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17"/>
  </p:notesMasterIdLst>
  <p:handoutMasterIdLst>
    <p:handoutMasterId r:id="rId18"/>
  </p:handoutMasterIdLst>
  <p:sldIdLst>
    <p:sldId id="360" r:id="rId5"/>
    <p:sldId id="261" r:id="rId6"/>
    <p:sldId id="375" r:id="rId7"/>
    <p:sldId id="381" r:id="rId8"/>
    <p:sldId id="382" r:id="rId9"/>
    <p:sldId id="383" r:id="rId10"/>
    <p:sldId id="384" r:id="rId11"/>
    <p:sldId id="379" r:id="rId12"/>
    <p:sldId id="265" r:id="rId13"/>
    <p:sldId id="353" r:id="rId14"/>
    <p:sldId id="376" r:id="rId15"/>
    <p:sldId id="321" r:id="rId16"/>
  </p:sldIdLst>
  <p:sldSz cx="12192000" cy="6858000"/>
  <p:notesSz cx="6797675" cy="9928225"/>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BE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90" autoAdjust="0"/>
    <p:restoredTop sz="93725" autoAdjust="0"/>
  </p:normalViewPr>
  <p:slideViewPr>
    <p:cSldViewPr snapToGrid="0" showGuides="1">
      <p:cViewPr varScale="1">
        <p:scale>
          <a:sx n="56" d="100"/>
          <a:sy n="56" d="100"/>
        </p:scale>
        <p:origin x="357" y="42"/>
      </p:cViewPr>
      <p:guideLst/>
    </p:cSldViewPr>
  </p:slideViewPr>
  <p:outlineViewPr>
    <p:cViewPr>
      <p:scale>
        <a:sx n="33" d="100"/>
        <a:sy n="33" d="100"/>
      </p:scale>
      <p:origin x="0" y="-1635"/>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C10D9-F724-47EC-8DAE-10A530B729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DB685550-BAFA-4E15-BD76-1CB19029F709}">
      <dgm:prSet/>
      <dgm:spPr/>
      <dgm:t>
        <a:bodyPr/>
        <a:lstStyle/>
        <a:p>
          <a:r>
            <a:rPr lang="tr-TR" dirty="0">
              <a:solidFill>
                <a:prstClr val="black"/>
              </a:solidFill>
              <a:latin typeface="Times New Roman" panose="02020603050405020304" pitchFamily="18" charset="0"/>
              <a:cs typeface="Times New Roman" panose="02020603050405020304" pitchFamily="18" charset="0"/>
            </a:rPr>
            <a:t>GİB Mükellef Hakları Bildirgesi (2006)</a:t>
          </a:r>
          <a:endParaRPr lang="tr-TR" dirty="0"/>
        </a:p>
      </dgm:t>
    </dgm:pt>
    <dgm:pt modelId="{FF69941D-2A0E-454C-963C-9C7A94B34862}" type="parTrans" cxnId="{22030F65-189A-4B2D-8B84-4BBF2B5C06FB}">
      <dgm:prSet/>
      <dgm:spPr/>
      <dgm:t>
        <a:bodyPr/>
        <a:lstStyle/>
        <a:p>
          <a:endParaRPr lang="tr-TR"/>
        </a:p>
      </dgm:t>
    </dgm:pt>
    <dgm:pt modelId="{003814B8-C86D-4A71-964E-58D3DD5C78DA}" type="sibTrans" cxnId="{22030F65-189A-4B2D-8B84-4BBF2B5C06FB}">
      <dgm:prSet/>
      <dgm:spPr/>
      <dgm:t>
        <a:bodyPr/>
        <a:lstStyle/>
        <a:p>
          <a:endParaRPr lang="tr-TR"/>
        </a:p>
      </dgm:t>
    </dgm:pt>
    <dgm:pt modelId="{570F0A03-A4E9-4709-80EE-472913C78BBF}">
      <dgm:prSet/>
      <dgm:spPr/>
      <dgm:t>
        <a:bodyPr/>
        <a:lstStyle/>
        <a:p>
          <a:r>
            <a:rPr lang="tr-TR">
              <a:solidFill>
                <a:prstClr val="black"/>
              </a:solidFill>
              <a:latin typeface="Times New Roman" panose="02020603050405020304" pitchFamily="18" charset="0"/>
              <a:cs typeface="Times New Roman" panose="02020603050405020304" pitchFamily="18" charset="0"/>
            </a:rPr>
            <a:t>Vergi İnceleme Süreleri Belirlenmiştir (2010)</a:t>
          </a:r>
          <a:endParaRPr lang="tr-TR" dirty="0">
            <a:solidFill>
              <a:prstClr val="black"/>
            </a:solidFill>
            <a:latin typeface="Times New Roman" panose="02020603050405020304" pitchFamily="18" charset="0"/>
            <a:cs typeface="Times New Roman" panose="02020603050405020304" pitchFamily="18" charset="0"/>
          </a:endParaRPr>
        </a:p>
      </dgm:t>
    </dgm:pt>
    <dgm:pt modelId="{2293902E-9CD9-4E5C-A071-F6C1E3104CD6}" type="parTrans" cxnId="{8F16A3FB-AF62-483A-A804-973C89AF0E8F}">
      <dgm:prSet/>
      <dgm:spPr/>
      <dgm:t>
        <a:bodyPr/>
        <a:lstStyle/>
        <a:p>
          <a:endParaRPr lang="tr-TR"/>
        </a:p>
      </dgm:t>
    </dgm:pt>
    <dgm:pt modelId="{1BB84E6A-679E-4B79-87F3-20B63BF390B1}" type="sibTrans" cxnId="{8F16A3FB-AF62-483A-A804-973C89AF0E8F}">
      <dgm:prSet/>
      <dgm:spPr/>
      <dgm:t>
        <a:bodyPr/>
        <a:lstStyle/>
        <a:p>
          <a:endParaRPr lang="tr-TR"/>
        </a:p>
      </dgm:t>
    </dgm:pt>
    <dgm:pt modelId="{EFADFA3F-B992-4CCF-9270-F8DC45EF3507}">
      <dgm:prSet/>
      <dgm:spPr/>
      <dgm:t>
        <a:bodyPr/>
        <a:lstStyle/>
        <a:p>
          <a:r>
            <a:rPr lang="tr-TR">
              <a:solidFill>
                <a:prstClr val="black"/>
              </a:solidFill>
              <a:latin typeface="Times New Roman" panose="02020603050405020304" pitchFamily="18" charset="0"/>
              <a:cs typeface="Times New Roman" panose="02020603050405020304" pitchFamily="18" charset="0"/>
            </a:rPr>
            <a:t>GİB Mükellefin Hakları ve Ödevleri Rehberi (2014)</a:t>
          </a:r>
          <a:endParaRPr lang="tr-TR" dirty="0">
            <a:solidFill>
              <a:prstClr val="black"/>
            </a:solidFill>
            <a:latin typeface="Times New Roman" panose="02020603050405020304" pitchFamily="18" charset="0"/>
            <a:cs typeface="Times New Roman" panose="02020603050405020304" pitchFamily="18" charset="0"/>
          </a:endParaRPr>
        </a:p>
      </dgm:t>
    </dgm:pt>
    <dgm:pt modelId="{6FA334ED-0809-4044-A1F3-D846E2C23704}" type="parTrans" cxnId="{80EAE439-92CF-44E6-AB5B-E2CE6512A2AE}">
      <dgm:prSet/>
      <dgm:spPr/>
      <dgm:t>
        <a:bodyPr/>
        <a:lstStyle/>
        <a:p>
          <a:endParaRPr lang="tr-TR"/>
        </a:p>
      </dgm:t>
    </dgm:pt>
    <dgm:pt modelId="{E8B12D60-6DCA-4291-A42C-454552C777E0}" type="sibTrans" cxnId="{80EAE439-92CF-44E6-AB5B-E2CE6512A2AE}">
      <dgm:prSet/>
      <dgm:spPr/>
      <dgm:t>
        <a:bodyPr/>
        <a:lstStyle/>
        <a:p>
          <a:endParaRPr lang="tr-TR"/>
        </a:p>
      </dgm:t>
    </dgm:pt>
    <dgm:pt modelId="{7FBDDC98-E046-46A2-95F0-3B14581504DE}">
      <dgm:prSet/>
      <dgm:spPr/>
      <dgm:t>
        <a:bodyPr/>
        <a:lstStyle/>
        <a:p>
          <a:r>
            <a:rPr lang="tr-TR">
              <a:solidFill>
                <a:prstClr val="black"/>
              </a:solidFill>
              <a:latin typeface="Times New Roman" panose="02020603050405020304" pitchFamily="18" charset="0"/>
              <a:cs typeface="Times New Roman" panose="02020603050405020304" pitchFamily="18" charset="0"/>
            </a:rPr>
            <a:t>VDK Vergi İncelemelerinde Mükellef Hak ve Yük. Broşürü (2016)</a:t>
          </a:r>
          <a:endParaRPr lang="tr-TR" dirty="0">
            <a:solidFill>
              <a:prstClr val="black"/>
            </a:solidFill>
            <a:latin typeface="Times New Roman" panose="02020603050405020304" pitchFamily="18" charset="0"/>
            <a:cs typeface="Times New Roman" panose="02020603050405020304" pitchFamily="18" charset="0"/>
          </a:endParaRPr>
        </a:p>
      </dgm:t>
    </dgm:pt>
    <dgm:pt modelId="{8BD30D4C-9095-4402-9368-5AE318E81E3A}" type="parTrans" cxnId="{0F53E8C0-6054-4172-A2DB-4D1EF76EB823}">
      <dgm:prSet/>
      <dgm:spPr/>
      <dgm:t>
        <a:bodyPr/>
        <a:lstStyle/>
        <a:p>
          <a:endParaRPr lang="tr-TR"/>
        </a:p>
      </dgm:t>
    </dgm:pt>
    <dgm:pt modelId="{15CF753A-B2BA-443A-A570-256B2B01D74A}" type="sibTrans" cxnId="{0F53E8C0-6054-4172-A2DB-4D1EF76EB823}">
      <dgm:prSet/>
      <dgm:spPr/>
      <dgm:t>
        <a:bodyPr/>
        <a:lstStyle/>
        <a:p>
          <a:endParaRPr lang="tr-TR"/>
        </a:p>
      </dgm:t>
    </dgm:pt>
    <dgm:pt modelId="{7177B5CE-1D5F-4A77-AAB0-DD0F43EEE0F7}">
      <dgm:prSet/>
      <dgm:spPr/>
      <dgm:t>
        <a:bodyPr/>
        <a:lstStyle/>
        <a:p>
          <a:r>
            <a:rPr lang="tr-TR">
              <a:solidFill>
                <a:prstClr val="black"/>
              </a:solidFill>
              <a:latin typeface="Times New Roman" panose="02020603050405020304" pitchFamily="18" charset="0"/>
              <a:cs typeface="Times New Roman" panose="02020603050405020304" pitchFamily="18" charset="0"/>
            </a:rPr>
            <a:t>İzaha Davet (2016)</a:t>
          </a:r>
          <a:endParaRPr lang="tr-TR" dirty="0">
            <a:solidFill>
              <a:prstClr val="black"/>
            </a:solidFill>
            <a:latin typeface="Times New Roman" panose="02020603050405020304" pitchFamily="18" charset="0"/>
            <a:cs typeface="Times New Roman" panose="02020603050405020304" pitchFamily="18" charset="0"/>
          </a:endParaRPr>
        </a:p>
      </dgm:t>
    </dgm:pt>
    <dgm:pt modelId="{E7C65B15-881E-4A79-ACF3-1DF3B7570110}" type="parTrans" cxnId="{E91ED299-C6EF-41CD-9FE8-AF70DB08B1E8}">
      <dgm:prSet/>
      <dgm:spPr/>
      <dgm:t>
        <a:bodyPr/>
        <a:lstStyle/>
        <a:p>
          <a:endParaRPr lang="tr-TR"/>
        </a:p>
      </dgm:t>
    </dgm:pt>
    <dgm:pt modelId="{33EB5B32-3BDB-4278-A3E1-2AD18B29718C}" type="sibTrans" cxnId="{E91ED299-C6EF-41CD-9FE8-AF70DB08B1E8}">
      <dgm:prSet/>
      <dgm:spPr/>
      <dgm:t>
        <a:bodyPr/>
        <a:lstStyle/>
        <a:p>
          <a:endParaRPr lang="tr-TR"/>
        </a:p>
      </dgm:t>
    </dgm:pt>
    <dgm:pt modelId="{F9D63819-E06F-4459-A9AB-C0806A9EBFB1}">
      <dgm:prSet/>
      <dgm:spPr/>
      <dgm:t>
        <a:bodyPr/>
        <a:lstStyle/>
        <a:p>
          <a:r>
            <a:rPr lang="tr-TR">
              <a:solidFill>
                <a:prstClr val="black"/>
              </a:solidFill>
              <a:latin typeface="Times New Roman" panose="02020603050405020304" pitchFamily="18" charset="0"/>
              <a:cs typeface="Times New Roman" panose="02020603050405020304" pitchFamily="18" charset="0"/>
            </a:rPr>
            <a:t>Taslak Vergi İnceleme Tutanağı (2016)</a:t>
          </a:r>
          <a:endParaRPr lang="tr-TR" dirty="0">
            <a:solidFill>
              <a:prstClr val="black"/>
            </a:solidFill>
            <a:latin typeface="Times New Roman" panose="02020603050405020304" pitchFamily="18" charset="0"/>
            <a:cs typeface="Times New Roman" panose="02020603050405020304" pitchFamily="18" charset="0"/>
          </a:endParaRPr>
        </a:p>
      </dgm:t>
    </dgm:pt>
    <dgm:pt modelId="{E834CEEA-3429-4443-957D-0CBB93F6DBEA}" type="parTrans" cxnId="{35654802-1655-4DD8-B5D9-ECB28A8DF7E9}">
      <dgm:prSet/>
      <dgm:spPr/>
      <dgm:t>
        <a:bodyPr/>
        <a:lstStyle/>
        <a:p>
          <a:endParaRPr lang="tr-TR"/>
        </a:p>
      </dgm:t>
    </dgm:pt>
    <dgm:pt modelId="{6D057333-7DD3-4B4B-B506-C9E4A86226D2}" type="sibTrans" cxnId="{35654802-1655-4DD8-B5D9-ECB28A8DF7E9}">
      <dgm:prSet/>
      <dgm:spPr/>
      <dgm:t>
        <a:bodyPr/>
        <a:lstStyle/>
        <a:p>
          <a:endParaRPr lang="tr-TR"/>
        </a:p>
      </dgm:t>
    </dgm:pt>
    <dgm:pt modelId="{1C24D7B5-37FC-48E9-8717-249AA0A685E6}">
      <dgm:prSet/>
      <dgm:spPr/>
      <dgm:t>
        <a:bodyPr/>
        <a:lstStyle/>
        <a:p>
          <a:r>
            <a:rPr lang="tr-TR">
              <a:solidFill>
                <a:prstClr val="black"/>
              </a:solidFill>
              <a:latin typeface="Times New Roman" panose="02020603050405020304" pitchFamily="18" charset="0"/>
              <a:cs typeface="Times New Roman" panose="02020603050405020304" pitchFamily="18" charset="0"/>
            </a:rPr>
            <a:t>RDK’da Dinlenme Talebi (2016)</a:t>
          </a:r>
          <a:endParaRPr lang="tr-TR" dirty="0">
            <a:solidFill>
              <a:prstClr val="black"/>
            </a:solidFill>
            <a:latin typeface="Times New Roman" panose="02020603050405020304" pitchFamily="18" charset="0"/>
            <a:cs typeface="Times New Roman" panose="02020603050405020304" pitchFamily="18" charset="0"/>
          </a:endParaRPr>
        </a:p>
      </dgm:t>
    </dgm:pt>
    <dgm:pt modelId="{26AD6D1F-A172-454A-86FF-31D7A0A6EFEB}" type="parTrans" cxnId="{7830CDAB-0F2F-49CF-821A-DB77C3A342CF}">
      <dgm:prSet/>
      <dgm:spPr/>
      <dgm:t>
        <a:bodyPr/>
        <a:lstStyle/>
        <a:p>
          <a:endParaRPr lang="tr-TR"/>
        </a:p>
      </dgm:t>
    </dgm:pt>
    <dgm:pt modelId="{07842EC4-4CAA-44F4-B348-59EC5F3BB6D8}" type="sibTrans" cxnId="{7830CDAB-0F2F-49CF-821A-DB77C3A342CF}">
      <dgm:prSet/>
      <dgm:spPr/>
      <dgm:t>
        <a:bodyPr/>
        <a:lstStyle/>
        <a:p>
          <a:endParaRPr lang="tr-TR"/>
        </a:p>
      </dgm:t>
    </dgm:pt>
    <dgm:pt modelId="{D90AA1C6-E984-49EB-AC6D-6C11E739B80F}">
      <dgm:prSet/>
      <dgm:spPr/>
      <dgm:t>
        <a:bodyPr/>
        <a:lstStyle/>
        <a:p>
          <a:r>
            <a:rPr lang="tr-TR" dirty="0">
              <a:solidFill>
                <a:prstClr val="black"/>
              </a:solidFill>
              <a:latin typeface="Times New Roman" panose="02020603050405020304" pitchFamily="18" charset="0"/>
              <a:cs typeface="Times New Roman" panose="02020603050405020304" pitchFamily="18" charset="0"/>
            </a:rPr>
            <a:t>Rapor Özeti (2016)</a:t>
          </a:r>
        </a:p>
      </dgm:t>
    </dgm:pt>
    <dgm:pt modelId="{A1DD36F2-3CCB-467F-91FE-ED56870B99DC}" type="parTrans" cxnId="{543BF401-1DA5-4240-AFAE-4D233286F4D6}">
      <dgm:prSet/>
      <dgm:spPr/>
      <dgm:t>
        <a:bodyPr/>
        <a:lstStyle/>
        <a:p>
          <a:endParaRPr lang="tr-TR"/>
        </a:p>
      </dgm:t>
    </dgm:pt>
    <dgm:pt modelId="{86AF665E-95FA-4EA9-AB58-9B1F961DA2C4}" type="sibTrans" cxnId="{543BF401-1DA5-4240-AFAE-4D233286F4D6}">
      <dgm:prSet/>
      <dgm:spPr/>
      <dgm:t>
        <a:bodyPr/>
        <a:lstStyle/>
        <a:p>
          <a:endParaRPr lang="tr-TR"/>
        </a:p>
      </dgm:t>
    </dgm:pt>
    <dgm:pt modelId="{DB1AC284-8356-4642-9878-64A92696690D}">
      <dgm:prSet/>
      <dgm:spPr/>
      <dgm:t>
        <a:bodyPr/>
        <a:lstStyle/>
        <a:p>
          <a:r>
            <a:rPr lang="tr-TR" dirty="0">
              <a:solidFill>
                <a:prstClr val="black"/>
              </a:solidFill>
              <a:latin typeface="Times New Roman" panose="02020603050405020304" pitchFamily="18" charset="0"/>
              <a:cs typeface="Times New Roman" panose="02020603050405020304" pitchFamily="18" charset="0"/>
            </a:rPr>
            <a:t>VDK Vergi İncelemelerinde Mükellef Hakları Genelgesi (2017)</a:t>
          </a:r>
        </a:p>
      </dgm:t>
    </dgm:pt>
    <dgm:pt modelId="{60756987-89A1-49BF-80FA-E40709446962}" type="parTrans" cxnId="{5D4C626B-75C3-4EB0-AB6D-76B297023847}">
      <dgm:prSet/>
      <dgm:spPr/>
      <dgm:t>
        <a:bodyPr/>
        <a:lstStyle/>
        <a:p>
          <a:endParaRPr lang="tr-TR"/>
        </a:p>
      </dgm:t>
    </dgm:pt>
    <dgm:pt modelId="{9D9329E5-353F-4858-B068-A59FFF9890AD}" type="sibTrans" cxnId="{5D4C626B-75C3-4EB0-AB6D-76B297023847}">
      <dgm:prSet/>
      <dgm:spPr/>
      <dgm:t>
        <a:bodyPr/>
        <a:lstStyle/>
        <a:p>
          <a:endParaRPr lang="tr-TR"/>
        </a:p>
      </dgm:t>
    </dgm:pt>
    <dgm:pt modelId="{F163D38A-17E1-4507-8696-4A605D6B2132}" type="pres">
      <dgm:prSet presAssocID="{18EC10D9-F724-47EC-8DAE-10A530B72942}" presName="vert0" presStyleCnt="0">
        <dgm:presLayoutVars>
          <dgm:dir/>
          <dgm:animOne val="branch"/>
          <dgm:animLvl val="lvl"/>
        </dgm:presLayoutVars>
      </dgm:prSet>
      <dgm:spPr/>
      <dgm:t>
        <a:bodyPr/>
        <a:lstStyle/>
        <a:p>
          <a:endParaRPr lang="tr-TR"/>
        </a:p>
      </dgm:t>
    </dgm:pt>
    <dgm:pt modelId="{EA048733-78F9-4D1E-A13A-24A53E9844A0}" type="pres">
      <dgm:prSet presAssocID="{DB685550-BAFA-4E15-BD76-1CB19029F709}" presName="thickLine" presStyleLbl="alignNode1" presStyleIdx="0" presStyleCnt="9"/>
      <dgm:spPr/>
    </dgm:pt>
    <dgm:pt modelId="{3B2B8BC9-FC4F-4CDF-9FDA-81E23A9BE76F}" type="pres">
      <dgm:prSet presAssocID="{DB685550-BAFA-4E15-BD76-1CB19029F709}" presName="horz1" presStyleCnt="0"/>
      <dgm:spPr/>
    </dgm:pt>
    <dgm:pt modelId="{4134B856-BD5F-46B5-95F0-2E31A91740A8}" type="pres">
      <dgm:prSet presAssocID="{DB685550-BAFA-4E15-BD76-1CB19029F709}" presName="tx1" presStyleLbl="revTx" presStyleIdx="0" presStyleCnt="9"/>
      <dgm:spPr/>
      <dgm:t>
        <a:bodyPr/>
        <a:lstStyle/>
        <a:p>
          <a:endParaRPr lang="tr-TR"/>
        </a:p>
      </dgm:t>
    </dgm:pt>
    <dgm:pt modelId="{5A68F3AA-D4FF-4F9D-B3B0-0F6D5B234DC4}" type="pres">
      <dgm:prSet presAssocID="{DB685550-BAFA-4E15-BD76-1CB19029F709}" presName="vert1" presStyleCnt="0"/>
      <dgm:spPr/>
    </dgm:pt>
    <dgm:pt modelId="{6387AFF3-2F5F-4481-8256-EA87BC09BC82}" type="pres">
      <dgm:prSet presAssocID="{570F0A03-A4E9-4709-80EE-472913C78BBF}" presName="thickLine" presStyleLbl="alignNode1" presStyleIdx="1" presStyleCnt="9"/>
      <dgm:spPr/>
    </dgm:pt>
    <dgm:pt modelId="{02621766-1F29-4AF6-ADE6-3F2603A0F9B2}" type="pres">
      <dgm:prSet presAssocID="{570F0A03-A4E9-4709-80EE-472913C78BBF}" presName="horz1" presStyleCnt="0"/>
      <dgm:spPr/>
    </dgm:pt>
    <dgm:pt modelId="{716BEAC5-64A7-43DE-8689-AA24A1423371}" type="pres">
      <dgm:prSet presAssocID="{570F0A03-A4E9-4709-80EE-472913C78BBF}" presName="tx1" presStyleLbl="revTx" presStyleIdx="1" presStyleCnt="9"/>
      <dgm:spPr/>
      <dgm:t>
        <a:bodyPr/>
        <a:lstStyle/>
        <a:p>
          <a:endParaRPr lang="tr-TR"/>
        </a:p>
      </dgm:t>
    </dgm:pt>
    <dgm:pt modelId="{91418BBB-50BD-4C5A-9563-28D99ECA2B5D}" type="pres">
      <dgm:prSet presAssocID="{570F0A03-A4E9-4709-80EE-472913C78BBF}" presName="vert1" presStyleCnt="0"/>
      <dgm:spPr/>
    </dgm:pt>
    <dgm:pt modelId="{4F10BEE9-E5D0-494E-ACF1-76A1E537AD0A}" type="pres">
      <dgm:prSet presAssocID="{EFADFA3F-B992-4CCF-9270-F8DC45EF3507}" presName="thickLine" presStyleLbl="alignNode1" presStyleIdx="2" presStyleCnt="9"/>
      <dgm:spPr/>
    </dgm:pt>
    <dgm:pt modelId="{C786009B-B9B5-4D10-B65B-B988FDB3C6AE}" type="pres">
      <dgm:prSet presAssocID="{EFADFA3F-B992-4CCF-9270-F8DC45EF3507}" presName="horz1" presStyleCnt="0"/>
      <dgm:spPr/>
    </dgm:pt>
    <dgm:pt modelId="{A7423B23-5D00-4622-81B7-A73758E30C39}" type="pres">
      <dgm:prSet presAssocID="{EFADFA3F-B992-4CCF-9270-F8DC45EF3507}" presName="tx1" presStyleLbl="revTx" presStyleIdx="2" presStyleCnt="9"/>
      <dgm:spPr/>
      <dgm:t>
        <a:bodyPr/>
        <a:lstStyle/>
        <a:p>
          <a:endParaRPr lang="tr-TR"/>
        </a:p>
      </dgm:t>
    </dgm:pt>
    <dgm:pt modelId="{2D6E7176-D6C1-422B-9535-8924FDDF6D14}" type="pres">
      <dgm:prSet presAssocID="{EFADFA3F-B992-4CCF-9270-F8DC45EF3507}" presName="vert1" presStyleCnt="0"/>
      <dgm:spPr/>
    </dgm:pt>
    <dgm:pt modelId="{610CB002-9AEB-4DF4-9BCD-5BA91714AED9}" type="pres">
      <dgm:prSet presAssocID="{7FBDDC98-E046-46A2-95F0-3B14581504DE}" presName="thickLine" presStyleLbl="alignNode1" presStyleIdx="3" presStyleCnt="9"/>
      <dgm:spPr/>
    </dgm:pt>
    <dgm:pt modelId="{5A210421-08C2-4F76-A16D-1F5608906179}" type="pres">
      <dgm:prSet presAssocID="{7FBDDC98-E046-46A2-95F0-3B14581504DE}" presName="horz1" presStyleCnt="0"/>
      <dgm:spPr/>
    </dgm:pt>
    <dgm:pt modelId="{358C5FA8-401C-4738-A937-9A91E4A2C35F}" type="pres">
      <dgm:prSet presAssocID="{7FBDDC98-E046-46A2-95F0-3B14581504DE}" presName="tx1" presStyleLbl="revTx" presStyleIdx="3" presStyleCnt="9"/>
      <dgm:spPr/>
      <dgm:t>
        <a:bodyPr/>
        <a:lstStyle/>
        <a:p>
          <a:endParaRPr lang="tr-TR"/>
        </a:p>
      </dgm:t>
    </dgm:pt>
    <dgm:pt modelId="{6D0742BC-F6A6-47B6-B4FF-6661A27628F7}" type="pres">
      <dgm:prSet presAssocID="{7FBDDC98-E046-46A2-95F0-3B14581504DE}" presName="vert1" presStyleCnt="0"/>
      <dgm:spPr/>
    </dgm:pt>
    <dgm:pt modelId="{7D3F6299-5B07-4BDF-BDFD-14DD087903E3}" type="pres">
      <dgm:prSet presAssocID="{7177B5CE-1D5F-4A77-AAB0-DD0F43EEE0F7}" presName="thickLine" presStyleLbl="alignNode1" presStyleIdx="4" presStyleCnt="9"/>
      <dgm:spPr/>
    </dgm:pt>
    <dgm:pt modelId="{6D3E949D-A15B-41D1-81DF-9D72C1002188}" type="pres">
      <dgm:prSet presAssocID="{7177B5CE-1D5F-4A77-AAB0-DD0F43EEE0F7}" presName="horz1" presStyleCnt="0"/>
      <dgm:spPr/>
    </dgm:pt>
    <dgm:pt modelId="{685C36DD-94DC-4C64-96BA-E3CFF81EE1BC}" type="pres">
      <dgm:prSet presAssocID="{7177B5CE-1D5F-4A77-AAB0-DD0F43EEE0F7}" presName="tx1" presStyleLbl="revTx" presStyleIdx="4" presStyleCnt="9"/>
      <dgm:spPr/>
      <dgm:t>
        <a:bodyPr/>
        <a:lstStyle/>
        <a:p>
          <a:endParaRPr lang="tr-TR"/>
        </a:p>
      </dgm:t>
    </dgm:pt>
    <dgm:pt modelId="{B11E271E-0A31-4577-9DE1-3CD5526BD714}" type="pres">
      <dgm:prSet presAssocID="{7177B5CE-1D5F-4A77-AAB0-DD0F43EEE0F7}" presName="vert1" presStyleCnt="0"/>
      <dgm:spPr/>
    </dgm:pt>
    <dgm:pt modelId="{8C4C500A-7DE5-4B55-B104-C2EEE0E2F161}" type="pres">
      <dgm:prSet presAssocID="{F9D63819-E06F-4459-A9AB-C0806A9EBFB1}" presName="thickLine" presStyleLbl="alignNode1" presStyleIdx="5" presStyleCnt="9"/>
      <dgm:spPr/>
    </dgm:pt>
    <dgm:pt modelId="{204E043C-2FDF-4461-9339-CDA1052A8F54}" type="pres">
      <dgm:prSet presAssocID="{F9D63819-E06F-4459-A9AB-C0806A9EBFB1}" presName="horz1" presStyleCnt="0"/>
      <dgm:spPr/>
    </dgm:pt>
    <dgm:pt modelId="{2918757C-6010-40D7-8185-2DF3A80F31ED}" type="pres">
      <dgm:prSet presAssocID="{F9D63819-E06F-4459-A9AB-C0806A9EBFB1}" presName="tx1" presStyleLbl="revTx" presStyleIdx="5" presStyleCnt="9"/>
      <dgm:spPr/>
      <dgm:t>
        <a:bodyPr/>
        <a:lstStyle/>
        <a:p>
          <a:endParaRPr lang="tr-TR"/>
        </a:p>
      </dgm:t>
    </dgm:pt>
    <dgm:pt modelId="{C289E4EF-748C-4E31-87D9-A9D27A3EE7B7}" type="pres">
      <dgm:prSet presAssocID="{F9D63819-E06F-4459-A9AB-C0806A9EBFB1}" presName="vert1" presStyleCnt="0"/>
      <dgm:spPr/>
    </dgm:pt>
    <dgm:pt modelId="{BF47EED2-ADC1-4557-A970-277087A88782}" type="pres">
      <dgm:prSet presAssocID="{1C24D7B5-37FC-48E9-8717-249AA0A685E6}" presName="thickLine" presStyleLbl="alignNode1" presStyleIdx="6" presStyleCnt="9"/>
      <dgm:spPr/>
    </dgm:pt>
    <dgm:pt modelId="{D996379E-62CF-49BC-BBCE-517B5261D90F}" type="pres">
      <dgm:prSet presAssocID="{1C24D7B5-37FC-48E9-8717-249AA0A685E6}" presName="horz1" presStyleCnt="0"/>
      <dgm:spPr/>
    </dgm:pt>
    <dgm:pt modelId="{3C39FD6B-1219-410F-9069-898622681FE8}" type="pres">
      <dgm:prSet presAssocID="{1C24D7B5-37FC-48E9-8717-249AA0A685E6}" presName="tx1" presStyleLbl="revTx" presStyleIdx="6" presStyleCnt="9"/>
      <dgm:spPr/>
      <dgm:t>
        <a:bodyPr/>
        <a:lstStyle/>
        <a:p>
          <a:endParaRPr lang="tr-TR"/>
        </a:p>
      </dgm:t>
    </dgm:pt>
    <dgm:pt modelId="{558F2266-FC7F-4B52-8B2B-460476E94EDA}" type="pres">
      <dgm:prSet presAssocID="{1C24D7B5-37FC-48E9-8717-249AA0A685E6}" presName="vert1" presStyleCnt="0"/>
      <dgm:spPr/>
    </dgm:pt>
    <dgm:pt modelId="{170783AA-329F-4175-BAA7-D7216392A0AB}" type="pres">
      <dgm:prSet presAssocID="{D90AA1C6-E984-49EB-AC6D-6C11E739B80F}" presName="thickLine" presStyleLbl="alignNode1" presStyleIdx="7" presStyleCnt="9"/>
      <dgm:spPr/>
    </dgm:pt>
    <dgm:pt modelId="{27778867-3808-4AFA-9461-E2783ED68152}" type="pres">
      <dgm:prSet presAssocID="{D90AA1C6-E984-49EB-AC6D-6C11E739B80F}" presName="horz1" presStyleCnt="0"/>
      <dgm:spPr/>
    </dgm:pt>
    <dgm:pt modelId="{DB5DEFBB-EF3C-441F-849D-0742F50E5085}" type="pres">
      <dgm:prSet presAssocID="{D90AA1C6-E984-49EB-AC6D-6C11E739B80F}" presName="tx1" presStyleLbl="revTx" presStyleIdx="7" presStyleCnt="9"/>
      <dgm:spPr/>
      <dgm:t>
        <a:bodyPr/>
        <a:lstStyle/>
        <a:p>
          <a:endParaRPr lang="tr-TR"/>
        </a:p>
      </dgm:t>
    </dgm:pt>
    <dgm:pt modelId="{9E53F1DA-34EE-4FEA-8D61-F386B4D369BC}" type="pres">
      <dgm:prSet presAssocID="{D90AA1C6-E984-49EB-AC6D-6C11E739B80F}" presName="vert1" presStyleCnt="0"/>
      <dgm:spPr/>
    </dgm:pt>
    <dgm:pt modelId="{A087D48D-567D-442F-A04A-CC461B4D50A6}" type="pres">
      <dgm:prSet presAssocID="{DB1AC284-8356-4642-9878-64A92696690D}" presName="thickLine" presStyleLbl="alignNode1" presStyleIdx="8" presStyleCnt="9"/>
      <dgm:spPr/>
    </dgm:pt>
    <dgm:pt modelId="{8DF60C1D-F2CB-4E6A-BEA6-6F83C4591290}" type="pres">
      <dgm:prSet presAssocID="{DB1AC284-8356-4642-9878-64A92696690D}" presName="horz1" presStyleCnt="0"/>
      <dgm:spPr/>
    </dgm:pt>
    <dgm:pt modelId="{049A6B27-C538-4412-8414-E46AC1836652}" type="pres">
      <dgm:prSet presAssocID="{DB1AC284-8356-4642-9878-64A92696690D}" presName="tx1" presStyleLbl="revTx" presStyleIdx="8" presStyleCnt="9"/>
      <dgm:spPr/>
      <dgm:t>
        <a:bodyPr/>
        <a:lstStyle/>
        <a:p>
          <a:endParaRPr lang="tr-TR"/>
        </a:p>
      </dgm:t>
    </dgm:pt>
    <dgm:pt modelId="{88EA55DA-722F-401C-9E49-1EBC923724CD}" type="pres">
      <dgm:prSet presAssocID="{DB1AC284-8356-4642-9878-64A92696690D}" presName="vert1" presStyleCnt="0"/>
      <dgm:spPr/>
    </dgm:pt>
  </dgm:ptLst>
  <dgm:cxnLst>
    <dgm:cxn modelId="{8F16A3FB-AF62-483A-A804-973C89AF0E8F}" srcId="{18EC10D9-F724-47EC-8DAE-10A530B72942}" destId="{570F0A03-A4E9-4709-80EE-472913C78BBF}" srcOrd="1" destOrd="0" parTransId="{2293902E-9CD9-4E5C-A071-F6C1E3104CD6}" sibTransId="{1BB84E6A-679E-4B79-87F3-20B63BF390B1}"/>
    <dgm:cxn modelId="{A5BCD1C0-D996-4AF3-9ADF-4DE1A0A477AB}" type="presOf" srcId="{DB1AC284-8356-4642-9878-64A92696690D}" destId="{049A6B27-C538-4412-8414-E46AC1836652}" srcOrd="0" destOrd="0" presId="urn:microsoft.com/office/officeart/2008/layout/LinedList"/>
    <dgm:cxn modelId="{5D4C626B-75C3-4EB0-AB6D-76B297023847}" srcId="{18EC10D9-F724-47EC-8DAE-10A530B72942}" destId="{DB1AC284-8356-4642-9878-64A92696690D}" srcOrd="8" destOrd="0" parTransId="{60756987-89A1-49BF-80FA-E40709446962}" sibTransId="{9D9329E5-353F-4858-B068-A59FFF9890AD}"/>
    <dgm:cxn modelId="{1B84169D-5775-40E5-BECD-93C3A21CB46E}" type="presOf" srcId="{EFADFA3F-B992-4CCF-9270-F8DC45EF3507}" destId="{A7423B23-5D00-4622-81B7-A73758E30C39}" srcOrd="0" destOrd="0" presId="urn:microsoft.com/office/officeart/2008/layout/LinedList"/>
    <dgm:cxn modelId="{35654802-1655-4DD8-B5D9-ECB28A8DF7E9}" srcId="{18EC10D9-F724-47EC-8DAE-10A530B72942}" destId="{F9D63819-E06F-4459-A9AB-C0806A9EBFB1}" srcOrd="5" destOrd="0" parTransId="{E834CEEA-3429-4443-957D-0CBB93F6DBEA}" sibTransId="{6D057333-7DD3-4B4B-B506-C9E4A86226D2}"/>
    <dgm:cxn modelId="{9131B2D6-B056-4C26-AFD5-73CE3A77B376}" type="presOf" srcId="{7177B5CE-1D5F-4A77-AAB0-DD0F43EEE0F7}" destId="{685C36DD-94DC-4C64-96BA-E3CFF81EE1BC}" srcOrd="0" destOrd="0" presId="urn:microsoft.com/office/officeart/2008/layout/LinedList"/>
    <dgm:cxn modelId="{80EAE439-92CF-44E6-AB5B-E2CE6512A2AE}" srcId="{18EC10D9-F724-47EC-8DAE-10A530B72942}" destId="{EFADFA3F-B992-4CCF-9270-F8DC45EF3507}" srcOrd="2" destOrd="0" parTransId="{6FA334ED-0809-4044-A1F3-D846E2C23704}" sibTransId="{E8B12D60-6DCA-4291-A42C-454552C777E0}"/>
    <dgm:cxn modelId="{C29F0EBD-C567-468E-91AB-3AD110C5F477}" type="presOf" srcId="{18EC10D9-F724-47EC-8DAE-10A530B72942}" destId="{F163D38A-17E1-4507-8696-4A605D6B2132}" srcOrd="0" destOrd="0" presId="urn:microsoft.com/office/officeart/2008/layout/LinedList"/>
    <dgm:cxn modelId="{22030F65-189A-4B2D-8B84-4BBF2B5C06FB}" srcId="{18EC10D9-F724-47EC-8DAE-10A530B72942}" destId="{DB685550-BAFA-4E15-BD76-1CB19029F709}" srcOrd="0" destOrd="0" parTransId="{FF69941D-2A0E-454C-963C-9C7A94B34862}" sibTransId="{003814B8-C86D-4A71-964E-58D3DD5C78DA}"/>
    <dgm:cxn modelId="{B21F7087-A7C3-4052-851D-27DA0AD8FB6B}" type="presOf" srcId="{DB685550-BAFA-4E15-BD76-1CB19029F709}" destId="{4134B856-BD5F-46B5-95F0-2E31A91740A8}" srcOrd="0" destOrd="0" presId="urn:microsoft.com/office/officeart/2008/layout/LinedList"/>
    <dgm:cxn modelId="{35E6924F-9C5F-4B0B-90B8-4B5DA4D70A5E}" type="presOf" srcId="{D90AA1C6-E984-49EB-AC6D-6C11E739B80F}" destId="{DB5DEFBB-EF3C-441F-849D-0742F50E5085}" srcOrd="0" destOrd="0" presId="urn:microsoft.com/office/officeart/2008/layout/LinedList"/>
    <dgm:cxn modelId="{7830CDAB-0F2F-49CF-821A-DB77C3A342CF}" srcId="{18EC10D9-F724-47EC-8DAE-10A530B72942}" destId="{1C24D7B5-37FC-48E9-8717-249AA0A685E6}" srcOrd="6" destOrd="0" parTransId="{26AD6D1F-A172-454A-86FF-31D7A0A6EFEB}" sibTransId="{07842EC4-4CAA-44F4-B348-59EC5F3BB6D8}"/>
    <dgm:cxn modelId="{B1E37AB8-8F5D-4A81-927E-1884E7E7A7C0}" type="presOf" srcId="{570F0A03-A4E9-4709-80EE-472913C78BBF}" destId="{716BEAC5-64A7-43DE-8689-AA24A1423371}" srcOrd="0" destOrd="0" presId="urn:microsoft.com/office/officeart/2008/layout/LinedList"/>
    <dgm:cxn modelId="{A67470F2-0151-4071-AE38-529FEF64F689}" type="presOf" srcId="{1C24D7B5-37FC-48E9-8717-249AA0A685E6}" destId="{3C39FD6B-1219-410F-9069-898622681FE8}" srcOrd="0" destOrd="0" presId="urn:microsoft.com/office/officeart/2008/layout/LinedList"/>
    <dgm:cxn modelId="{543BF401-1DA5-4240-AFAE-4D233286F4D6}" srcId="{18EC10D9-F724-47EC-8DAE-10A530B72942}" destId="{D90AA1C6-E984-49EB-AC6D-6C11E739B80F}" srcOrd="7" destOrd="0" parTransId="{A1DD36F2-3CCB-467F-91FE-ED56870B99DC}" sibTransId="{86AF665E-95FA-4EA9-AB58-9B1F961DA2C4}"/>
    <dgm:cxn modelId="{460B9590-5AAE-4158-8ABA-03B1C5204B14}" type="presOf" srcId="{7FBDDC98-E046-46A2-95F0-3B14581504DE}" destId="{358C5FA8-401C-4738-A937-9A91E4A2C35F}" srcOrd="0" destOrd="0" presId="urn:microsoft.com/office/officeart/2008/layout/LinedList"/>
    <dgm:cxn modelId="{0EE7E23D-942B-4B34-9666-B04119190881}" type="presOf" srcId="{F9D63819-E06F-4459-A9AB-C0806A9EBFB1}" destId="{2918757C-6010-40D7-8185-2DF3A80F31ED}" srcOrd="0" destOrd="0" presId="urn:microsoft.com/office/officeart/2008/layout/LinedList"/>
    <dgm:cxn modelId="{E91ED299-C6EF-41CD-9FE8-AF70DB08B1E8}" srcId="{18EC10D9-F724-47EC-8DAE-10A530B72942}" destId="{7177B5CE-1D5F-4A77-AAB0-DD0F43EEE0F7}" srcOrd="4" destOrd="0" parTransId="{E7C65B15-881E-4A79-ACF3-1DF3B7570110}" sibTransId="{33EB5B32-3BDB-4278-A3E1-2AD18B29718C}"/>
    <dgm:cxn modelId="{0F53E8C0-6054-4172-A2DB-4D1EF76EB823}" srcId="{18EC10D9-F724-47EC-8DAE-10A530B72942}" destId="{7FBDDC98-E046-46A2-95F0-3B14581504DE}" srcOrd="3" destOrd="0" parTransId="{8BD30D4C-9095-4402-9368-5AE318E81E3A}" sibTransId="{15CF753A-B2BA-443A-A570-256B2B01D74A}"/>
    <dgm:cxn modelId="{8944CED7-5CE4-4D43-B394-97C2A3AEC186}" type="presParOf" srcId="{F163D38A-17E1-4507-8696-4A605D6B2132}" destId="{EA048733-78F9-4D1E-A13A-24A53E9844A0}" srcOrd="0" destOrd="0" presId="urn:microsoft.com/office/officeart/2008/layout/LinedList"/>
    <dgm:cxn modelId="{3F953655-2FDB-4DAF-9D92-CCB286F316F1}" type="presParOf" srcId="{F163D38A-17E1-4507-8696-4A605D6B2132}" destId="{3B2B8BC9-FC4F-4CDF-9FDA-81E23A9BE76F}" srcOrd="1" destOrd="0" presId="urn:microsoft.com/office/officeart/2008/layout/LinedList"/>
    <dgm:cxn modelId="{79BA1092-359C-4753-930F-17CCF0188BD9}" type="presParOf" srcId="{3B2B8BC9-FC4F-4CDF-9FDA-81E23A9BE76F}" destId="{4134B856-BD5F-46B5-95F0-2E31A91740A8}" srcOrd="0" destOrd="0" presId="urn:microsoft.com/office/officeart/2008/layout/LinedList"/>
    <dgm:cxn modelId="{4F41A948-9269-454B-81F5-F6945AD307D3}" type="presParOf" srcId="{3B2B8BC9-FC4F-4CDF-9FDA-81E23A9BE76F}" destId="{5A68F3AA-D4FF-4F9D-B3B0-0F6D5B234DC4}" srcOrd="1" destOrd="0" presId="urn:microsoft.com/office/officeart/2008/layout/LinedList"/>
    <dgm:cxn modelId="{675A6C3C-2526-4AE1-B864-27072FA19F3B}" type="presParOf" srcId="{F163D38A-17E1-4507-8696-4A605D6B2132}" destId="{6387AFF3-2F5F-4481-8256-EA87BC09BC82}" srcOrd="2" destOrd="0" presId="urn:microsoft.com/office/officeart/2008/layout/LinedList"/>
    <dgm:cxn modelId="{2C3CB3B9-B2C2-4054-B0D1-D10F8B24233D}" type="presParOf" srcId="{F163D38A-17E1-4507-8696-4A605D6B2132}" destId="{02621766-1F29-4AF6-ADE6-3F2603A0F9B2}" srcOrd="3" destOrd="0" presId="urn:microsoft.com/office/officeart/2008/layout/LinedList"/>
    <dgm:cxn modelId="{48DE9B21-FC93-464E-AEA4-A6C0F5C6EF4A}" type="presParOf" srcId="{02621766-1F29-4AF6-ADE6-3F2603A0F9B2}" destId="{716BEAC5-64A7-43DE-8689-AA24A1423371}" srcOrd="0" destOrd="0" presId="urn:microsoft.com/office/officeart/2008/layout/LinedList"/>
    <dgm:cxn modelId="{85F65D67-AF63-499C-8AFA-ADD0AE3B7563}" type="presParOf" srcId="{02621766-1F29-4AF6-ADE6-3F2603A0F9B2}" destId="{91418BBB-50BD-4C5A-9563-28D99ECA2B5D}" srcOrd="1" destOrd="0" presId="urn:microsoft.com/office/officeart/2008/layout/LinedList"/>
    <dgm:cxn modelId="{70590595-D5DD-4DE9-8908-70C42704F193}" type="presParOf" srcId="{F163D38A-17E1-4507-8696-4A605D6B2132}" destId="{4F10BEE9-E5D0-494E-ACF1-76A1E537AD0A}" srcOrd="4" destOrd="0" presId="urn:microsoft.com/office/officeart/2008/layout/LinedList"/>
    <dgm:cxn modelId="{EFA1A4CC-ACB0-47A2-9BF4-343ABE4148E6}" type="presParOf" srcId="{F163D38A-17E1-4507-8696-4A605D6B2132}" destId="{C786009B-B9B5-4D10-B65B-B988FDB3C6AE}" srcOrd="5" destOrd="0" presId="urn:microsoft.com/office/officeart/2008/layout/LinedList"/>
    <dgm:cxn modelId="{3FB9D7C1-C6F3-45EC-B59A-AE258763E372}" type="presParOf" srcId="{C786009B-B9B5-4D10-B65B-B988FDB3C6AE}" destId="{A7423B23-5D00-4622-81B7-A73758E30C39}" srcOrd="0" destOrd="0" presId="urn:microsoft.com/office/officeart/2008/layout/LinedList"/>
    <dgm:cxn modelId="{269BB96C-CEE9-4AA1-8480-2BB302A4F047}" type="presParOf" srcId="{C786009B-B9B5-4D10-B65B-B988FDB3C6AE}" destId="{2D6E7176-D6C1-422B-9535-8924FDDF6D14}" srcOrd="1" destOrd="0" presId="urn:microsoft.com/office/officeart/2008/layout/LinedList"/>
    <dgm:cxn modelId="{DD7B9509-D4D5-4AAC-9B36-1DD79ACFBCEB}" type="presParOf" srcId="{F163D38A-17E1-4507-8696-4A605D6B2132}" destId="{610CB002-9AEB-4DF4-9BCD-5BA91714AED9}" srcOrd="6" destOrd="0" presId="urn:microsoft.com/office/officeart/2008/layout/LinedList"/>
    <dgm:cxn modelId="{5F1369C1-8846-417B-9C20-64DC812C8506}" type="presParOf" srcId="{F163D38A-17E1-4507-8696-4A605D6B2132}" destId="{5A210421-08C2-4F76-A16D-1F5608906179}" srcOrd="7" destOrd="0" presId="urn:microsoft.com/office/officeart/2008/layout/LinedList"/>
    <dgm:cxn modelId="{EF9CD3BE-D107-4DDE-AB11-7EE000A3F382}" type="presParOf" srcId="{5A210421-08C2-4F76-A16D-1F5608906179}" destId="{358C5FA8-401C-4738-A937-9A91E4A2C35F}" srcOrd="0" destOrd="0" presId="urn:microsoft.com/office/officeart/2008/layout/LinedList"/>
    <dgm:cxn modelId="{5DD57794-578E-4432-B955-EF0A8AA73A78}" type="presParOf" srcId="{5A210421-08C2-4F76-A16D-1F5608906179}" destId="{6D0742BC-F6A6-47B6-B4FF-6661A27628F7}" srcOrd="1" destOrd="0" presId="urn:microsoft.com/office/officeart/2008/layout/LinedList"/>
    <dgm:cxn modelId="{4A6E9D03-B85B-472F-BA96-88D073E07909}" type="presParOf" srcId="{F163D38A-17E1-4507-8696-4A605D6B2132}" destId="{7D3F6299-5B07-4BDF-BDFD-14DD087903E3}" srcOrd="8" destOrd="0" presId="urn:microsoft.com/office/officeart/2008/layout/LinedList"/>
    <dgm:cxn modelId="{F5A87DB0-E7B7-4845-B794-638B425E8DE7}" type="presParOf" srcId="{F163D38A-17E1-4507-8696-4A605D6B2132}" destId="{6D3E949D-A15B-41D1-81DF-9D72C1002188}" srcOrd="9" destOrd="0" presId="urn:microsoft.com/office/officeart/2008/layout/LinedList"/>
    <dgm:cxn modelId="{CA800F0D-9004-4EE9-B3BA-8A1E98B22ACC}" type="presParOf" srcId="{6D3E949D-A15B-41D1-81DF-9D72C1002188}" destId="{685C36DD-94DC-4C64-96BA-E3CFF81EE1BC}" srcOrd="0" destOrd="0" presId="urn:microsoft.com/office/officeart/2008/layout/LinedList"/>
    <dgm:cxn modelId="{8D77E155-2C46-4291-A1BE-E5D40035C321}" type="presParOf" srcId="{6D3E949D-A15B-41D1-81DF-9D72C1002188}" destId="{B11E271E-0A31-4577-9DE1-3CD5526BD714}" srcOrd="1" destOrd="0" presId="urn:microsoft.com/office/officeart/2008/layout/LinedList"/>
    <dgm:cxn modelId="{DC075553-3FA9-4055-8E22-E2108D97306A}" type="presParOf" srcId="{F163D38A-17E1-4507-8696-4A605D6B2132}" destId="{8C4C500A-7DE5-4B55-B104-C2EEE0E2F161}" srcOrd="10" destOrd="0" presId="urn:microsoft.com/office/officeart/2008/layout/LinedList"/>
    <dgm:cxn modelId="{4E7D868F-2F91-436B-BDD1-124E624D786E}" type="presParOf" srcId="{F163D38A-17E1-4507-8696-4A605D6B2132}" destId="{204E043C-2FDF-4461-9339-CDA1052A8F54}" srcOrd="11" destOrd="0" presId="urn:microsoft.com/office/officeart/2008/layout/LinedList"/>
    <dgm:cxn modelId="{EA169A00-BDA6-49AD-BCFC-D0BD75A64464}" type="presParOf" srcId="{204E043C-2FDF-4461-9339-CDA1052A8F54}" destId="{2918757C-6010-40D7-8185-2DF3A80F31ED}" srcOrd="0" destOrd="0" presId="urn:microsoft.com/office/officeart/2008/layout/LinedList"/>
    <dgm:cxn modelId="{26C45C8A-0C98-4BD2-8FD1-6C366FEE8EC5}" type="presParOf" srcId="{204E043C-2FDF-4461-9339-CDA1052A8F54}" destId="{C289E4EF-748C-4E31-87D9-A9D27A3EE7B7}" srcOrd="1" destOrd="0" presId="urn:microsoft.com/office/officeart/2008/layout/LinedList"/>
    <dgm:cxn modelId="{E296CC70-DBD6-4D31-855F-3047F580AC36}" type="presParOf" srcId="{F163D38A-17E1-4507-8696-4A605D6B2132}" destId="{BF47EED2-ADC1-4557-A970-277087A88782}" srcOrd="12" destOrd="0" presId="urn:microsoft.com/office/officeart/2008/layout/LinedList"/>
    <dgm:cxn modelId="{5C98C58A-DE72-49DB-ABDF-79B89AA6E1C1}" type="presParOf" srcId="{F163D38A-17E1-4507-8696-4A605D6B2132}" destId="{D996379E-62CF-49BC-BBCE-517B5261D90F}" srcOrd="13" destOrd="0" presId="urn:microsoft.com/office/officeart/2008/layout/LinedList"/>
    <dgm:cxn modelId="{A6B1413B-90AE-4843-8E63-54357A1260A5}" type="presParOf" srcId="{D996379E-62CF-49BC-BBCE-517B5261D90F}" destId="{3C39FD6B-1219-410F-9069-898622681FE8}" srcOrd="0" destOrd="0" presId="urn:microsoft.com/office/officeart/2008/layout/LinedList"/>
    <dgm:cxn modelId="{4B1E9BB7-F80A-43E6-8DE9-CC9B8E561960}" type="presParOf" srcId="{D996379E-62CF-49BC-BBCE-517B5261D90F}" destId="{558F2266-FC7F-4B52-8B2B-460476E94EDA}" srcOrd="1" destOrd="0" presId="urn:microsoft.com/office/officeart/2008/layout/LinedList"/>
    <dgm:cxn modelId="{69BDBD4A-B617-4B5B-ABD1-1BF4EBD13AFC}" type="presParOf" srcId="{F163D38A-17E1-4507-8696-4A605D6B2132}" destId="{170783AA-329F-4175-BAA7-D7216392A0AB}" srcOrd="14" destOrd="0" presId="urn:microsoft.com/office/officeart/2008/layout/LinedList"/>
    <dgm:cxn modelId="{377084BD-A12C-4DDE-8994-5C9B28D0AF08}" type="presParOf" srcId="{F163D38A-17E1-4507-8696-4A605D6B2132}" destId="{27778867-3808-4AFA-9461-E2783ED68152}" srcOrd="15" destOrd="0" presId="urn:microsoft.com/office/officeart/2008/layout/LinedList"/>
    <dgm:cxn modelId="{AD50075A-A76B-4E0D-ADED-ED5B8F62708A}" type="presParOf" srcId="{27778867-3808-4AFA-9461-E2783ED68152}" destId="{DB5DEFBB-EF3C-441F-849D-0742F50E5085}" srcOrd="0" destOrd="0" presId="urn:microsoft.com/office/officeart/2008/layout/LinedList"/>
    <dgm:cxn modelId="{C06FADA6-524D-438F-86CD-56D6B57FA245}" type="presParOf" srcId="{27778867-3808-4AFA-9461-E2783ED68152}" destId="{9E53F1DA-34EE-4FEA-8D61-F386B4D369BC}" srcOrd="1" destOrd="0" presId="urn:microsoft.com/office/officeart/2008/layout/LinedList"/>
    <dgm:cxn modelId="{2083A2FD-B273-4E25-A6CD-160D7A42B8F9}" type="presParOf" srcId="{F163D38A-17E1-4507-8696-4A605D6B2132}" destId="{A087D48D-567D-442F-A04A-CC461B4D50A6}" srcOrd="16" destOrd="0" presId="urn:microsoft.com/office/officeart/2008/layout/LinedList"/>
    <dgm:cxn modelId="{BDA3AD35-4470-48A7-AD3F-04F2B3C0A694}" type="presParOf" srcId="{F163D38A-17E1-4507-8696-4A605D6B2132}" destId="{8DF60C1D-F2CB-4E6A-BEA6-6F83C4591290}" srcOrd="17" destOrd="0" presId="urn:microsoft.com/office/officeart/2008/layout/LinedList"/>
    <dgm:cxn modelId="{187FE2AA-71FB-4935-912A-A37D456EA954}" type="presParOf" srcId="{8DF60C1D-F2CB-4E6A-BEA6-6F83C4591290}" destId="{049A6B27-C538-4412-8414-E46AC1836652}" srcOrd="0" destOrd="0" presId="urn:microsoft.com/office/officeart/2008/layout/LinedList"/>
    <dgm:cxn modelId="{22A6B32A-6DCF-45E5-BE36-7146A35AFFF8}" type="presParOf" srcId="{8DF60C1D-F2CB-4E6A-BEA6-6F83C4591290}" destId="{88EA55DA-722F-401C-9E49-1EBC923724CD}"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C10D9-F724-47EC-8DAE-10A530B729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9EC96CFC-CBA4-4F93-B58C-32222EEFC84B}">
      <dgm:prSet/>
      <dgm:spPr/>
      <dgm:t>
        <a:bodyPr/>
        <a:lstStyle/>
        <a:p>
          <a:r>
            <a:rPr lang="tr-TR">
              <a:latin typeface="Segoe UI" panose="020B0502040204020203" pitchFamily="34" charset="0"/>
              <a:cs typeface="Segoe UI" panose="020B0502040204020203" pitchFamily="34" charset="0"/>
            </a:rPr>
            <a:t>Vergi İnceleme Yetkilisinin Kimliğini Görme Hakkı</a:t>
          </a:r>
          <a:endParaRPr lang="tr-TR" dirty="0">
            <a:latin typeface="Segoe UI" panose="020B0502040204020203" pitchFamily="34" charset="0"/>
            <a:cs typeface="Segoe UI" panose="020B0502040204020203" pitchFamily="34" charset="0"/>
          </a:endParaRPr>
        </a:p>
      </dgm:t>
    </dgm:pt>
    <dgm:pt modelId="{08142108-47AF-465B-A050-40D3B5B725CD}" type="parTrans" cxnId="{ACDE9132-993F-4E37-B8A0-53141A12F7E4}">
      <dgm:prSet/>
      <dgm:spPr/>
      <dgm:t>
        <a:bodyPr/>
        <a:lstStyle/>
        <a:p>
          <a:endParaRPr lang="tr-TR"/>
        </a:p>
      </dgm:t>
    </dgm:pt>
    <dgm:pt modelId="{78ACFD21-7745-4C5D-BBEF-0FACCBFD53A2}" type="sibTrans" cxnId="{ACDE9132-993F-4E37-B8A0-53141A12F7E4}">
      <dgm:prSet/>
      <dgm:spPr/>
      <dgm:t>
        <a:bodyPr/>
        <a:lstStyle/>
        <a:p>
          <a:endParaRPr lang="tr-TR"/>
        </a:p>
      </dgm:t>
    </dgm:pt>
    <dgm:pt modelId="{FB65BA22-5445-4996-8F05-6E66F73F8E85}">
      <dgm:prSet/>
      <dgm:spPr/>
      <dgm:t>
        <a:bodyPr/>
        <a:lstStyle/>
        <a:p>
          <a:r>
            <a:rPr lang="tr-TR" dirty="0">
              <a:latin typeface="Segoe UI" panose="020B0502040204020203" pitchFamily="34" charset="0"/>
              <a:cs typeface="Segoe UI" panose="020B0502040204020203" pitchFamily="34" charset="0"/>
            </a:rPr>
            <a:t>İncelemenin Gerekçesini, Konusunu, Dönemini ve Kapsamını Öğrenme Hakkı</a:t>
          </a:r>
        </a:p>
      </dgm:t>
    </dgm:pt>
    <dgm:pt modelId="{0B1AFB43-8ADD-439F-B15E-137255A11C8A}" type="parTrans" cxnId="{569BD30A-C681-40D7-AC64-E878CFCB5115}">
      <dgm:prSet/>
      <dgm:spPr/>
      <dgm:t>
        <a:bodyPr/>
        <a:lstStyle/>
        <a:p>
          <a:endParaRPr lang="tr-TR"/>
        </a:p>
      </dgm:t>
    </dgm:pt>
    <dgm:pt modelId="{2A7422E5-7EAB-42DD-A958-80069DD6B2F5}" type="sibTrans" cxnId="{569BD30A-C681-40D7-AC64-E878CFCB5115}">
      <dgm:prSet/>
      <dgm:spPr/>
      <dgm:t>
        <a:bodyPr/>
        <a:lstStyle/>
        <a:p>
          <a:endParaRPr lang="tr-TR"/>
        </a:p>
      </dgm:t>
    </dgm:pt>
    <dgm:pt modelId="{A0E049EC-AD90-48DF-91BE-4472EEBE6CFF}">
      <dgm:prSet/>
      <dgm:spPr/>
      <dgm:t>
        <a:bodyPr/>
        <a:lstStyle/>
        <a:p>
          <a:r>
            <a:rPr lang="tr-TR">
              <a:latin typeface="Segoe UI" panose="020B0502040204020203" pitchFamily="34" charset="0"/>
              <a:cs typeface="Segoe UI" panose="020B0502040204020203" pitchFamily="34" charset="0"/>
            </a:rPr>
            <a:t>Defter ve Belgelerin Kendisinden Yazılı Olarak İstenilmesi Hakkı</a:t>
          </a:r>
          <a:endParaRPr lang="tr-TR" dirty="0">
            <a:latin typeface="Segoe UI" panose="020B0502040204020203" pitchFamily="34" charset="0"/>
            <a:cs typeface="Segoe UI" panose="020B0502040204020203" pitchFamily="34" charset="0"/>
          </a:endParaRPr>
        </a:p>
      </dgm:t>
    </dgm:pt>
    <dgm:pt modelId="{2E5B5FC3-8910-4079-9EAA-B82B201CD264}" type="parTrans" cxnId="{83F206B1-5C08-440C-94D5-DEE12F2CCC50}">
      <dgm:prSet/>
      <dgm:spPr/>
      <dgm:t>
        <a:bodyPr/>
        <a:lstStyle/>
        <a:p>
          <a:endParaRPr lang="tr-TR"/>
        </a:p>
      </dgm:t>
    </dgm:pt>
    <dgm:pt modelId="{48264486-5B54-4040-BDF0-ACE1769551FF}" type="sibTrans" cxnId="{83F206B1-5C08-440C-94D5-DEE12F2CCC50}">
      <dgm:prSet/>
      <dgm:spPr/>
      <dgm:t>
        <a:bodyPr/>
        <a:lstStyle/>
        <a:p>
          <a:endParaRPr lang="tr-TR"/>
        </a:p>
      </dgm:t>
    </dgm:pt>
    <dgm:pt modelId="{2814C149-311F-4C42-AA39-0DACFF200A2A}">
      <dgm:prSet/>
      <dgm:spPr/>
      <dgm:t>
        <a:bodyPr/>
        <a:lstStyle/>
        <a:p>
          <a:r>
            <a:rPr lang="tr-TR">
              <a:latin typeface="Segoe UI" panose="020B0502040204020203" pitchFamily="34" charset="0"/>
              <a:cs typeface="Segoe UI" panose="020B0502040204020203" pitchFamily="34" charset="0"/>
            </a:rPr>
            <a:t>Defter ve Belgelerini İbraz Etmek İçin Ek Süre İsteme Hakkı</a:t>
          </a:r>
          <a:endParaRPr lang="tr-TR" dirty="0">
            <a:latin typeface="Segoe UI" panose="020B0502040204020203" pitchFamily="34" charset="0"/>
            <a:cs typeface="Segoe UI" panose="020B0502040204020203" pitchFamily="34" charset="0"/>
          </a:endParaRPr>
        </a:p>
      </dgm:t>
    </dgm:pt>
    <dgm:pt modelId="{4C9B0F5E-54D5-4965-B838-A01EB11AC896}" type="parTrans" cxnId="{DB6E83B3-AD9F-4D59-8ADA-BC7BD22214BA}">
      <dgm:prSet/>
      <dgm:spPr/>
      <dgm:t>
        <a:bodyPr/>
        <a:lstStyle/>
        <a:p>
          <a:endParaRPr lang="tr-TR"/>
        </a:p>
      </dgm:t>
    </dgm:pt>
    <dgm:pt modelId="{208940D9-5706-4510-A31A-7B1F4ED58759}" type="sibTrans" cxnId="{DB6E83B3-AD9F-4D59-8ADA-BC7BD22214BA}">
      <dgm:prSet/>
      <dgm:spPr/>
      <dgm:t>
        <a:bodyPr/>
        <a:lstStyle/>
        <a:p>
          <a:endParaRPr lang="tr-TR"/>
        </a:p>
      </dgm:t>
    </dgm:pt>
    <dgm:pt modelId="{8BE89ACD-B9AC-4919-AD36-73FF32FEAC78}">
      <dgm:prSet/>
      <dgm:spPr/>
      <dgm:t>
        <a:bodyPr/>
        <a:lstStyle/>
        <a:p>
          <a:r>
            <a:rPr lang="tr-TR" dirty="0">
              <a:latin typeface="Segoe UI" panose="020B0502040204020203" pitchFamily="34" charset="0"/>
              <a:cs typeface="Segoe UI" panose="020B0502040204020203" pitchFamily="34" charset="0"/>
            </a:rPr>
            <a:t>Resmi Çalışma Saatleri Dışında İnceleme Yapılmamasını İsteme Hakkı</a:t>
          </a:r>
        </a:p>
      </dgm:t>
    </dgm:pt>
    <dgm:pt modelId="{7B8BF3C7-8601-41DF-9574-AEE9A4F8D3CF}" type="parTrans" cxnId="{AD8D03E5-7E44-46DF-BA5D-F115E8E13A17}">
      <dgm:prSet/>
      <dgm:spPr/>
      <dgm:t>
        <a:bodyPr/>
        <a:lstStyle/>
        <a:p>
          <a:endParaRPr lang="tr-TR"/>
        </a:p>
      </dgm:t>
    </dgm:pt>
    <dgm:pt modelId="{927AD11B-7471-4DC3-8BE8-B75F55564922}" type="sibTrans" cxnId="{AD8D03E5-7E44-46DF-BA5D-F115E8E13A17}">
      <dgm:prSet/>
      <dgm:spPr/>
      <dgm:t>
        <a:bodyPr/>
        <a:lstStyle/>
        <a:p>
          <a:endParaRPr lang="tr-TR"/>
        </a:p>
      </dgm:t>
    </dgm:pt>
    <dgm:pt modelId="{CFB3FD2B-3963-4DEE-8862-275B8E7CFEBF}">
      <dgm:prSet/>
      <dgm:spPr/>
      <dgm:t>
        <a:bodyPr/>
        <a:lstStyle/>
        <a:p>
          <a:r>
            <a:rPr lang="tr-TR" dirty="0" smtClean="0">
              <a:latin typeface="Segoe UI" panose="020B0502040204020203" pitchFamily="34" charset="0"/>
              <a:cs typeface="Segoe UI" panose="020B0502040204020203" pitchFamily="34" charset="0"/>
            </a:rPr>
            <a:t>İtiraz ve Mülahazalar ile İbraz Ettikleri </a:t>
          </a:r>
          <a:r>
            <a:rPr lang="tr-TR" dirty="0" err="1" smtClean="0">
              <a:latin typeface="Segoe UI" panose="020B0502040204020203" pitchFamily="34" charset="0"/>
              <a:cs typeface="Segoe UI" panose="020B0502040204020203" pitchFamily="34" charset="0"/>
            </a:rPr>
            <a:t>Özelgelerin</a:t>
          </a:r>
          <a:r>
            <a:rPr lang="tr-TR" dirty="0" smtClean="0">
              <a:latin typeface="Segoe UI" panose="020B0502040204020203" pitchFamily="34" charset="0"/>
              <a:cs typeface="Segoe UI" panose="020B0502040204020203" pitchFamily="34" charset="0"/>
            </a:rPr>
            <a:t> Tutanaklara Geçirilmesini İsteme Hakkı</a:t>
          </a:r>
          <a:endParaRPr lang="tr-TR" dirty="0">
            <a:latin typeface="Segoe UI" panose="020B0502040204020203" pitchFamily="34" charset="0"/>
            <a:cs typeface="Segoe UI" panose="020B0502040204020203" pitchFamily="34" charset="0"/>
          </a:endParaRPr>
        </a:p>
      </dgm:t>
    </dgm:pt>
    <dgm:pt modelId="{F2153D4D-B99A-4340-85DA-C578B228EDCE}" type="parTrans" cxnId="{EF041712-0FEB-41F5-B12C-1374584D64DC}">
      <dgm:prSet/>
      <dgm:spPr/>
      <dgm:t>
        <a:bodyPr/>
        <a:lstStyle/>
        <a:p>
          <a:endParaRPr lang="tr-TR"/>
        </a:p>
      </dgm:t>
    </dgm:pt>
    <dgm:pt modelId="{DA6ADBB0-C393-4950-8C9D-9ABF83E95611}" type="sibTrans" cxnId="{EF041712-0FEB-41F5-B12C-1374584D64DC}">
      <dgm:prSet/>
      <dgm:spPr/>
      <dgm:t>
        <a:bodyPr/>
        <a:lstStyle/>
        <a:p>
          <a:endParaRPr lang="tr-TR"/>
        </a:p>
      </dgm:t>
    </dgm:pt>
    <dgm:pt modelId="{F163D38A-17E1-4507-8696-4A605D6B2132}" type="pres">
      <dgm:prSet presAssocID="{18EC10D9-F724-47EC-8DAE-10A530B72942}" presName="vert0" presStyleCnt="0">
        <dgm:presLayoutVars>
          <dgm:dir/>
          <dgm:animOne val="branch"/>
          <dgm:animLvl val="lvl"/>
        </dgm:presLayoutVars>
      </dgm:prSet>
      <dgm:spPr/>
      <dgm:t>
        <a:bodyPr/>
        <a:lstStyle/>
        <a:p>
          <a:endParaRPr lang="tr-TR"/>
        </a:p>
      </dgm:t>
    </dgm:pt>
    <dgm:pt modelId="{4FAD1DB1-09F4-4DB2-AB2A-C3164371F475}" type="pres">
      <dgm:prSet presAssocID="{9EC96CFC-CBA4-4F93-B58C-32222EEFC84B}" presName="thickLine" presStyleLbl="alignNode1" presStyleIdx="0" presStyleCnt="6"/>
      <dgm:spPr/>
    </dgm:pt>
    <dgm:pt modelId="{CB0B115E-9BE3-46BD-94CE-8DFDF9F21D49}" type="pres">
      <dgm:prSet presAssocID="{9EC96CFC-CBA4-4F93-B58C-32222EEFC84B}" presName="horz1" presStyleCnt="0"/>
      <dgm:spPr/>
    </dgm:pt>
    <dgm:pt modelId="{8FCA8348-AFB2-4662-9323-00D270AFD51A}" type="pres">
      <dgm:prSet presAssocID="{9EC96CFC-CBA4-4F93-B58C-32222EEFC84B}" presName="tx1" presStyleLbl="revTx" presStyleIdx="0" presStyleCnt="6"/>
      <dgm:spPr/>
      <dgm:t>
        <a:bodyPr/>
        <a:lstStyle/>
        <a:p>
          <a:endParaRPr lang="tr-TR"/>
        </a:p>
      </dgm:t>
    </dgm:pt>
    <dgm:pt modelId="{919C86EE-B7D0-4702-8547-BDA7540489A2}" type="pres">
      <dgm:prSet presAssocID="{9EC96CFC-CBA4-4F93-B58C-32222EEFC84B}" presName="vert1" presStyleCnt="0"/>
      <dgm:spPr/>
    </dgm:pt>
    <dgm:pt modelId="{2D41A8BA-7189-4D48-8F38-1394FA4B4DD6}" type="pres">
      <dgm:prSet presAssocID="{FB65BA22-5445-4996-8F05-6E66F73F8E85}" presName="thickLine" presStyleLbl="alignNode1" presStyleIdx="1" presStyleCnt="6"/>
      <dgm:spPr/>
    </dgm:pt>
    <dgm:pt modelId="{2F2FD8CE-2D23-4941-9177-1EBB89AE0D43}" type="pres">
      <dgm:prSet presAssocID="{FB65BA22-5445-4996-8F05-6E66F73F8E85}" presName="horz1" presStyleCnt="0"/>
      <dgm:spPr/>
    </dgm:pt>
    <dgm:pt modelId="{93DD46F5-7802-478C-9821-F15839E75F06}" type="pres">
      <dgm:prSet presAssocID="{FB65BA22-5445-4996-8F05-6E66F73F8E85}" presName="tx1" presStyleLbl="revTx" presStyleIdx="1" presStyleCnt="6"/>
      <dgm:spPr/>
      <dgm:t>
        <a:bodyPr/>
        <a:lstStyle/>
        <a:p>
          <a:endParaRPr lang="tr-TR"/>
        </a:p>
      </dgm:t>
    </dgm:pt>
    <dgm:pt modelId="{05498DC6-BB30-4185-8B56-E075F3CDB6DF}" type="pres">
      <dgm:prSet presAssocID="{FB65BA22-5445-4996-8F05-6E66F73F8E85}" presName="vert1" presStyleCnt="0"/>
      <dgm:spPr/>
    </dgm:pt>
    <dgm:pt modelId="{59182F9A-560A-4A6D-8319-611D99AC72C8}" type="pres">
      <dgm:prSet presAssocID="{A0E049EC-AD90-48DF-91BE-4472EEBE6CFF}" presName="thickLine" presStyleLbl="alignNode1" presStyleIdx="2" presStyleCnt="6"/>
      <dgm:spPr/>
    </dgm:pt>
    <dgm:pt modelId="{8650B553-3FBD-419F-8A30-F0A7CA866B77}" type="pres">
      <dgm:prSet presAssocID="{A0E049EC-AD90-48DF-91BE-4472EEBE6CFF}" presName="horz1" presStyleCnt="0"/>
      <dgm:spPr/>
    </dgm:pt>
    <dgm:pt modelId="{64033755-798F-41E6-8B2E-FA2867E4B8AD}" type="pres">
      <dgm:prSet presAssocID="{A0E049EC-AD90-48DF-91BE-4472EEBE6CFF}" presName="tx1" presStyleLbl="revTx" presStyleIdx="2" presStyleCnt="6"/>
      <dgm:spPr/>
      <dgm:t>
        <a:bodyPr/>
        <a:lstStyle/>
        <a:p>
          <a:endParaRPr lang="tr-TR"/>
        </a:p>
      </dgm:t>
    </dgm:pt>
    <dgm:pt modelId="{ACB11369-0905-47C1-A71C-4579339E6D4D}" type="pres">
      <dgm:prSet presAssocID="{A0E049EC-AD90-48DF-91BE-4472EEBE6CFF}" presName="vert1" presStyleCnt="0"/>
      <dgm:spPr/>
    </dgm:pt>
    <dgm:pt modelId="{2CB98C6E-D58D-43F4-BFB7-2A27DAD7E838}" type="pres">
      <dgm:prSet presAssocID="{2814C149-311F-4C42-AA39-0DACFF200A2A}" presName="thickLine" presStyleLbl="alignNode1" presStyleIdx="3" presStyleCnt="6"/>
      <dgm:spPr/>
    </dgm:pt>
    <dgm:pt modelId="{F3D45BBC-4844-403C-8829-04AD90B35A32}" type="pres">
      <dgm:prSet presAssocID="{2814C149-311F-4C42-AA39-0DACFF200A2A}" presName="horz1" presStyleCnt="0"/>
      <dgm:spPr/>
    </dgm:pt>
    <dgm:pt modelId="{03F08CE3-71FE-4009-B351-576075DB04D9}" type="pres">
      <dgm:prSet presAssocID="{2814C149-311F-4C42-AA39-0DACFF200A2A}" presName="tx1" presStyleLbl="revTx" presStyleIdx="3" presStyleCnt="6"/>
      <dgm:spPr/>
      <dgm:t>
        <a:bodyPr/>
        <a:lstStyle/>
        <a:p>
          <a:endParaRPr lang="tr-TR"/>
        </a:p>
      </dgm:t>
    </dgm:pt>
    <dgm:pt modelId="{DE4770A1-5A4C-47DC-918A-C59C164B27DE}" type="pres">
      <dgm:prSet presAssocID="{2814C149-311F-4C42-AA39-0DACFF200A2A}" presName="vert1" presStyleCnt="0"/>
      <dgm:spPr/>
    </dgm:pt>
    <dgm:pt modelId="{AD8F947E-A487-4F60-8D9B-53A256E2CEE6}" type="pres">
      <dgm:prSet presAssocID="{8BE89ACD-B9AC-4919-AD36-73FF32FEAC78}" presName="thickLine" presStyleLbl="alignNode1" presStyleIdx="4" presStyleCnt="6"/>
      <dgm:spPr/>
    </dgm:pt>
    <dgm:pt modelId="{57B19770-4DE4-467E-99E3-EAE9F9E6884A}" type="pres">
      <dgm:prSet presAssocID="{8BE89ACD-B9AC-4919-AD36-73FF32FEAC78}" presName="horz1" presStyleCnt="0"/>
      <dgm:spPr/>
    </dgm:pt>
    <dgm:pt modelId="{F236FDB8-0780-4C17-B177-40491EC09ADE}" type="pres">
      <dgm:prSet presAssocID="{8BE89ACD-B9AC-4919-AD36-73FF32FEAC78}" presName="tx1" presStyleLbl="revTx" presStyleIdx="4" presStyleCnt="6"/>
      <dgm:spPr/>
      <dgm:t>
        <a:bodyPr/>
        <a:lstStyle/>
        <a:p>
          <a:endParaRPr lang="tr-TR"/>
        </a:p>
      </dgm:t>
    </dgm:pt>
    <dgm:pt modelId="{69590B55-9CE3-4B9B-B4B1-860BFFAC237E}" type="pres">
      <dgm:prSet presAssocID="{8BE89ACD-B9AC-4919-AD36-73FF32FEAC78}" presName="vert1" presStyleCnt="0"/>
      <dgm:spPr/>
    </dgm:pt>
    <dgm:pt modelId="{E68DDD13-3B39-42BE-AFB3-D9C03441F5E7}" type="pres">
      <dgm:prSet presAssocID="{CFB3FD2B-3963-4DEE-8862-275B8E7CFEBF}" presName="thickLine" presStyleLbl="alignNode1" presStyleIdx="5" presStyleCnt="6"/>
      <dgm:spPr/>
    </dgm:pt>
    <dgm:pt modelId="{8C5D7B7E-C6F9-4DCA-942F-729CE7586195}" type="pres">
      <dgm:prSet presAssocID="{CFB3FD2B-3963-4DEE-8862-275B8E7CFEBF}" presName="horz1" presStyleCnt="0"/>
      <dgm:spPr/>
    </dgm:pt>
    <dgm:pt modelId="{3F8D90C7-5AC7-4B73-8CFD-CDA0AAAF2D0C}" type="pres">
      <dgm:prSet presAssocID="{CFB3FD2B-3963-4DEE-8862-275B8E7CFEBF}" presName="tx1" presStyleLbl="revTx" presStyleIdx="5" presStyleCnt="6"/>
      <dgm:spPr/>
      <dgm:t>
        <a:bodyPr/>
        <a:lstStyle/>
        <a:p>
          <a:endParaRPr lang="tr-TR"/>
        </a:p>
      </dgm:t>
    </dgm:pt>
    <dgm:pt modelId="{3406D706-FDB7-4727-9133-B2ADBBDE32F0}" type="pres">
      <dgm:prSet presAssocID="{CFB3FD2B-3963-4DEE-8862-275B8E7CFEBF}" presName="vert1" presStyleCnt="0"/>
      <dgm:spPr/>
    </dgm:pt>
  </dgm:ptLst>
  <dgm:cxnLst>
    <dgm:cxn modelId="{ACDE9132-993F-4E37-B8A0-53141A12F7E4}" srcId="{18EC10D9-F724-47EC-8DAE-10A530B72942}" destId="{9EC96CFC-CBA4-4F93-B58C-32222EEFC84B}" srcOrd="0" destOrd="0" parTransId="{08142108-47AF-465B-A050-40D3B5B725CD}" sibTransId="{78ACFD21-7745-4C5D-BBEF-0FACCBFD53A2}"/>
    <dgm:cxn modelId="{DDB78B47-2F9C-41A2-9CE1-DF5F6DECB642}" type="presOf" srcId="{9EC96CFC-CBA4-4F93-B58C-32222EEFC84B}" destId="{8FCA8348-AFB2-4662-9323-00D270AFD51A}" srcOrd="0" destOrd="0" presId="urn:microsoft.com/office/officeart/2008/layout/LinedList"/>
    <dgm:cxn modelId="{AD8D03E5-7E44-46DF-BA5D-F115E8E13A17}" srcId="{18EC10D9-F724-47EC-8DAE-10A530B72942}" destId="{8BE89ACD-B9AC-4919-AD36-73FF32FEAC78}" srcOrd="4" destOrd="0" parTransId="{7B8BF3C7-8601-41DF-9574-AEE9A4F8D3CF}" sibTransId="{927AD11B-7471-4DC3-8BE8-B75F55564922}"/>
    <dgm:cxn modelId="{DBEA7B7A-AB7E-4029-96C8-1BF745CC67A7}" type="presOf" srcId="{A0E049EC-AD90-48DF-91BE-4472EEBE6CFF}" destId="{64033755-798F-41E6-8B2E-FA2867E4B8AD}" srcOrd="0" destOrd="0" presId="urn:microsoft.com/office/officeart/2008/layout/LinedList"/>
    <dgm:cxn modelId="{EF041712-0FEB-41F5-B12C-1374584D64DC}" srcId="{18EC10D9-F724-47EC-8DAE-10A530B72942}" destId="{CFB3FD2B-3963-4DEE-8862-275B8E7CFEBF}" srcOrd="5" destOrd="0" parTransId="{F2153D4D-B99A-4340-85DA-C578B228EDCE}" sibTransId="{DA6ADBB0-C393-4950-8C9D-9ABF83E95611}"/>
    <dgm:cxn modelId="{46DA2726-ADDC-463C-ADFF-8427175F8E50}" type="presOf" srcId="{FB65BA22-5445-4996-8F05-6E66F73F8E85}" destId="{93DD46F5-7802-478C-9821-F15839E75F06}" srcOrd="0" destOrd="0" presId="urn:microsoft.com/office/officeart/2008/layout/LinedList"/>
    <dgm:cxn modelId="{C29F0EBD-C567-468E-91AB-3AD110C5F477}" type="presOf" srcId="{18EC10D9-F724-47EC-8DAE-10A530B72942}" destId="{F163D38A-17E1-4507-8696-4A605D6B2132}" srcOrd="0" destOrd="0" presId="urn:microsoft.com/office/officeart/2008/layout/LinedList"/>
    <dgm:cxn modelId="{5E3437C8-F478-48B8-B356-7217531E6B52}" type="presOf" srcId="{CFB3FD2B-3963-4DEE-8862-275B8E7CFEBF}" destId="{3F8D90C7-5AC7-4B73-8CFD-CDA0AAAF2D0C}" srcOrd="0" destOrd="0" presId="urn:microsoft.com/office/officeart/2008/layout/LinedList"/>
    <dgm:cxn modelId="{DB6E83B3-AD9F-4D59-8ADA-BC7BD22214BA}" srcId="{18EC10D9-F724-47EC-8DAE-10A530B72942}" destId="{2814C149-311F-4C42-AA39-0DACFF200A2A}" srcOrd="3" destOrd="0" parTransId="{4C9B0F5E-54D5-4965-B838-A01EB11AC896}" sibTransId="{208940D9-5706-4510-A31A-7B1F4ED58759}"/>
    <dgm:cxn modelId="{00BF1C65-3913-4C74-B132-11D088B42BEE}" type="presOf" srcId="{8BE89ACD-B9AC-4919-AD36-73FF32FEAC78}" destId="{F236FDB8-0780-4C17-B177-40491EC09ADE}" srcOrd="0" destOrd="0" presId="urn:microsoft.com/office/officeart/2008/layout/LinedList"/>
    <dgm:cxn modelId="{0AABD242-B322-468F-9489-969F9568DAA8}" type="presOf" srcId="{2814C149-311F-4C42-AA39-0DACFF200A2A}" destId="{03F08CE3-71FE-4009-B351-576075DB04D9}" srcOrd="0" destOrd="0" presId="urn:microsoft.com/office/officeart/2008/layout/LinedList"/>
    <dgm:cxn modelId="{569BD30A-C681-40D7-AC64-E878CFCB5115}" srcId="{18EC10D9-F724-47EC-8DAE-10A530B72942}" destId="{FB65BA22-5445-4996-8F05-6E66F73F8E85}" srcOrd="1" destOrd="0" parTransId="{0B1AFB43-8ADD-439F-B15E-137255A11C8A}" sibTransId="{2A7422E5-7EAB-42DD-A958-80069DD6B2F5}"/>
    <dgm:cxn modelId="{83F206B1-5C08-440C-94D5-DEE12F2CCC50}" srcId="{18EC10D9-F724-47EC-8DAE-10A530B72942}" destId="{A0E049EC-AD90-48DF-91BE-4472EEBE6CFF}" srcOrd="2" destOrd="0" parTransId="{2E5B5FC3-8910-4079-9EAA-B82B201CD264}" sibTransId="{48264486-5B54-4040-BDF0-ACE1769551FF}"/>
    <dgm:cxn modelId="{3E624604-1429-4D2D-9F68-EBA3CAA804EC}" type="presParOf" srcId="{F163D38A-17E1-4507-8696-4A605D6B2132}" destId="{4FAD1DB1-09F4-4DB2-AB2A-C3164371F475}" srcOrd="0" destOrd="0" presId="urn:microsoft.com/office/officeart/2008/layout/LinedList"/>
    <dgm:cxn modelId="{512289F3-F602-47D0-9DC7-9AF4EFD2C8B5}" type="presParOf" srcId="{F163D38A-17E1-4507-8696-4A605D6B2132}" destId="{CB0B115E-9BE3-46BD-94CE-8DFDF9F21D49}" srcOrd="1" destOrd="0" presId="urn:microsoft.com/office/officeart/2008/layout/LinedList"/>
    <dgm:cxn modelId="{816FB6F3-2E4D-469C-94E8-CA08EBC7F84C}" type="presParOf" srcId="{CB0B115E-9BE3-46BD-94CE-8DFDF9F21D49}" destId="{8FCA8348-AFB2-4662-9323-00D270AFD51A}" srcOrd="0" destOrd="0" presId="urn:microsoft.com/office/officeart/2008/layout/LinedList"/>
    <dgm:cxn modelId="{532E0B4E-8ACB-4076-A7DA-F98D7D517215}" type="presParOf" srcId="{CB0B115E-9BE3-46BD-94CE-8DFDF9F21D49}" destId="{919C86EE-B7D0-4702-8547-BDA7540489A2}" srcOrd="1" destOrd="0" presId="urn:microsoft.com/office/officeart/2008/layout/LinedList"/>
    <dgm:cxn modelId="{06C732B6-F067-4274-B5F0-BB40D86A4449}" type="presParOf" srcId="{F163D38A-17E1-4507-8696-4A605D6B2132}" destId="{2D41A8BA-7189-4D48-8F38-1394FA4B4DD6}" srcOrd="2" destOrd="0" presId="urn:microsoft.com/office/officeart/2008/layout/LinedList"/>
    <dgm:cxn modelId="{A16EE87A-FEEB-4A71-A940-1F19809BFF8F}" type="presParOf" srcId="{F163D38A-17E1-4507-8696-4A605D6B2132}" destId="{2F2FD8CE-2D23-4941-9177-1EBB89AE0D43}" srcOrd="3" destOrd="0" presId="urn:microsoft.com/office/officeart/2008/layout/LinedList"/>
    <dgm:cxn modelId="{0CA6DF15-3E93-4C83-AD46-37F0DDE63B98}" type="presParOf" srcId="{2F2FD8CE-2D23-4941-9177-1EBB89AE0D43}" destId="{93DD46F5-7802-478C-9821-F15839E75F06}" srcOrd="0" destOrd="0" presId="urn:microsoft.com/office/officeart/2008/layout/LinedList"/>
    <dgm:cxn modelId="{2A3C5CD1-3E28-4A4C-B2F0-6FA4B67B4BA6}" type="presParOf" srcId="{2F2FD8CE-2D23-4941-9177-1EBB89AE0D43}" destId="{05498DC6-BB30-4185-8B56-E075F3CDB6DF}" srcOrd="1" destOrd="0" presId="urn:microsoft.com/office/officeart/2008/layout/LinedList"/>
    <dgm:cxn modelId="{F60509A9-F0DD-4FB0-B515-748E81C4EAC5}" type="presParOf" srcId="{F163D38A-17E1-4507-8696-4A605D6B2132}" destId="{59182F9A-560A-4A6D-8319-611D99AC72C8}" srcOrd="4" destOrd="0" presId="urn:microsoft.com/office/officeart/2008/layout/LinedList"/>
    <dgm:cxn modelId="{89715716-0D57-4268-8DD8-BF74A0B72CC0}" type="presParOf" srcId="{F163D38A-17E1-4507-8696-4A605D6B2132}" destId="{8650B553-3FBD-419F-8A30-F0A7CA866B77}" srcOrd="5" destOrd="0" presId="urn:microsoft.com/office/officeart/2008/layout/LinedList"/>
    <dgm:cxn modelId="{7BCA9BF1-84B3-4FBE-BAD5-884837A55C3A}" type="presParOf" srcId="{8650B553-3FBD-419F-8A30-F0A7CA866B77}" destId="{64033755-798F-41E6-8B2E-FA2867E4B8AD}" srcOrd="0" destOrd="0" presId="urn:microsoft.com/office/officeart/2008/layout/LinedList"/>
    <dgm:cxn modelId="{4FA0A4F1-DD77-4BF3-80B3-A12EB1931B4D}" type="presParOf" srcId="{8650B553-3FBD-419F-8A30-F0A7CA866B77}" destId="{ACB11369-0905-47C1-A71C-4579339E6D4D}" srcOrd="1" destOrd="0" presId="urn:microsoft.com/office/officeart/2008/layout/LinedList"/>
    <dgm:cxn modelId="{2B4E5149-B71A-4A2C-81D8-CC87397EBC13}" type="presParOf" srcId="{F163D38A-17E1-4507-8696-4A605D6B2132}" destId="{2CB98C6E-D58D-43F4-BFB7-2A27DAD7E838}" srcOrd="6" destOrd="0" presId="urn:microsoft.com/office/officeart/2008/layout/LinedList"/>
    <dgm:cxn modelId="{02FDC545-E01C-43ED-8AFA-9D5A60D6FFFD}" type="presParOf" srcId="{F163D38A-17E1-4507-8696-4A605D6B2132}" destId="{F3D45BBC-4844-403C-8829-04AD90B35A32}" srcOrd="7" destOrd="0" presId="urn:microsoft.com/office/officeart/2008/layout/LinedList"/>
    <dgm:cxn modelId="{EF82DE7F-6C84-4DFD-B836-F60B660FA2A8}" type="presParOf" srcId="{F3D45BBC-4844-403C-8829-04AD90B35A32}" destId="{03F08CE3-71FE-4009-B351-576075DB04D9}" srcOrd="0" destOrd="0" presId="urn:microsoft.com/office/officeart/2008/layout/LinedList"/>
    <dgm:cxn modelId="{E0AFD600-C09E-4D14-9742-1AF0F89821B9}" type="presParOf" srcId="{F3D45BBC-4844-403C-8829-04AD90B35A32}" destId="{DE4770A1-5A4C-47DC-918A-C59C164B27DE}" srcOrd="1" destOrd="0" presId="urn:microsoft.com/office/officeart/2008/layout/LinedList"/>
    <dgm:cxn modelId="{BF995B24-0DAA-474E-A104-777C0D9DB005}" type="presParOf" srcId="{F163D38A-17E1-4507-8696-4A605D6B2132}" destId="{AD8F947E-A487-4F60-8D9B-53A256E2CEE6}" srcOrd="8" destOrd="0" presId="urn:microsoft.com/office/officeart/2008/layout/LinedList"/>
    <dgm:cxn modelId="{04E48D07-E315-406F-8624-76F6ED88CDE4}" type="presParOf" srcId="{F163D38A-17E1-4507-8696-4A605D6B2132}" destId="{57B19770-4DE4-467E-99E3-EAE9F9E6884A}" srcOrd="9" destOrd="0" presId="urn:microsoft.com/office/officeart/2008/layout/LinedList"/>
    <dgm:cxn modelId="{22B72025-EA89-4BA4-8E01-3B4D1C9E43FD}" type="presParOf" srcId="{57B19770-4DE4-467E-99E3-EAE9F9E6884A}" destId="{F236FDB8-0780-4C17-B177-40491EC09ADE}" srcOrd="0" destOrd="0" presId="urn:microsoft.com/office/officeart/2008/layout/LinedList"/>
    <dgm:cxn modelId="{16B85915-A73E-4E80-9CA6-9B5CAFA8E1E3}" type="presParOf" srcId="{57B19770-4DE4-467E-99E3-EAE9F9E6884A}" destId="{69590B55-9CE3-4B9B-B4B1-860BFFAC237E}" srcOrd="1" destOrd="0" presId="urn:microsoft.com/office/officeart/2008/layout/LinedList"/>
    <dgm:cxn modelId="{2566CDDE-F25A-4742-BDBD-1F5E19F48C3F}" type="presParOf" srcId="{F163D38A-17E1-4507-8696-4A605D6B2132}" destId="{E68DDD13-3B39-42BE-AFB3-D9C03441F5E7}" srcOrd="10" destOrd="0" presId="urn:microsoft.com/office/officeart/2008/layout/LinedList"/>
    <dgm:cxn modelId="{0AF3B68B-7111-47DE-9EDE-6141D52CC100}" type="presParOf" srcId="{F163D38A-17E1-4507-8696-4A605D6B2132}" destId="{8C5D7B7E-C6F9-4DCA-942F-729CE7586195}" srcOrd="11" destOrd="0" presId="urn:microsoft.com/office/officeart/2008/layout/LinedList"/>
    <dgm:cxn modelId="{A4A130EB-383B-46C0-8C01-91BBB77D4F45}" type="presParOf" srcId="{8C5D7B7E-C6F9-4DCA-942F-729CE7586195}" destId="{3F8D90C7-5AC7-4B73-8CFD-CDA0AAAF2D0C}" srcOrd="0" destOrd="0" presId="urn:microsoft.com/office/officeart/2008/layout/LinedList"/>
    <dgm:cxn modelId="{C5E675D6-9025-4C48-BC30-476F83521EDE}" type="presParOf" srcId="{8C5D7B7E-C6F9-4DCA-942F-729CE7586195}" destId="{3406D706-FDB7-4727-9133-B2ADBBDE32F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C10D9-F724-47EC-8DAE-10A530B729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A7D6F983-5B02-43D4-B6AC-20A10EDBD0B5}">
      <dgm:prSet/>
      <dgm:spPr/>
      <dgm:t>
        <a:bodyPr/>
        <a:lstStyle/>
        <a:p>
          <a:r>
            <a:rPr lang="tr-TR">
              <a:latin typeface="Segoe UI" panose="020B0502040204020203" pitchFamily="34" charset="0"/>
              <a:cs typeface="Segoe UI" panose="020B0502040204020203" pitchFamily="34" charset="0"/>
            </a:rPr>
            <a:t>Taslak Vergi İnceleme Tutanağını Talep Etme Hakkı</a:t>
          </a:r>
          <a:endParaRPr lang="tr-TR" dirty="0">
            <a:latin typeface="Segoe UI" panose="020B0502040204020203" pitchFamily="34" charset="0"/>
            <a:cs typeface="Segoe UI" panose="020B0502040204020203" pitchFamily="34" charset="0"/>
          </a:endParaRPr>
        </a:p>
      </dgm:t>
    </dgm:pt>
    <dgm:pt modelId="{D31B6EA0-B56B-45BA-B3BB-F9784E08758C}" type="parTrans" cxnId="{5925F19E-00A3-4DCB-BCBA-289FFA6B8EE9}">
      <dgm:prSet/>
      <dgm:spPr/>
      <dgm:t>
        <a:bodyPr/>
        <a:lstStyle/>
        <a:p>
          <a:endParaRPr lang="tr-TR"/>
        </a:p>
      </dgm:t>
    </dgm:pt>
    <dgm:pt modelId="{785D3158-3F04-4DE0-9712-0F8625230C76}" type="sibTrans" cxnId="{5925F19E-00A3-4DCB-BCBA-289FFA6B8EE9}">
      <dgm:prSet/>
      <dgm:spPr/>
      <dgm:t>
        <a:bodyPr/>
        <a:lstStyle/>
        <a:p>
          <a:endParaRPr lang="tr-TR"/>
        </a:p>
      </dgm:t>
    </dgm:pt>
    <dgm:pt modelId="{7CABDADC-3C69-4BC2-BE58-6BAC26E756F2}">
      <dgm:prSet/>
      <dgm:spPr/>
      <dgm:t>
        <a:bodyPr/>
        <a:lstStyle/>
        <a:p>
          <a:r>
            <a:rPr lang="tr-TR">
              <a:latin typeface="Segoe UI" panose="020B0502040204020203" pitchFamily="34" charset="0"/>
              <a:cs typeface="Segoe UI" panose="020B0502040204020203" pitchFamily="34" charset="0"/>
            </a:rPr>
            <a:t>İncelemenin Her Safhasında Bilgi Alabilme Hakkı</a:t>
          </a:r>
          <a:endParaRPr lang="tr-TR" dirty="0">
            <a:latin typeface="Segoe UI" panose="020B0502040204020203" pitchFamily="34" charset="0"/>
            <a:cs typeface="Segoe UI" panose="020B0502040204020203" pitchFamily="34" charset="0"/>
          </a:endParaRPr>
        </a:p>
      </dgm:t>
    </dgm:pt>
    <dgm:pt modelId="{DF54C639-565C-4814-AD36-9273C27FFFFB}" type="parTrans" cxnId="{17304CA8-A95E-4772-9C96-BD41B613078B}">
      <dgm:prSet/>
      <dgm:spPr/>
      <dgm:t>
        <a:bodyPr/>
        <a:lstStyle/>
        <a:p>
          <a:endParaRPr lang="tr-TR"/>
        </a:p>
      </dgm:t>
    </dgm:pt>
    <dgm:pt modelId="{C82A0475-24E3-49D6-BAFD-CB535A2C772E}" type="sibTrans" cxnId="{17304CA8-A95E-4772-9C96-BD41B613078B}">
      <dgm:prSet/>
      <dgm:spPr/>
      <dgm:t>
        <a:bodyPr/>
        <a:lstStyle/>
        <a:p>
          <a:endParaRPr lang="tr-TR"/>
        </a:p>
      </dgm:t>
    </dgm:pt>
    <dgm:pt modelId="{DBC0D6FA-CD25-4D8B-8AB8-47970BF6BE98}">
      <dgm:prSet/>
      <dgm:spPr/>
      <dgm:t>
        <a:bodyPr/>
        <a:lstStyle/>
        <a:p>
          <a:r>
            <a:rPr lang="tr-TR">
              <a:latin typeface="Segoe UI" panose="020B0502040204020203" pitchFamily="34" charset="0"/>
              <a:cs typeface="Segoe UI" panose="020B0502040204020203" pitchFamily="34" charset="0"/>
            </a:rPr>
            <a:t>İnceleme Sırasında Temsilci Bulundurma Hakkı</a:t>
          </a:r>
          <a:endParaRPr lang="tr-TR" dirty="0">
            <a:latin typeface="Segoe UI" panose="020B0502040204020203" pitchFamily="34" charset="0"/>
            <a:cs typeface="Segoe UI" panose="020B0502040204020203" pitchFamily="34" charset="0"/>
          </a:endParaRPr>
        </a:p>
      </dgm:t>
    </dgm:pt>
    <dgm:pt modelId="{8645CDD4-FECE-447D-9503-3F883936CD14}" type="parTrans" cxnId="{41ED011F-8757-460E-9A33-8A54F8E60245}">
      <dgm:prSet/>
      <dgm:spPr/>
      <dgm:t>
        <a:bodyPr/>
        <a:lstStyle/>
        <a:p>
          <a:endParaRPr lang="tr-TR"/>
        </a:p>
      </dgm:t>
    </dgm:pt>
    <dgm:pt modelId="{38D1704A-A8C2-4803-9B18-2C8F49886494}" type="sibTrans" cxnId="{41ED011F-8757-460E-9A33-8A54F8E60245}">
      <dgm:prSet/>
      <dgm:spPr/>
      <dgm:t>
        <a:bodyPr/>
        <a:lstStyle/>
        <a:p>
          <a:endParaRPr lang="tr-TR"/>
        </a:p>
      </dgm:t>
    </dgm:pt>
    <dgm:pt modelId="{F0FD4C07-17D0-4161-A734-471B094E25B1}">
      <dgm:prSet/>
      <dgm:spPr/>
      <dgm:t>
        <a:bodyPr/>
        <a:lstStyle/>
        <a:p>
          <a:r>
            <a:rPr lang="tr-TR">
              <a:latin typeface="Segoe UI" panose="020B0502040204020203" pitchFamily="34" charset="0"/>
              <a:cs typeface="Segoe UI" panose="020B0502040204020203" pitchFamily="34" charset="0"/>
            </a:rPr>
            <a:t>Vergi İncelemesinin Süresinde Bitirilmemesinin Nedenini Öğrenme Hakkı</a:t>
          </a:r>
          <a:endParaRPr lang="tr-TR" dirty="0">
            <a:latin typeface="Segoe UI" panose="020B0502040204020203" pitchFamily="34" charset="0"/>
            <a:cs typeface="Segoe UI" panose="020B0502040204020203" pitchFamily="34" charset="0"/>
          </a:endParaRPr>
        </a:p>
      </dgm:t>
    </dgm:pt>
    <dgm:pt modelId="{A4EEC130-773A-4EB1-BE11-EC903DEB1623}" type="parTrans" cxnId="{277D289F-F66C-424A-8FFF-CB801B141DE8}">
      <dgm:prSet/>
      <dgm:spPr/>
      <dgm:t>
        <a:bodyPr/>
        <a:lstStyle/>
        <a:p>
          <a:endParaRPr lang="tr-TR"/>
        </a:p>
      </dgm:t>
    </dgm:pt>
    <dgm:pt modelId="{F287AB14-E651-4ECA-8D23-E1B9E32CABC2}" type="sibTrans" cxnId="{277D289F-F66C-424A-8FFF-CB801B141DE8}">
      <dgm:prSet/>
      <dgm:spPr/>
      <dgm:t>
        <a:bodyPr/>
        <a:lstStyle/>
        <a:p>
          <a:endParaRPr lang="tr-TR"/>
        </a:p>
      </dgm:t>
    </dgm:pt>
    <dgm:pt modelId="{60FD9968-C7AB-4C50-AD5C-2595AED5D650}">
      <dgm:prSet/>
      <dgm:spPr/>
      <dgm:t>
        <a:bodyPr/>
        <a:lstStyle/>
        <a:p>
          <a:r>
            <a:rPr lang="tr-TR">
              <a:latin typeface="Segoe UI" panose="020B0502040204020203" pitchFamily="34" charset="0"/>
              <a:cs typeface="Segoe UI" panose="020B0502040204020203" pitchFamily="34" charset="0"/>
            </a:rPr>
            <a:t>Rapor Özeti Talep Etme Hakkı</a:t>
          </a:r>
          <a:endParaRPr lang="tr-TR" dirty="0">
            <a:latin typeface="Segoe UI" panose="020B0502040204020203" pitchFamily="34" charset="0"/>
            <a:cs typeface="Segoe UI" panose="020B0502040204020203" pitchFamily="34" charset="0"/>
          </a:endParaRPr>
        </a:p>
      </dgm:t>
    </dgm:pt>
    <dgm:pt modelId="{176A8F77-3FF3-4863-AD94-C4BA3AF370E7}" type="parTrans" cxnId="{3F71A073-7062-409E-8B36-4A9B79B91876}">
      <dgm:prSet/>
      <dgm:spPr/>
      <dgm:t>
        <a:bodyPr/>
        <a:lstStyle/>
        <a:p>
          <a:endParaRPr lang="tr-TR"/>
        </a:p>
      </dgm:t>
    </dgm:pt>
    <dgm:pt modelId="{F15235BD-0C42-461B-AFBC-89B604FC7180}" type="sibTrans" cxnId="{3F71A073-7062-409E-8B36-4A9B79B91876}">
      <dgm:prSet/>
      <dgm:spPr/>
      <dgm:t>
        <a:bodyPr/>
        <a:lstStyle/>
        <a:p>
          <a:endParaRPr lang="tr-TR"/>
        </a:p>
      </dgm:t>
    </dgm:pt>
    <dgm:pt modelId="{1B769B6A-ABD6-4425-91DB-2FF5D81AD89F}">
      <dgm:prSet/>
      <dgm:spPr/>
      <dgm:t>
        <a:bodyPr/>
        <a:lstStyle/>
        <a:p>
          <a:r>
            <a:rPr lang="tr-TR" dirty="0">
              <a:latin typeface="Segoe UI" panose="020B0502040204020203" pitchFamily="34" charset="0"/>
              <a:cs typeface="Segoe UI" panose="020B0502040204020203" pitchFamily="34" charset="0"/>
            </a:rPr>
            <a:t>Rapor Değerlendirme Komisyonlarınca Dinlenme Talep Hakkı</a:t>
          </a:r>
        </a:p>
      </dgm:t>
    </dgm:pt>
    <dgm:pt modelId="{93CBA5B4-B879-49D0-8B37-B59BB48210B6}" type="parTrans" cxnId="{F69971A8-A68F-4668-BAF2-991542F5A2A9}">
      <dgm:prSet/>
      <dgm:spPr/>
      <dgm:t>
        <a:bodyPr/>
        <a:lstStyle/>
        <a:p>
          <a:endParaRPr lang="tr-TR"/>
        </a:p>
      </dgm:t>
    </dgm:pt>
    <dgm:pt modelId="{9CB45347-2E22-4CF8-85B8-D5EF9FE4D469}" type="sibTrans" cxnId="{F69971A8-A68F-4668-BAF2-991542F5A2A9}">
      <dgm:prSet/>
      <dgm:spPr/>
      <dgm:t>
        <a:bodyPr/>
        <a:lstStyle/>
        <a:p>
          <a:endParaRPr lang="tr-TR"/>
        </a:p>
      </dgm:t>
    </dgm:pt>
    <dgm:pt modelId="{4C920D72-6BE7-4399-B1FD-C919C026F16B}">
      <dgm:prSet/>
      <dgm:spPr/>
      <dgm:t>
        <a:bodyPr/>
        <a:lstStyle/>
        <a:p>
          <a:r>
            <a:rPr lang="tr-TR">
              <a:latin typeface="Segoe UI" panose="020B0502040204020203" pitchFamily="34" charset="0"/>
              <a:cs typeface="Segoe UI" panose="020B0502040204020203" pitchFamily="34" charset="0"/>
            </a:rPr>
            <a:t>Tarhiyat Öncesi Uzlaşma Talep Hakkı</a:t>
          </a:r>
          <a:endParaRPr lang="tr-TR" dirty="0">
            <a:latin typeface="Segoe UI" panose="020B0502040204020203" pitchFamily="34" charset="0"/>
            <a:cs typeface="Segoe UI" panose="020B0502040204020203" pitchFamily="34" charset="0"/>
          </a:endParaRPr>
        </a:p>
      </dgm:t>
    </dgm:pt>
    <dgm:pt modelId="{55B2952A-D2AD-4AD7-9FEC-1448360F57D4}" type="parTrans" cxnId="{EC2F5949-117C-4239-ADEE-201906CB2484}">
      <dgm:prSet/>
      <dgm:spPr/>
      <dgm:t>
        <a:bodyPr/>
        <a:lstStyle/>
        <a:p>
          <a:endParaRPr lang="tr-TR"/>
        </a:p>
      </dgm:t>
    </dgm:pt>
    <dgm:pt modelId="{4DBA59E2-3427-42EC-9C14-88A4502D066A}" type="sibTrans" cxnId="{EC2F5949-117C-4239-ADEE-201906CB2484}">
      <dgm:prSet/>
      <dgm:spPr/>
      <dgm:t>
        <a:bodyPr/>
        <a:lstStyle/>
        <a:p>
          <a:endParaRPr lang="tr-TR"/>
        </a:p>
      </dgm:t>
    </dgm:pt>
    <dgm:pt modelId="{A4DE95F3-4821-494D-AE03-37C24E9D2B09}">
      <dgm:prSet/>
      <dgm:spPr/>
      <dgm:t>
        <a:bodyPr/>
        <a:lstStyle/>
        <a:p>
          <a:r>
            <a:rPr lang="tr-TR">
              <a:latin typeface="Segoe UI" panose="020B0502040204020203" pitchFamily="34" charset="0"/>
              <a:cs typeface="Segoe UI" panose="020B0502040204020203" pitchFamily="34" charset="0"/>
            </a:rPr>
            <a:t>Dava Açma Hakkı</a:t>
          </a:r>
          <a:endParaRPr lang="tr-TR" dirty="0">
            <a:latin typeface="Segoe UI" panose="020B0502040204020203" pitchFamily="34" charset="0"/>
            <a:cs typeface="Segoe UI" panose="020B0502040204020203" pitchFamily="34" charset="0"/>
          </a:endParaRPr>
        </a:p>
      </dgm:t>
    </dgm:pt>
    <dgm:pt modelId="{367F289D-3D59-43E7-99C4-BD3CDD15B309}" type="parTrans" cxnId="{433BC312-30E2-480E-83E8-C2352B2FA659}">
      <dgm:prSet/>
      <dgm:spPr/>
      <dgm:t>
        <a:bodyPr/>
        <a:lstStyle/>
        <a:p>
          <a:endParaRPr lang="tr-TR"/>
        </a:p>
      </dgm:t>
    </dgm:pt>
    <dgm:pt modelId="{01E87B99-63E6-4A0D-B663-594500E4F901}" type="sibTrans" cxnId="{433BC312-30E2-480E-83E8-C2352B2FA659}">
      <dgm:prSet/>
      <dgm:spPr/>
      <dgm:t>
        <a:bodyPr/>
        <a:lstStyle/>
        <a:p>
          <a:endParaRPr lang="tr-TR"/>
        </a:p>
      </dgm:t>
    </dgm:pt>
    <dgm:pt modelId="{9086A1E9-0F4C-4DA4-9C36-9FC7D1733E22}">
      <dgm:prSet/>
      <dgm:spPr/>
      <dgm:t>
        <a:bodyPr/>
        <a:lstStyle/>
        <a:p>
          <a:r>
            <a:rPr lang="tr-TR">
              <a:latin typeface="Segoe UI" panose="020B0502040204020203" pitchFamily="34" charset="0"/>
              <a:cs typeface="Segoe UI" panose="020B0502040204020203" pitchFamily="34" charset="0"/>
            </a:rPr>
            <a:t>Mali Tatile İlişkin Hükümlerden Yararlanma Hakkı</a:t>
          </a:r>
          <a:endParaRPr lang="tr-TR" dirty="0">
            <a:latin typeface="Segoe UI" panose="020B0502040204020203" pitchFamily="34" charset="0"/>
            <a:cs typeface="Segoe UI" panose="020B0502040204020203" pitchFamily="34" charset="0"/>
          </a:endParaRPr>
        </a:p>
      </dgm:t>
    </dgm:pt>
    <dgm:pt modelId="{4C413CD5-396C-4892-978C-204A6FE4C9E9}" type="parTrans" cxnId="{EAFE645E-A2D3-43F0-8940-B3975B61F5B5}">
      <dgm:prSet/>
      <dgm:spPr/>
      <dgm:t>
        <a:bodyPr/>
        <a:lstStyle/>
        <a:p>
          <a:endParaRPr lang="tr-TR"/>
        </a:p>
      </dgm:t>
    </dgm:pt>
    <dgm:pt modelId="{2DE82797-082B-4B3A-AFC5-5A138030BDCA}" type="sibTrans" cxnId="{EAFE645E-A2D3-43F0-8940-B3975B61F5B5}">
      <dgm:prSet/>
      <dgm:spPr/>
      <dgm:t>
        <a:bodyPr/>
        <a:lstStyle/>
        <a:p>
          <a:endParaRPr lang="tr-TR"/>
        </a:p>
      </dgm:t>
    </dgm:pt>
    <dgm:pt modelId="{A50D913F-92EC-42AD-BED5-009516444CB1}">
      <dgm:prSet/>
      <dgm:spPr/>
      <dgm:t>
        <a:bodyPr/>
        <a:lstStyle/>
        <a:p>
          <a:r>
            <a:rPr lang="tr-TR">
              <a:latin typeface="Segoe UI" panose="020B0502040204020203" pitchFamily="34" charset="0"/>
              <a:cs typeface="Segoe UI" panose="020B0502040204020203" pitchFamily="34" charset="0"/>
            </a:rPr>
            <a:t>Müracaat ve Şikâyet Hakkı</a:t>
          </a:r>
          <a:endParaRPr lang="tr-TR" dirty="0">
            <a:latin typeface="Segoe UI" panose="020B0502040204020203" pitchFamily="34" charset="0"/>
            <a:cs typeface="Segoe UI" panose="020B0502040204020203" pitchFamily="34" charset="0"/>
          </a:endParaRPr>
        </a:p>
      </dgm:t>
    </dgm:pt>
    <dgm:pt modelId="{810980FA-9430-4E64-BB08-1F3C91228A65}" type="parTrans" cxnId="{3C917150-7B0F-4EE7-9691-F2ED91F05103}">
      <dgm:prSet/>
      <dgm:spPr/>
      <dgm:t>
        <a:bodyPr/>
        <a:lstStyle/>
        <a:p>
          <a:endParaRPr lang="tr-TR"/>
        </a:p>
      </dgm:t>
    </dgm:pt>
    <dgm:pt modelId="{95694875-5688-4D8B-9AE8-726BB86D976C}" type="sibTrans" cxnId="{3C917150-7B0F-4EE7-9691-F2ED91F05103}">
      <dgm:prSet/>
      <dgm:spPr/>
      <dgm:t>
        <a:bodyPr/>
        <a:lstStyle/>
        <a:p>
          <a:endParaRPr lang="tr-TR"/>
        </a:p>
      </dgm:t>
    </dgm:pt>
    <dgm:pt modelId="{F163D38A-17E1-4507-8696-4A605D6B2132}" type="pres">
      <dgm:prSet presAssocID="{18EC10D9-F724-47EC-8DAE-10A530B72942}" presName="vert0" presStyleCnt="0">
        <dgm:presLayoutVars>
          <dgm:dir/>
          <dgm:animOne val="branch"/>
          <dgm:animLvl val="lvl"/>
        </dgm:presLayoutVars>
      </dgm:prSet>
      <dgm:spPr/>
      <dgm:t>
        <a:bodyPr/>
        <a:lstStyle/>
        <a:p>
          <a:endParaRPr lang="tr-TR"/>
        </a:p>
      </dgm:t>
    </dgm:pt>
    <dgm:pt modelId="{6C0756ED-FE3E-4EEC-B4A7-C99C88FCAC60}" type="pres">
      <dgm:prSet presAssocID="{A7D6F983-5B02-43D4-B6AC-20A10EDBD0B5}" presName="thickLine" presStyleLbl="alignNode1" presStyleIdx="0" presStyleCnt="10"/>
      <dgm:spPr/>
    </dgm:pt>
    <dgm:pt modelId="{4C1857CB-525F-45C1-BDD4-F7A56D23A6B3}" type="pres">
      <dgm:prSet presAssocID="{A7D6F983-5B02-43D4-B6AC-20A10EDBD0B5}" presName="horz1" presStyleCnt="0"/>
      <dgm:spPr/>
    </dgm:pt>
    <dgm:pt modelId="{1C742B5B-AA09-4457-84C1-60ACFC2224A1}" type="pres">
      <dgm:prSet presAssocID="{A7D6F983-5B02-43D4-B6AC-20A10EDBD0B5}" presName="tx1" presStyleLbl="revTx" presStyleIdx="0" presStyleCnt="10"/>
      <dgm:spPr/>
      <dgm:t>
        <a:bodyPr/>
        <a:lstStyle/>
        <a:p>
          <a:endParaRPr lang="tr-TR"/>
        </a:p>
      </dgm:t>
    </dgm:pt>
    <dgm:pt modelId="{5F0C5D6A-8E60-4B67-911B-DC2383A4F568}" type="pres">
      <dgm:prSet presAssocID="{A7D6F983-5B02-43D4-B6AC-20A10EDBD0B5}" presName="vert1" presStyleCnt="0"/>
      <dgm:spPr/>
    </dgm:pt>
    <dgm:pt modelId="{0B762C04-7C58-4BFC-8A3C-5AE0EB26AAE7}" type="pres">
      <dgm:prSet presAssocID="{7CABDADC-3C69-4BC2-BE58-6BAC26E756F2}" presName="thickLine" presStyleLbl="alignNode1" presStyleIdx="1" presStyleCnt="10"/>
      <dgm:spPr/>
    </dgm:pt>
    <dgm:pt modelId="{21029833-652F-49AC-82BA-3BB636B10FCB}" type="pres">
      <dgm:prSet presAssocID="{7CABDADC-3C69-4BC2-BE58-6BAC26E756F2}" presName="horz1" presStyleCnt="0"/>
      <dgm:spPr/>
    </dgm:pt>
    <dgm:pt modelId="{5B68AD6F-92EC-4B6E-A41C-4CB0CDAD811E}" type="pres">
      <dgm:prSet presAssocID="{7CABDADC-3C69-4BC2-BE58-6BAC26E756F2}" presName="tx1" presStyleLbl="revTx" presStyleIdx="1" presStyleCnt="10"/>
      <dgm:spPr/>
      <dgm:t>
        <a:bodyPr/>
        <a:lstStyle/>
        <a:p>
          <a:endParaRPr lang="tr-TR"/>
        </a:p>
      </dgm:t>
    </dgm:pt>
    <dgm:pt modelId="{43418300-80B8-4D03-A5A0-3F75880436C0}" type="pres">
      <dgm:prSet presAssocID="{7CABDADC-3C69-4BC2-BE58-6BAC26E756F2}" presName="vert1" presStyleCnt="0"/>
      <dgm:spPr/>
    </dgm:pt>
    <dgm:pt modelId="{B55AD639-B07C-4DCE-B56D-37E99B98D265}" type="pres">
      <dgm:prSet presAssocID="{DBC0D6FA-CD25-4D8B-8AB8-47970BF6BE98}" presName="thickLine" presStyleLbl="alignNode1" presStyleIdx="2" presStyleCnt="10"/>
      <dgm:spPr/>
    </dgm:pt>
    <dgm:pt modelId="{E0468170-A5FD-486F-9884-82FAE0E40972}" type="pres">
      <dgm:prSet presAssocID="{DBC0D6FA-CD25-4D8B-8AB8-47970BF6BE98}" presName="horz1" presStyleCnt="0"/>
      <dgm:spPr/>
    </dgm:pt>
    <dgm:pt modelId="{68DB2636-E89D-4D28-BED4-FA6A2620B669}" type="pres">
      <dgm:prSet presAssocID="{DBC0D6FA-CD25-4D8B-8AB8-47970BF6BE98}" presName="tx1" presStyleLbl="revTx" presStyleIdx="2" presStyleCnt="10"/>
      <dgm:spPr/>
      <dgm:t>
        <a:bodyPr/>
        <a:lstStyle/>
        <a:p>
          <a:endParaRPr lang="tr-TR"/>
        </a:p>
      </dgm:t>
    </dgm:pt>
    <dgm:pt modelId="{8324B296-0A92-460A-8637-BC67E32B5727}" type="pres">
      <dgm:prSet presAssocID="{DBC0D6FA-CD25-4D8B-8AB8-47970BF6BE98}" presName="vert1" presStyleCnt="0"/>
      <dgm:spPr/>
    </dgm:pt>
    <dgm:pt modelId="{BD81E1F7-E29F-4136-9D73-14A581C43DD6}" type="pres">
      <dgm:prSet presAssocID="{F0FD4C07-17D0-4161-A734-471B094E25B1}" presName="thickLine" presStyleLbl="alignNode1" presStyleIdx="3" presStyleCnt="10"/>
      <dgm:spPr/>
    </dgm:pt>
    <dgm:pt modelId="{EDF8189B-3763-4ED2-B719-D1EEA57D833C}" type="pres">
      <dgm:prSet presAssocID="{F0FD4C07-17D0-4161-A734-471B094E25B1}" presName="horz1" presStyleCnt="0"/>
      <dgm:spPr/>
    </dgm:pt>
    <dgm:pt modelId="{971BB228-046D-438C-82F0-432D5390EB74}" type="pres">
      <dgm:prSet presAssocID="{F0FD4C07-17D0-4161-A734-471B094E25B1}" presName="tx1" presStyleLbl="revTx" presStyleIdx="3" presStyleCnt="10"/>
      <dgm:spPr/>
      <dgm:t>
        <a:bodyPr/>
        <a:lstStyle/>
        <a:p>
          <a:endParaRPr lang="tr-TR"/>
        </a:p>
      </dgm:t>
    </dgm:pt>
    <dgm:pt modelId="{80B40EA7-FF6A-4D55-BBD8-FD7DB77B215F}" type="pres">
      <dgm:prSet presAssocID="{F0FD4C07-17D0-4161-A734-471B094E25B1}" presName="vert1" presStyleCnt="0"/>
      <dgm:spPr/>
    </dgm:pt>
    <dgm:pt modelId="{B9DC95E4-8935-4681-A0AD-308812844FE5}" type="pres">
      <dgm:prSet presAssocID="{60FD9968-C7AB-4C50-AD5C-2595AED5D650}" presName="thickLine" presStyleLbl="alignNode1" presStyleIdx="4" presStyleCnt="10"/>
      <dgm:spPr/>
    </dgm:pt>
    <dgm:pt modelId="{E1827DA6-5692-4EE7-A971-122B0024AB21}" type="pres">
      <dgm:prSet presAssocID="{60FD9968-C7AB-4C50-AD5C-2595AED5D650}" presName="horz1" presStyleCnt="0"/>
      <dgm:spPr/>
    </dgm:pt>
    <dgm:pt modelId="{BBF5D76C-AD54-417F-A390-DD175817FBDC}" type="pres">
      <dgm:prSet presAssocID="{60FD9968-C7AB-4C50-AD5C-2595AED5D650}" presName="tx1" presStyleLbl="revTx" presStyleIdx="4" presStyleCnt="10"/>
      <dgm:spPr/>
      <dgm:t>
        <a:bodyPr/>
        <a:lstStyle/>
        <a:p>
          <a:endParaRPr lang="tr-TR"/>
        </a:p>
      </dgm:t>
    </dgm:pt>
    <dgm:pt modelId="{ED31E2A5-B98D-430A-83A4-2264B849546C}" type="pres">
      <dgm:prSet presAssocID="{60FD9968-C7AB-4C50-AD5C-2595AED5D650}" presName="vert1" presStyleCnt="0"/>
      <dgm:spPr/>
    </dgm:pt>
    <dgm:pt modelId="{76B59ECC-D457-4AEB-B1BF-982FDD2FB0FF}" type="pres">
      <dgm:prSet presAssocID="{1B769B6A-ABD6-4425-91DB-2FF5D81AD89F}" presName="thickLine" presStyleLbl="alignNode1" presStyleIdx="5" presStyleCnt="10"/>
      <dgm:spPr/>
    </dgm:pt>
    <dgm:pt modelId="{D4F8332B-C76A-40F3-BD1E-2E76148C760F}" type="pres">
      <dgm:prSet presAssocID="{1B769B6A-ABD6-4425-91DB-2FF5D81AD89F}" presName="horz1" presStyleCnt="0"/>
      <dgm:spPr/>
    </dgm:pt>
    <dgm:pt modelId="{03A62059-7648-4C23-B823-B64BB404628B}" type="pres">
      <dgm:prSet presAssocID="{1B769B6A-ABD6-4425-91DB-2FF5D81AD89F}" presName="tx1" presStyleLbl="revTx" presStyleIdx="5" presStyleCnt="10"/>
      <dgm:spPr/>
      <dgm:t>
        <a:bodyPr/>
        <a:lstStyle/>
        <a:p>
          <a:endParaRPr lang="tr-TR"/>
        </a:p>
      </dgm:t>
    </dgm:pt>
    <dgm:pt modelId="{86EA4345-0EDE-446F-84AF-8059EBDA406F}" type="pres">
      <dgm:prSet presAssocID="{1B769B6A-ABD6-4425-91DB-2FF5D81AD89F}" presName="vert1" presStyleCnt="0"/>
      <dgm:spPr/>
    </dgm:pt>
    <dgm:pt modelId="{79823123-D7B7-40D6-ADE7-EE217A8FC5E4}" type="pres">
      <dgm:prSet presAssocID="{4C920D72-6BE7-4399-B1FD-C919C026F16B}" presName="thickLine" presStyleLbl="alignNode1" presStyleIdx="6" presStyleCnt="10"/>
      <dgm:spPr/>
    </dgm:pt>
    <dgm:pt modelId="{00883698-AFB2-4D77-B148-40D9CB07EFDC}" type="pres">
      <dgm:prSet presAssocID="{4C920D72-6BE7-4399-B1FD-C919C026F16B}" presName="horz1" presStyleCnt="0"/>
      <dgm:spPr/>
    </dgm:pt>
    <dgm:pt modelId="{DD4BFD9E-CE14-41F5-B6CA-6B064C28365C}" type="pres">
      <dgm:prSet presAssocID="{4C920D72-6BE7-4399-B1FD-C919C026F16B}" presName="tx1" presStyleLbl="revTx" presStyleIdx="6" presStyleCnt="10"/>
      <dgm:spPr/>
      <dgm:t>
        <a:bodyPr/>
        <a:lstStyle/>
        <a:p>
          <a:endParaRPr lang="tr-TR"/>
        </a:p>
      </dgm:t>
    </dgm:pt>
    <dgm:pt modelId="{A4F3B81C-C803-4EC9-9D64-47F4D17E6698}" type="pres">
      <dgm:prSet presAssocID="{4C920D72-6BE7-4399-B1FD-C919C026F16B}" presName="vert1" presStyleCnt="0"/>
      <dgm:spPr/>
    </dgm:pt>
    <dgm:pt modelId="{3F422E8B-415D-40F2-9BEE-586A9191881A}" type="pres">
      <dgm:prSet presAssocID="{A4DE95F3-4821-494D-AE03-37C24E9D2B09}" presName="thickLine" presStyleLbl="alignNode1" presStyleIdx="7" presStyleCnt="10"/>
      <dgm:spPr/>
    </dgm:pt>
    <dgm:pt modelId="{03BE23B7-EFEF-4DED-8B34-E2DA39351B9C}" type="pres">
      <dgm:prSet presAssocID="{A4DE95F3-4821-494D-AE03-37C24E9D2B09}" presName="horz1" presStyleCnt="0"/>
      <dgm:spPr/>
    </dgm:pt>
    <dgm:pt modelId="{D175DF42-666F-40D4-9CD9-20F8B6967BF5}" type="pres">
      <dgm:prSet presAssocID="{A4DE95F3-4821-494D-AE03-37C24E9D2B09}" presName="tx1" presStyleLbl="revTx" presStyleIdx="7" presStyleCnt="10"/>
      <dgm:spPr/>
      <dgm:t>
        <a:bodyPr/>
        <a:lstStyle/>
        <a:p>
          <a:endParaRPr lang="tr-TR"/>
        </a:p>
      </dgm:t>
    </dgm:pt>
    <dgm:pt modelId="{F9679F29-6682-4FCF-97D1-03591DAF6357}" type="pres">
      <dgm:prSet presAssocID="{A4DE95F3-4821-494D-AE03-37C24E9D2B09}" presName="vert1" presStyleCnt="0"/>
      <dgm:spPr/>
    </dgm:pt>
    <dgm:pt modelId="{6F49EF99-921B-433D-84E4-B1B227BE86BD}" type="pres">
      <dgm:prSet presAssocID="{9086A1E9-0F4C-4DA4-9C36-9FC7D1733E22}" presName="thickLine" presStyleLbl="alignNode1" presStyleIdx="8" presStyleCnt="10"/>
      <dgm:spPr/>
    </dgm:pt>
    <dgm:pt modelId="{380096A6-C468-4FA6-AC42-C3A73FE117A9}" type="pres">
      <dgm:prSet presAssocID="{9086A1E9-0F4C-4DA4-9C36-9FC7D1733E22}" presName="horz1" presStyleCnt="0"/>
      <dgm:spPr/>
    </dgm:pt>
    <dgm:pt modelId="{6AC71713-1318-4B5E-8F4C-7F3C43682E33}" type="pres">
      <dgm:prSet presAssocID="{9086A1E9-0F4C-4DA4-9C36-9FC7D1733E22}" presName="tx1" presStyleLbl="revTx" presStyleIdx="8" presStyleCnt="10"/>
      <dgm:spPr/>
      <dgm:t>
        <a:bodyPr/>
        <a:lstStyle/>
        <a:p>
          <a:endParaRPr lang="tr-TR"/>
        </a:p>
      </dgm:t>
    </dgm:pt>
    <dgm:pt modelId="{D0BC7297-AE15-42A3-9CD6-671728B5B5EB}" type="pres">
      <dgm:prSet presAssocID="{9086A1E9-0F4C-4DA4-9C36-9FC7D1733E22}" presName="vert1" presStyleCnt="0"/>
      <dgm:spPr/>
    </dgm:pt>
    <dgm:pt modelId="{BCEB73AC-BEF7-45FB-8897-22A80B53B587}" type="pres">
      <dgm:prSet presAssocID="{A50D913F-92EC-42AD-BED5-009516444CB1}" presName="thickLine" presStyleLbl="alignNode1" presStyleIdx="9" presStyleCnt="10"/>
      <dgm:spPr/>
    </dgm:pt>
    <dgm:pt modelId="{6978C895-A3D6-43F0-A7B1-A50834C7913A}" type="pres">
      <dgm:prSet presAssocID="{A50D913F-92EC-42AD-BED5-009516444CB1}" presName="horz1" presStyleCnt="0"/>
      <dgm:spPr/>
    </dgm:pt>
    <dgm:pt modelId="{61E94537-586C-4E8F-BAC0-6CA1851D5190}" type="pres">
      <dgm:prSet presAssocID="{A50D913F-92EC-42AD-BED5-009516444CB1}" presName="tx1" presStyleLbl="revTx" presStyleIdx="9" presStyleCnt="10"/>
      <dgm:spPr/>
      <dgm:t>
        <a:bodyPr/>
        <a:lstStyle/>
        <a:p>
          <a:endParaRPr lang="tr-TR"/>
        </a:p>
      </dgm:t>
    </dgm:pt>
    <dgm:pt modelId="{A993E857-25D7-41E7-8844-E63202E1DE74}" type="pres">
      <dgm:prSet presAssocID="{A50D913F-92EC-42AD-BED5-009516444CB1}" presName="vert1" presStyleCnt="0"/>
      <dgm:spPr/>
    </dgm:pt>
  </dgm:ptLst>
  <dgm:cxnLst>
    <dgm:cxn modelId="{41ED011F-8757-460E-9A33-8A54F8E60245}" srcId="{18EC10D9-F724-47EC-8DAE-10A530B72942}" destId="{DBC0D6FA-CD25-4D8B-8AB8-47970BF6BE98}" srcOrd="2" destOrd="0" parTransId="{8645CDD4-FECE-447D-9503-3F883936CD14}" sibTransId="{38D1704A-A8C2-4803-9B18-2C8F49886494}"/>
    <dgm:cxn modelId="{665FFD2D-3B75-45CF-911D-EAE62B6B1737}" type="presOf" srcId="{1B769B6A-ABD6-4425-91DB-2FF5D81AD89F}" destId="{03A62059-7648-4C23-B823-B64BB404628B}" srcOrd="0" destOrd="0" presId="urn:microsoft.com/office/officeart/2008/layout/LinedList"/>
    <dgm:cxn modelId="{17304CA8-A95E-4772-9C96-BD41B613078B}" srcId="{18EC10D9-F724-47EC-8DAE-10A530B72942}" destId="{7CABDADC-3C69-4BC2-BE58-6BAC26E756F2}" srcOrd="1" destOrd="0" parTransId="{DF54C639-565C-4814-AD36-9273C27FFFFB}" sibTransId="{C82A0475-24E3-49D6-BAFD-CB535A2C772E}"/>
    <dgm:cxn modelId="{F69971A8-A68F-4668-BAF2-991542F5A2A9}" srcId="{18EC10D9-F724-47EC-8DAE-10A530B72942}" destId="{1B769B6A-ABD6-4425-91DB-2FF5D81AD89F}" srcOrd="5" destOrd="0" parTransId="{93CBA5B4-B879-49D0-8B37-B59BB48210B6}" sibTransId="{9CB45347-2E22-4CF8-85B8-D5EF9FE4D469}"/>
    <dgm:cxn modelId="{6B8340B6-464D-4EB6-AE0A-8EBF1888286D}" type="presOf" srcId="{A7D6F983-5B02-43D4-B6AC-20A10EDBD0B5}" destId="{1C742B5B-AA09-4457-84C1-60ACFC2224A1}" srcOrd="0" destOrd="0" presId="urn:microsoft.com/office/officeart/2008/layout/LinedList"/>
    <dgm:cxn modelId="{C29F0EBD-C567-468E-91AB-3AD110C5F477}" type="presOf" srcId="{18EC10D9-F724-47EC-8DAE-10A530B72942}" destId="{F163D38A-17E1-4507-8696-4A605D6B2132}" srcOrd="0" destOrd="0" presId="urn:microsoft.com/office/officeart/2008/layout/LinedList"/>
    <dgm:cxn modelId="{5A2C844A-4D8D-4F26-9578-613742D1C486}" type="presOf" srcId="{F0FD4C07-17D0-4161-A734-471B094E25B1}" destId="{971BB228-046D-438C-82F0-432D5390EB74}" srcOrd="0" destOrd="0" presId="urn:microsoft.com/office/officeart/2008/layout/LinedList"/>
    <dgm:cxn modelId="{E286A4C9-4AB1-41B8-8E8F-BBCE3A8A5D79}" type="presOf" srcId="{9086A1E9-0F4C-4DA4-9C36-9FC7D1733E22}" destId="{6AC71713-1318-4B5E-8F4C-7F3C43682E33}" srcOrd="0" destOrd="0" presId="urn:microsoft.com/office/officeart/2008/layout/LinedList"/>
    <dgm:cxn modelId="{5925F19E-00A3-4DCB-BCBA-289FFA6B8EE9}" srcId="{18EC10D9-F724-47EC-8DAE-10A530B72942}" destId="{A7D6F983-5B02-43D4-B6AC-20A10EDBD0B5}" srcOrd="0" destOrd="0" parTransId="{D31B6EA0-B56B-45BA-B3BB-F9784E08758C}" sibTransId="{785D3158-3F04-4DE0-9712-0F8625230C76}"/>
    <dgm:cxn modelId="{D15F24D3-4F6F-4AE5-8E16-49D488E8AF29}" type="presOf" srcId="{7CABDADC-3C69-4BC2-BE58-6BAC26E756F2}" destId="{5B68AD6F-92EC-4B6E-A41C-4CB0CDAD811E}" srcOrd="0" destOrd="0" presId="urn:microsoft.com/office/officeart/2008/layout/LinedList"/>
    <dgm:cxn modelId="{9A80DE3D-0285-4534-BD1C-658745845518}" type="presOf" srcId="{A4DE95F3-4821-494D-AE03-37C24E9D2B09}" destId="{D175DF42-666F-40D4-9CD9-20F8B6967BF5}" srcOrd="0" destOrd="0" presId="urn:microsoft.com/office/officeart/2008/layout/LinedList"/>
    <dgm:cxn modelId="{89A31BF2-8D1F-40C4-A9F6-9894796B6114}" type="presOf" srcId="{A50D913F-92EC-42AD-BED5-009516444CB1}" destId="{61E94537-586C-4E8F-BAC0-6CA1851D5190}" srcOrd="0" destOrd="0" presId="urn:microsoft.com/office/officeart/2008/layout/LinedList"/>
    <dgm:cxn modelId="{433BC312-30E2-480E-83E8-C2352B2FA659}" srcId="{18EC10D9-F724-47EC-8DAE-10A530B72942}" destId="{A4DE95F3-4821-494D-AE03-37C24E9D2B09}" srcOrd="7" destOrd="0" parTransId="{367F289D-3D59-43E7-99C4-BD3CDD15B309}" sibTransId="{01E87B99-63E6-4A0D-B663-594500E4F901}"/>
    <dgm:cxn modelId="{9E08E408-F0F5-471B-AF5A-F6FE9DB4BAC7}" type="presOf" srcId="{DBC0D6FA-CD25-4D8B-8AB8-47970BF6BE98}" destId="{68DB2636-E89D-4D28-BED4-FA6A2620B669}" srcOrd="0" destOrd="0" presId="urn:microsoft.com/office/officeart/2008/layout/LinedList"/>
    <dgm:cxn modelId="{277D289F-F66C-424A-8FFF-CB801B141DE8}" srcId="{18EC10D9-F724-47EC-8DAE-10A530B72942}" destId="{F0FD4C07-17D0-4161-A734-471B094E25B1}" srcOrd="3" destOrd="0" parTransId="{A4EEC130-773A-4EB1-BE11-EC903DEB1623}" sibTransId="{F287AB14-E651-4ECA-8D23-E1B9E32CABC2}"/>
    <dgm:cxn modelId="{A2D3C0DD-17C4-4229-B08C-FA674ECFA398}" type="presOf" srcId="{60FD9968-C7AB-4C50-AD5C-2595AED5D650}" destId="{BBF5D76C-AD54-417F-A390-DD175817FBDC}" srcOrd="0" destOrd="0" presId="urn:microsoft.com/office/officeart/2008/layout/LinedList"/>
    <dgm:cxn modelId="{EC2F5949-117C-4239-ADEE-201906CB2484}" srcId="{18EC10D9-F724-47EC-8DAE-10A530B72942}" destId="{4C920D72-6BE7-4399-B1FD-C919C026F16B}" srcOrd="6" destOrd="0" parTransId="{55B2952A-D2AD-4AD7-9FEC-1448360F57D4}" sibTransId="{4DBA59E2-3427-42EC-9C14-88A4502D066A}"/>
    <dgm:cxn modelId="{3C917150-7B0F-4EE7-9691-F2ED91F05103}" srcId="{18EC10D9-F724-47EC-8DAE-10A530B72942}" destId="{A50D913F-92EC-42AD-BED5-009516444CB1}" srcOrd="9" destOrd="0" parTransId="{810980FA-9430-4E64-BB08-1F3C91228A65}" sibTransId="{95694875-5688-4D8B-9AE8-726BB86D976C}"/>
    <dgm:cxn modelId="{3F71A073-7062-409E-8B36-4A9B79B91876}" srcId="{18EC10D9-F724-47EC-8DAE-10A530B72942}" destId="{60FD9968-C7AB-4C50-AD5C-2595AED5D650}" srcOrd="4" destOrd="0" parTransId="{176A8F77-3FF3-4863-AD94-C4BA3AF370E7}" sibTransId="{F15235BD-0C42-461B-AFBC-89B604FC7180}"/>
    <dgm:cxn modelId="{EAFE645E-A2D3-43F0-8940-B3975B61F5B5}" srcId="{18EC10D9-F724-47EC-8DAE-10A530B72942}" destId="{9086A1E9-0F4C-4DA4-9C36-9FC7D1733E22}" srcOrd="8" destOrd="0" parTransId="{4C413CD5-396C-4892-978C-204A6FE4C9E9}" sibTransId="{2DE82797-082B-4B3A-AFC5-5A138030BDCA}"/>
    <dgm:cxn modelId="{F00D5395-589D-451F-8E96-AF7A36ED7570}" type="presOf" srcId="{4C920D72-6BE7-4399-B1FD-C919C026F16B}" destId="{DD4BFD9E-CE14-41F5-B6CA-6B064C28365C}" srcOrd="0" destOrd="0" presId="urn:microsoft.com/office/officeart/2008/layout/LinedList"/>
    <dgm:cxn modelId="{84E25B48-2ADE-4656-B122-D29404CA9618}" type="presParOf" srcId="{F163D38A-17E1-4507-8696-4A605D6B2132}" destId="{6C0756ED-FE3E-4EEC-B4A7-C99C88FCAC60}" srcOrd="0" destOrd="0" presId="urn:microsoft.com/office/officeart/2008/layout/LinedList"/>
    <dgm:cxn modelId="{1EAFEADD-5CA3-4ADB-9890-2DC3080999BB}" type="presParOf" srcId="{F163D38A-17E1-4507-8696-4A605D6B2132}" destId="{4C1857CB-525F-45C1-BDD4-F7A56D23A6B3}" srcOrd="1" destOrd="0" presId="urn:microsoft.com/office/officeart/2008/layout/LinedList"/>
    <dgm:cxn modelId="{A7930B8A-1609-4689-8785-ABCF05419DBF}" type="presParOf" srcId="{4C1857CB-525F-45C1-BDD4-F7A56D23A6B3}" destId="{1C742B5B-AA09-4457-84C1-60ACFC2224A1}" srcOrd="0" destOrd="0" presId="urn:microsoft.com/office/officeart/2008/layout/LinedList"/>
    <dgm:cxn modelId="{E851F11E-E6C8-4392-813F-D5F51D706864}" type="presParOf" srcId="{4C1857CB-525F-45C1-BDD4-F7A56D23A6B3}" destId="{5F0C5D6A-8E60-4B67-911B-DC2383A4F568}" srcOrd="1" destOrd="0" presId="urn:microsoft.com/office/officeart/2008/layout/LinedList"/>
    <dgm:cxn modelId="{8CA0A756-153D-45C7-A1DE-362F9DD15D0C}" type="presParOf" srcId="{F163D38A-17E1-4507-8696-4A605D6B2132}" destId="{0B762C04-7C58-4BFC-8A3C-5AE0EB26AAE7}" srcOrd="2" destOrd="0" presId="urn:microsoft.com/office/officeart/2008/layout/LinedList"/>
    <dgm:cxn modelId="{BD6D093F-5446-4118-94C7-D216B71A79E0}" type="presParOf" srcId="{F163D38A-17E1-4507-8696-4A605D6B2132}" destId="{21029833-652F-49AC-82BA-3BB636B10FCB}" srcOrd="3" destOrd="0" presId="urn:microsoft.com/office/officeart/2008/layout/LinedList"/>
    <dgm:cxn modelId="{D78CB8E5-C10A-4DAE-B5F3-F1AA1032DFD3}" type="presParOf" srcId="{21029833-652F-49AC-82BA-3BB636B10FCB}" destId="{5B68AD6F-92EC-4B6E-A41C-4CB0CDAD811E}" srcOrd="0" destOrd="0" presId="urn:microsoft.com/office/officeart/2008/layout/LinedList"/>
    <dgm:cxn modelId="{38996E55-8C3D-436F-AF8A-14A68A627C14}" type="presParOf" srcId="{21029833-652F-49AC-82BA-3BB636B10FCB}" destId="{43418300-80B8-4D03-A5A0-3F75880436C0}" srcOrd="1" destOrd="0" presId="urn:microsoft.com/office/officeart/2008/layout/LinedList"/>
    <dgm:cxn modelId="{5F470106-740D-4F8C-8B93-2537EA6C09BD}" type="presParOf" srcId="{F163D38A-17E1-4507-8696-4A605D6B2132}" destId="{B55AD639-B07C-4DCE-B56D-37E99B98D265}" srcOrd="4" destOrd="0" presId="urn:microsoft.com/office/officeart/2008/layout/LinedList"/>
    <dgm:cxn modelId="{E4998527-F0EA-4300-87C2-F97C9A5F3EB8}" type="presParOf" srcId="{F163D38A-17E1-4507-8696-4A605D6B2132}" destId="{E0468170-A5FD-486F-9884-82FAE0E40972}" srcOrd="5" destOrd="0" presId="urn:microsoft.com/office/officeart/2008/layout/LinedList"/>
    <dgm:cxn modelId="{921C6883-66C2-43F9-88E8-008F2EA54A45}" type="presParOf" srcId="{E0468170-A5FD-486F-9884-82FAE0E40972}" destId="{68DB2636-E89D-4D28-BED4-FA6A2620B669}" srcOrd="0" destOrd="0" presId="urn:microsoft.com/office/officeart/2008/layout/LinedList"/>
    <dgm:cxn modelId="{B2355DCC-416A-4769-B7B5-C391D8AA1FDF}" type="presParOf" srcId="{E0468170-A5FD-486F-9884-82FAE0E40972}" destId="{8324B296-0A92-460A-8637-BC67E32B5727}" srcOrd="1" destOrd="0" presId="urn:microsoft.com/office/officeart/2008/layout/LinedList"/>
    <dgm:cxn modelId="{EBDF9741-F1C0-4FAE-B72D-00930258BF3B}" type="presParOf" srcId="{F163D38A-17E1-4507-8696-4A605D6B2132}" destId="{BD81E1F7-E29F-4136-9D73-14A581C43DD6}" srcOrd="6" destOrd="0" presId="urn:microsoft.com/office/officeart/2008/layout/LinedList"/>
    <dgm:cxn modelId="{3ADFCD87-D84E-4195-BD0C-8F078DC0E875}" type="presParOf" srcId="{F163D38A-17E1-4507-8696-4A605D6B2132}" destId="{EDF8189B-3763-4ED2-B719-D1EEA57D833C}" srcOrd="7" destOrd="0" presId="urn:microsoft.com/office/officeart/2008/layout/LinedList"/>
    <dgm:cxn modelId="{098F5F45-43B6-4F83-9022-D39A26BB586B}" type="presParOf" srcId="{EDF8189B-3763-4ED2-B719-D1EEA57D833C}" destId="{971BB228-046D-438C-82F0-432D5390EB74}" srcOrd="0" destOrd="0" presId="urn:microsoft.com/office/officeart/2008/layout/LinedList"/>
    <dgm:cxn modelId="{4323277A-6D1E-4096-BB2A-4CF9BFF3E0D2}" type="presParOf" srcId="{EDF8189B-3763-4ED2-B719-D1EEA57D833C}" destId="{80B40EA7-FF6A-4D55-BBD8-FD7DB77B215F}" srcOrd="1" destOrd="0" presId="urn:microsoft.com/office/officeart/2008/layout/LinedList"/>
    <dgm:cxn modelId="{CEC4C9EC-B3DC-483B-96B0-0DF598723709}" type="presParOf" srcId="{F163D38A-17E1-4507-8696-4A605D6B2132}" destId="{B9DC95E4-8935-4681-A0AD-308812844FE5}" srcOrd="8" destOrd="0" presId="urn:microsoft.com/office/officeart/2008/layout/LinedList"/>
    <dgm:cxn modelId="{0E1ED148-E7AE-46D5-9323-1B40685A19EF}" type="presParOf" srcId="{F163D38A-17E1-4507-8696-4A605D6B2132}" destId="{E1827DA6-5692-4EE7-A971-122B0024AB21}" srcOrd="9" destOrd="0" presId="urn:microsoft.com/office/officeart/2008/layout/LinedList"/>
    <dgm:cxn modelId="{400AA15F-0CBC-4735-B2AF-808282B122C2}" type="presParOf" srcId="{E1827DA6-5692-4EE7-A971-122B0024AB21}" destId="{BBF5D76C-AD54-417F-A390-DD175817FBDC}" srcOrd="0" destOrd="0" presId="urn:microsoft.com/office/officeart/2008/layout/LinedList"/>
    <dgm:cxn modelId="{0D7D17CE-BA06-4378-A0A0-D4CC83CD0725}" type="presParOf" srcId="{E1827DA6-5692-4EE7-A971-122B0024AB21}" destId="{ED31E2A5-B98D-430A-83A4-2264B849546C}" srcOrd="1" destOrd="0" presId="urn:microsoft.com/office/officeart/2008/layout/LinedList"/>
    <dgm:cxn modelId="{BA796B54-1552-48F7-BF18-6C0139FFBADA}" type="presParOf" srcId="{F163D38A-17E1-4507-8696-4A605D6B2132}" destId="{76B59ECC-D457-4AEB-B1BF-982FDD2FB0FF}" srcOrd="10" destOrd="0" presId="urn:microsoft.com/office/officeart/2008/layout/LinedList"/>
    <dgm:cxn modelId="{5B68CCA1-0E30-4D92-A930-B4035EA87288}" type="presParOf" srcId="{F163D38A-17E1-4507-8696-4A605D6B2132}" destId="{D4F8332B-C76A-40F3-BD1E-2E76148C760F}" srcOrd="11" destOrd="0" presId="urn:microsoft.com/office/officeart/2008/layout/LinedList"/>
    <dgm:cxn modelId="{7E60036C-F3DC-48BC-914E-CEF718945506}" type="presParOf" srcId="{D4F8332B-C76A-40F3-BD1E-2E76148C760F}" destId="{03A62059-7648-4C23-B823-B64BB404628B}" srcOrd="0" destOrd="0" presId="urn:microsoft.com/office/officeart/2008/layout/LinedList"/>
    <dgm:cxn modelId="{F7AD56A6-22FE-4292-A2B6-098E11E317A9}" type="presParOf" srcId="{D4F8332B-C76A-40F3-BD1E-2E76148C760F}" destId="{86EA4345-0EDE-446F-84AF-8059EBDA406F}" srcOrd="1" destOrd="0" presId="urn:microsoft.com/office/officeart/2008/layout/LinedList"/>
    <dgm:cxn modelId="{A63BED98-DAAD-41C6-AE05-442184398521}" type="presParOf" srcId="{F163D38A-17E1-4507-8696-4A605D6B2132}" destId="{79823123-D7B7-40D6-ADE7-EE217A8FC5E4}" srcOrd="12" destOrd="0" presId="urn:microsoft.com/office/officeart/2008/layout/LinedList"/>
    <dgm:cxn modelId="{2C4BFC2C-B2FF-4D72-B727-F6F642B1A4B2}" type="presParOf" srcId="{F163D38A-17E1-4507-8696-4A605D6B2132}" destId="{00883698-AFB2-4D77-B148-40D9CB07EFDC}" srcOrd="13" destOrd="0" presId="urn:microsoft.com/office/officeart/2008/layout/LinedList"/>
    <dgm:cxn modelId="{25A2143B-81FA-4119-B277-264E03AE0609}" type="presParOf" srcId="{00883698-AFB2-4D77-B148-40D9CB07EFDC}" destId="{DD4BFD9E-CE14-41F5-B6CA-6B064C28365C}" srcOrd="0" destOrd="0" presId="urn:microsoft.com/office/officeart/2008/layout/LinedList"/>
    <dgm:cxn modelId="{A1CAF114-2AF4-456D-B335-7DD61F483C07}" type="presParOf" srcId="{00883698-AFB2-4D77-B148-40D9CB07EFDC}" destId="{A4F3B81C-C803-4EC9-9D64-47F4D17E6698}" srcOrd="1" destOrd="0" presId="urn:microsoft.com/office/officeart/2008/layout/LinedList"/>
    <dgm:cxn modelId="{6B635D82-7FA6-4A56-A775-B9260164DF04}" type="presParOf" srcId="{F163D38A-17E1-4507-8696-4A605D6B2132}" destId="{3F422E8B-415D-40F2-9BEE-586A9191881A}" srcOrd="14" destOrd="0" presId="urn:microsoft.com/office/officeart/2008/layout/LinedList"/>
    <dgm:cxn modelId="{DFCDAA84-A949-4BA3-A908-48E7A74E6AD6}" type="presParOf" srcId="{F163D38A-17E1-4507-8696-4A605D6B2132}" destId="{03BE23B7-EFEF-4DED-8B34-E2DA39351B9C}" srcOrd="15" destOrd="0" presId="urn:microsoft.com/office/officeart/2008/layout/LinedList"/>
    <dgm:cxn modelId="{8550A50E-F2B6-4BE5-BD29-B0A39EF9CD5F}" type="presParOf" srcId="{03BE23B7-EFEF-4DED-8B34-E2DA39351B9C}" destId="{D175DF42-666F-40D4-9CD9-20F8B6967BF5}" srcOrd="0" destOrd="0" presId="urn:microsoft.com/office/officeart/2008/layout/LinedList"/>
    <dgm:cxn modelId="{10DEDE5F-6DD3-4131-988D-74A8C6207A1B}" type="presParOf" srcId="{03BE23B7-EFEF-4DED-8B34-E2DA39351B9C}" destId="{F9679F29-6682-4FCF-97D1-03591DAF6357}" srcOrd="1" destOrd="0" presId="urn:microsoft.com/office/officeart/2008/layout/LinedList"/>
    <dgm:cxn modelId="{6397BB5E-6103-4A90-AC72-85A0DD977457}" type="presParOf" srcId="{F163D38A-17E1-4507-8696-4A605D6B2132}" destId="{6F49EF99-921B-433D-84E4-B1B227BE86BD}" srcOrd="16" destOrd="0" presId="urn:microsoft.com/office/officeart/2008/layout/LinedList"/>
    <dgm:cxn modelId="{97FD65B9-727B-49ED-9E17-23AD83DB4DD0}" type="presParOf" srcId="{F163D38A-17E1-4507-8696-4A605D6B2132}" destId="{380096A6-C468-4FA6-AC42-C3A73FE117A9}" srcOrd="17" destOrd="0" presId="urn:microsoft.com/office/officeart/2008/layout/LinedList"/>
    <dgm:cxn modelId="{676841B2-64B7-48B8-B510-998F436A8158}" type="presParOf" srcId="{380096A6-C468-4FA6-AC42-C3A73FE117A9}" destId="{6AC71713-1318-4B5E-8F4C-7F3C43682E33}" srcOrd="0" destOrd="0" presId="urn:microsoft.com/office/officeart/2008/layout/LinedList"/>
    <dgm:cxn modelId="{CE4946EF-4047-4E27-AFB0-3E97FAAF777D}" type="presParOf" srcId="{380096A6-C468-4FA6-AC42-C3A73FE117A9}" destId="{D0BC7297-AE15-42A3-9CD6-671728B5B5EB}" srcOrd="1" destOrd="0" presId="urn:microsoft.com/office/officeart/2008/layout/LinedList"/>
    <dgm:cxn modelId="{C1A58B3C-226E-4577-915E-D0E0FB3B3D2A}" type="presParOf" srcId="{F163D38A-17E1-4507-8696-4A605D6B2132}" destId="{BCEB73AC-BEF7-45FB-8897-22A80B53B587}" srcOrd="18" destOrd="0" presId="urn:microsoft.com/office/officeart/2008/layout/LinedList"/>
    <dgm:cxn modelId="{8D86C767-5DDA-4AC7-B10F-77A5D3E0124C}" type="presParOf" srcId="{F163D38A-17E1-4507-8696-4A605D6B2132}" destId="{6978C895-A3D6-43F0-A7B1-A50834C7913A}" srcOrd="19" destOrd="0" presId="urn:microsoft.com/office/officeart/2008/layout/LinedList"/>
    <dgm:cxn modelId="{1037110B-D3D5-4868-9C8F-E7D930241606}" type="presParOf" srcId="{6978C895-A3D6-43F0-A7B1-A50834C7913A}" destId="{61E94537-586C-4E8F-BAC0-6CA1851D5190}" srcOrd="0" destOrd="0" presId="urn:microsoft.com/office/officeart/2008/layout/LinedList"/>
    <dgm:cxn modelId="{3DBCD807-271C-4C41-8804-51A8B33813A3}" type="presParOf" srcId="{6978C895-A3D6-43F0-A7B1-A50834C7913A}" destId="{A993E857-25D7-41E7-8844-E63202E1DE7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48733-78F9-4D1E-A13A-24A53E9844A0}">
      <dsp:nvSpPr>
        <dsp:cNvPr id="0" name=""/>
        <dsp:cNvSpPr/>
      </dsp:nvSpPr>
      <dsp:spPr>
        <a:xfrm>
          <a:off x="0" y="539"/>
          <a:ext cx="59337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4B856-BD5F-46B5-95F0-2E31A91740A8}">
      <dsp:nvSpPr>
        <dsp:cNvPr id="0" name=""/>
        <dsp:cNvSpPr/>
      </dsp:nvSpPr>
      <dsp:spPr>
        <a:xfrm>
          <a:off x="0" y="539"/>
          <a:ext cx="5933727" cy="4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dirty="0">
              <a:solidFill>
                <a:prstClr val="black"/>
              </a:solidFill>
              <a:latin typeface="Times New Roman" panose="02020603050405020304" pitchFamily="18" charset="0"/>
              <a:cs typeface="Times New Roman" panose="02020603050405020304" pitchFamily="18" charset="0"/>
            </a:rPr>
            <a:t>GİB Mükellef Hakları Bildirgesi (2006)</a:t>
          </a:r>
          <a:endParaRPr lang="tr-TR" sz="1700" kern="1200" dirty="0"/>
        </a:p>
      </dsp:txBody>
      <dsp:txXfrm>
        <a:off x="0" y="539"/>
        <a:ext cx="5933727" cy="490723"/>
      </dsp:txXfrm>
    </dsp:sp>
    <dsp:sp modelId="{6387AFF3-2F5F-4481-8256-EA87BC09BC82}">
      <dsp:nvSpPr>
        <dsp:cNvPr id="0" name=""/>
        <dsp:cNvSpPr/>
      </dsp:nvSpPr>
      <dsp:spPr>
        <a:xfrm>
          <a:off x="0" y="491262"/>
          <a:ext cx="59337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6BEAC5-64A7-43DE-8689-AA24A1423371}">
      <dsp:nvSpPr>
        <dsp:cNvPr id="0" name=""/>
        <dsp:cNvSpPr/>
      </dsp:nvSpPr>
      <dsp:spPr>
        <a:xfrm>
          <a:off x="0" y="491262"/>
          <a:ext cx="5933727" cy="4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a:solidFill>
                <a:prstClr val="black"/>
              </a:solidFill>
              <a:latin typeface="Times New Roman" panose="02020603050405020304" pitchFamily="18" charset="0"/>
              <a:cs typeface="Times New Roman" panose="02020603050405020304" pitchFamily="18" charset="0"/>
            </a:rPr>
            <a:t>Vergi İnceleme Süreleri Belirlenmiştir (2010)</a:t>
          </a:r>
          <a:endParaRPr lang="tr-TR" sz="1700" kern="1200" dirty="0">
            <a:solidFill>
              <a:prstClr val="black"/>
            </a:solidFill>
            <a:latin typeface="Times New Roman" panose="02020603050405020304" pitchFamily="18" charset="0"/>
            <a:cs typeface="Times New Roman" panose="02020603050405020304" pitchFamily="18" charset="0"/>
          </a:endParaRPr>
        </a:p>
      </dsp:txBody>
      <dsp:txXfrm>
        <a:off x="0" y="491262"/>
        <a:ext cx="5933727" cy="490723"/>
      </dsp:txXfrm>
    </dsp:sp>
    <dsp:sp modelId="{4F10BEE9-E5D0-494E-ACF1-76A1E537AD0A}">
      <dsp:nvSpPr>
        <dsp:cNvPr id="0" name=""/>
        <dsp:cNvSpPr/>
      </dsp:nvSpPr>
      <dsp:spPr>
        <a:xfrm>
          <a:off x="0" y="981985"/>
          <a:ext cx="59337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23B23-5D00-4622-81B7-A73758E30C39}">
      <dsp:nvSpPr>
        <dsp:cNvPr id="0" name=""/>
        <dsp:cNvSpPr/>
      </dsp:nvSpPr>
      <dsp:spPr>
        <a:xfrm>
          <a:off x="0" y="981985"/>
          <a:ext cx="5933727" cy="4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a:solidFill>
                <a:prstClr val="black"/>
              </a:solidFill>
              <a:latin typeface="Times New Roman" panose="02020603050405020304" pitchFamily="18" charset="0"/>
              <a:cs typeface="Times New Roman" panose="02020603050405020304" pitchFamily="18" charset="0"/>
            </a:rPr>
            <a:t>GİB Mükellefin Hakları ve Ödevleri Rehberi (2014)</a:t>
          </a:r>
          <a:endParaRPr lang="tr-TR" sz="1700" kern="1200" dirty="0">
            <a:solidFill>
              <a:prstClr val="black"/>
            </a:solidFill>
            <a:latin typeface="Times New Roman" panose="02020603050405020304" pitchFamily="18" charset="0"/>
            <a:cs typeface="Times New Roman" panose="02020603050405020304" pitchFamily="18" charset="0"/>
          </a:endParaRPr>
        </a:p>
      </dsp:txBody>
      <dsp:txXfrm>
        <a:off x="0" y="981985"/>
        <a:ext cx="5933727" cy="490723"/>
      </dsp:txXfrm>
    </dsp:sp>
    <dsp:sp modelId="{610CB002-9AEB-4DF4-9BCD-5BA91714AED9}">
      <dsp:nvSpPr>
        <dsp:cNvPr id="0" name=""/>
        <dsp:cNvSpPr/>
      </dsp:nvSpPr>
      <dsp:spPr>
        <a:xfrm>
          <a:off x="0" y="1472708"/>
          <a:ext cx="59337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C5FA8-401C-4738-A937-9A91E4A2C35F}">
      <dsp:nvSpPr>
        <dsp:cNvPr id="0" name=""/>
        <dsp:cNvSpPr/>
      </dsp:nvSpPr>
      <dsp:spPr>
        <a:xfrm>
          <a:off x="0" y="1472708"/>
          <a:ext cx="5933727" cy="4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a:solidFill>
                <a:prstClr val="black"/>
              </a:solidFill>
              <a:latin typeface="Times New Roman" panose="02020603050405020304" pitchFamily="18" charset="0"/>
              <a:cs typeface="Times New Roman" panose="02020603050405020304" pitchFamily="18" charset="0"/>
            </a:rPr>
            <a:t>VDK Vergi İncelemelerinde Mükellef Hak ve Yük. Broşürü (2016)</a:t>
          </a:r>
          <a:endParaRPr lang="tr-TR" sz="1700" kern="1200" dirty="0">
            <a:solidFill>
              <a:prstClr val="black"/>
            </a:solidFill>
            <a:latin typeface="Times New Roman" panose="02020603050405020304" pitchFamily="18" charset="0"/>
            <a:cs typeface="Times New Roman" panose="02020603050405020304" pitchFamily="18" charset="0"/>
          </a:endParaRPr>
        </a:p>
      </dsp:txBody>
      <dsp:txXfrm>
        <a:off x="0" y="1472708"/>
        <a:ext cx="5933727" cy="490723"/>
      </dsp:txXfrm>
    </dsp:sp>
    <dsp:sp modelId="{7D3F6299-5B07-4BDF-BDFD-14DD087903E3}">
      <dsp:nvSpPr>
        <dsp:cNvPr id="0" name=""/>
        <dsp:cNvSpPr/>
      </dsp:nvSpPr>
      <dsp:spPr>
        <a:xfrm>
          <a:off x="0" y="1963431"/>
          <a:ext cx="59337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C36DD-94DC-4C64-96BA-E3CFF81EE1BC}">
      <dsp:nvSpPr>
        <dsp:cNvPr id="0" name=""/>
        <dsp:cNvSpPr/>
      </dsp:nvSpPr>
      <dsp:spPr>
        <a:xfrm>
          <a:off x="0" y="1963431"/>
          <a:ext cx="5933727" cy="4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a:solidFill>
                <a:prstClr val="black"/>
              </a:solidFill>
              <a:latin typeface="Times New Roman" panose="02020603050405020304" pitchFamily="18" charset="0"/>
              <a:cs typeface="Times New Roman" panose="02020603050405020304" pitchFamily="18" charset="0"/>
            </a:rPr>
            <a:t>İzaha Davet (2016)</a:t>
          </a:r>
          <a:endParaRPr lang="tr-TR" sz="1700" kern="1200" dirty="0">
            <a:solidFill>
              <a:prstClr val="black"/>
            </a:solidFill>
            <a:latin typeface="Times New Roman" panose="02020603050405020304" pitchFamily="18" charset="0"/>
            <a:cs typeface="Times New Roman" panose="02020603050405020304" pitchFamily="18" charset="0"/>
          </a:endParaRPr>
        </a:p>
      </dsp:txBody>
      <dsp:txXfrm>
        <a:off x="0" y="1963431"/>
        <a:ext cx="5933727" cy="490723"/>
      </dsp:txXfrm>
    </dsp:sp>
    <dsp:sp modelId="{8C4C500A-7DE5-4B55-B104-C2EEE0E2F161}">
      <dsp:nvSpPr>
        <dsp:cNvPr id="0" name=""/>
        <dsp:cNvSpPr/>
      </dsp:nvSpPr>
      <dsp:spPr>
        <a:xfrm>
          <a:off x="0" y="2454155"/>
          <a:ext cx="59337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8757C-6010-40D7-8185-2DF3A80F31ED}">
      <dsp:nvSpPr>
        <dsp:cNvPr id="0" name=""/>
        <dsp:cNvSpPr/>
      </dsp:nvSpPr>
      <dsp:spPr>
        <a:xfrm>
          <a:off x="0" y="2454155"/>
          <a:ext cx="5933727" cy="4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a:solidFill>
                <a:prstClr val="black"/>
              </a:solidFill>
              <a:latin typeface="Times New Roman" panose="02020603050405020304" pitchFamily="18" charset="0"/>
              <a:cs typeface="Times New Roman" panose="02020603050405020304" pitchFamily="18" charset="0"/>
            </a:rPr>
            <a:t>Taslak Vergi İnceleme Tutanağı (2016)</a:t>
          </a:r>
          <a:endParaRPr lang="tr-TR" sz="1700" kern="1200" dirty="0">
            <a:solidFill>
              <a:prstClr val="black"/>
            </a:solidFill>
            <a:latin typeface="Times New Roman" panose="02020603050405020304" pitchFamily="18" charset="0"/>
            <a:cs typeface="Times New Roman" panose="02020603050405020304" pitchFamily="18" charset="0"/>
          </a:endParaRPr>
        </a:p>
      </dsp:txBody>
      <dsp:txXfrm>
        <a:off x="0" y="2454155"/>
        <a:ext cx="5933727" cy="490723"/>
      </dsp:txXfrm>
    </dsp:sp>
    <dsp:sp modelId="{BF47EED2-ADC1-4557-A970-277087A88782}">
      <dsp:nvSpPr>
        <dsp:cNvPr id="0" name=""/>
        <dsp:cNvSpPr/>
      </dsp:nvSpPr>
      <dsp:spPr>
        <a:xfrm>
          <a:off x="0" y="2944878"/>
          <a:ext cx="59337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9FD6B-1219-410F-9069-898622681FE8}">
      <dsp:nvSpPr>
        <dsp:cNvPr id="0" name=""/>
        <dsp:cNvSpPr/>
      </dsp:nvSpPr>
      <dsp:spPr>
        <a:xfrm>
          <a:off x="0" y="2944878"/>
          <a:ext cx="5933727" cy="4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a:solidFill>
                <a:prstClr val="black"/>
              </a:solidFill>
              <a:latin typeface="Times New Roman" panose="02020603050405020304" pitchFamily="18" charset="0"/>
              <a:cs typeface="Times New Roman" panose="02020603050405020304" pitchFamily="18" charset="0"/>
            </a:rPr>
            <a:t>RDK’da Dinlenme Talebi (2016)</a:t>
          </a:r>
          <a:endParaRPr lang="tr-TR" sz="1700" kern="1200" dirty="0">
            <a:solidFill>
              <a:prstClr val="black"/>
            </a:solidFill>
            <a:latin typeface="Times New Roman" panose="02020603050405020304" pitchFamily="18" charset="0"/>
            <a:cs typeface="Times New Roman" panose="02020603050405020304" pitchFamily="18" charset="0"/>
          </a:endParaRPr>
        </a:p>
      </dsp:txBody>
      <dsp:txXfrm>
        <a:off x="0" y="2944878"/>
        <a:ext cx="5933727" cy="490723"/>
      </dsp:txXfrm>
    </dsp:sp>
    <dsp:sp modelId="{170783AA-329F-4175-BAA7-D7216392A0AB}">
      <dsp:nvSpPr>
        <dsp:cNvPr id="0" name=""/>
        <dsp:cNvSpPr/>
      </dsp:nvSpPr>
      <dsp:spPr>
        <a:xfrm>
          <a:off x="0" y="3435601"/>
          <a:ext cx="59337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DEFBB-EF3C-441F-849D-0742F50E5085}">
      <dsp:nvSpPr>
        <dsp:cNvPr id="0" name=""/>
        <dsp:cNvSpPr/>
      </dsp:nvSpPr>
      <dsp:spPr>
        <a:xfrm>
          <a:off x="0" y="3435601"/>
          <a:ext cx="5933727" cy="4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dirty="0">
              <a:solidFill>
                <a:prstClr val="black"/>
              </a:solidFill>
              <a:latin typeface="Times New Roman" panose="02020603050405020304" pitchFamily="18" charset="0"/>
              <a:cs typeface="Times New Roman" panose="02020603050405020304" pitchFamily="18" charset="0"/>
            </a:rPr>
            <a:t>Rapor Özeti (2016)</a:t>
          </a:r>
        </a:p>
      </dsp:txBody>
      <dsp:txXfrm>
        <a:off x="0" y="3435601"/>
        <a:ext cx="5933727" cy="490723"/>
      </dsp:txXfrm>
    </dsp:sp>
    <dsp:sp modelId="{A087D48D-567D-442F-A04A-CC461B4D50A6}">
      <dsp:nvSpPr>
        <dsp:cNvPr id="0" name=""/>
        <dsp:cNvSpPr/>
      </dsp:nvSpPr>
      <dsp:spPr>
        <a:xfrm>
          <a:off x="0" y="3926324"/>
          <a:ext cx="59337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A6B27-C538-4412-8414-E46AC1836652}">
      <dsp:nvSpPr>
        <dsp:cNvPr id="0" name=""/>
        <dsp:cNvSpPr/>
      </dsp:nvSpPr>
      <dsp:spPr>
        <a:xfrm>
          <a:off x="0" y="3926324"/>
          <a:ext cx="5933727" cy="4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dirty="0">
              <a:solidFill>
                <a:prstClr val="black"/>
              </a:solidFill>
              <a:latin typeface="Times New Roman" panose="02020603050405020304" pitchFamily="18" charset="0"/>
              <a:cs typeface="Times New Roman" panose="02020603050405020304" pitchFamily="18" charset="0"/>
            </a:rPr>
            <a:t>VDK Vergi İncelemelerinde Mükellef Hakları Genelgesi (2017)</a:t>
          </a:r>
        </a:p>
      </dsp:txBody>
      <dsp:txXfrm>
        <a:off x="0" y="3926324"/>
        <a:ext cx="5933727" cy="490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D1DB1-09F4-4DB2-AB2A-C3164371F475}">
      <dsp:nvSpPr>
        <dsp:cNvPr id="0" name=""/>
        <dsp:cNvSpPr/>
      </dsp:nvSpPr>
      <dsp:spPr>
        <a:xfrm>
          <a:off x="0" y="1833"/>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A8348-AFB2-4662-9323-00D270AFD51A}">
      <dsp:nvSpPr>
        <dsp:cNvPr id="0" name=""/>
        <dsp:cNvSpPr/>
      </dsp:nvSpPr>
      <dsp:spPr>
        <a:xfrm>
          <a:off x="0" y="1833"/>
          <a:ext cx="9808949" cy="62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a:latin typeface="Segoe UI" panose="020B0502040204020203" pitchFamily="34" charset="0"/>
              <a:cs typeface="Segoe UI" panose="020B0502040204020203" pitchFamily="34" charset="0"/>
            </a:rPr>
            <a:t>Vergi İnceleme Yetkilisinin Kimliğini Görme Hakkı</a:t>
          </a:r>
          <a:endParaRPr lang="tr-TR" sz="1900" kern="1200" dirty="0">
            <a:latin typeface="Segoe UI" panose="020B0502040204020203" pitchFamily="34" charset="0"/>
            <a:cs typeface="Segoe UI" panose="020B0502040204020203" pitchFamily="34" charset="0"/>
          </a:endParaRPr>
        </a:p>
      </dsp:txBody>
      <dsp:txXfrm>
        <a:off x="0" y="1833"/>
        <a:ext cx="9808949" cy="625169"/>
      </dsp:txXfrm>
    </dsp:sp>
    <dsp:sp modelId="{2D41A8BA-7189-4D48-8F38-1394FA4B4DD6}">
      <dsp:nvSpPr>
        <dsp:cNvPr id="0" name=""/>
        <dsp:cNvSpPr/>
      </dsp:nvSpPr>
      <dsp:spPr>
        <a:xfrm>
          <a:off x="0" y="627002"/>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D46F5-7802-478C-9821-F15839E75F06}">
      <dsp:nvSpPr>
        <dsp:cNvPr id="0" name=""/>
        <dsp:cNvSpPr/>
      </dsp:nvSpPr>
      <dsp:spPr>
        <a:xfrm>
          <a:off x="0" y="627002"/>
          <a:ext cx="9808949" cy="62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İncelemenin Gerekçesini, Konusunu, Dönemini ve Kapsamını Öğrenme Hakkı</a:t>
          </a:r>
        </a:p>
      </dsp:txBody>
      <dsp:txXfrm>
        <a:off x="0" y="627002"/>
        <a:ext cx="9808949" cy="625169"/>
      </dsp:txXfrm>
    </dsp:sp>
    <dsp:sp modelId="{59182F9A-560A-4A6D-8319-611D99AC72C8}">
      <dsp:nvSpPr>
        <dsp:cNvPr id="0" name=""/>
        <dsp:cNvSpPr/>
      </dsp:nvSpPr>
      <dsp:spPr>
        <a:xfrm>
          <a:off x="0" y="1252171"/>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33755-798F-41E6-8B2E-FA2867E4B8AD}">
      <dsp:nvSpPr>
        <dsp:cNvPr id="0" name=""/>
        <dsp:cNvSpPr/>
      </dsp:nvSpPr>
      <dsp:spPr>
        <a:xfrm>
          <a:off x="0" y="1252171"/>
          <a:ext cx="9808949" cy="62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a:latin typeface="Segoe UI" panose="020B0502040204020203" pitchFamily="34" charset="0"/>
              <a:cs typeface="Segoe UI" panose="020B0502040204020203" pitchFamily="34" charset="0"/>
            </a:rPr>
            <a:t>Defter ve Belgelerin Kendisinden Yazılı Olarak İstenilmesi Hakkı</a:t>
          </a:r>
          <a:endParaRPr lang="tr-TR" sz="1900" kern="1200" dirty="0">
            <a:latin typeface="Segoe UI" panose="020B0502040204020203" pitchFamily="34" charset="0"/>
            <a:cs typeface="Segoe UI" panose="020B0502040204020203" pitchFamily="34" charset="0"/>
          </a:endParaRPr>
        </a:p>
      </dsp:txBody>
      <dsp:txXfrm>
        <a:off x="0" y="1252171"/>
        <a:ext cx="9808949" cy="625169"/>
      </dsp:txXfrm>
    </dsp:sp>
    <dsp:sp modelId="{2CB98C6E-D58D-43F4-BFB7-2A27DAD7E838}">
      <dsp:nvSpPr>
        <dsp:cNvPr id="0" name=""/>
        <dsp:cNvSpPr/>
      </dsp:nvSpPr>
      <dsp:spPr>
        <a:xfrm>
          <a:off x="0" y="1877340"/>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08CE3-71FE-4009-B351-576075DB04D9}">
      <dsp:nvSpPr>
        <dsp:cNvPr id="0" name=""/>
        <dsp:cNvSpPr/>
      </dsp:nvSpPr>
      <dsp:spPr>
        <a:xfrm>
          <a:off x="0" y="1877340"/>
          <a:ext cx="9808949" cy="62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a:latin typeface="Segoe UI" panose="020B0502040204020203" pitchFamily="34" charset="0"/>
              <a:cs typeface="Segoe UI" panose="020B0502040204020203" pitchFamily="34" charset="0"/>
            </a:rPr>
            <a:t>Defter ve Belgelerini İbraz Etmek İçin Ek Süre İsteme Hakkı</a:t>
          </a:r>
          <a:endParaRPr lang="tr-TR" sz="1900" kern="1200" dirty="0">
            <a:latin typeface="Segoe UI" panose="020B0502040204020203" pitchFamily="34" charset="0"/>
            <a:cs typeface="Segoe UI" panose="020B0502040204020203" pitchFamily="34" charset="0"/>
          </a:endParaRPr>
        </a:p>
      </dsp:txBody>
      <dsp:txXfrm>
        <a:off x="0" y="1877340"/>
        <a:ext cx="9808949" cy="625169"/>
      </dsp:txXfrm>
    </dsp:sp>
    <dsp:sp modelId="{AD8F947E-A487-4F60-8D9B-53A256E2CEE6}">
      <dsp:nvSpPr>
        <dsp:cNvPr id="0" name=""/>
        <dsp:cNvSpPr/>
      </dsp:nvSpPr>
      <dsp:spPr>
        <a:xfrm>
          <a:off x="0" y="2502509"/>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6FDB8-0780-4C17-B177-40491EC09ADE}">
      <dsp:nvSpPr>
        <dsp:cNvPr id="0" name=""/>
        <dsp:cNvSpPr/>
      </dsp:nvSpPr>
      <dsp:spPr>
        <a:xfrm>
          <a:off x="0" y="2502509"/>
          <a:ext cx="9808949" cy="62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dirty="0">
              <a:latin typeface="Segoe UI" panose="020B0502040204020203" pitchFamily="34" charset="0"/>
              <a:cs typeface="Segoe UI" panose="020B0502040204020203" pitchFamily="34" charset="0"/>
            </a:rPr>
            <a:t>Resmi Çalışma Saatleri Dışında İnceleme Yapılmamasını İsteme Hakkı</a:t>
          </a:r>
        </a:p>
      </dsp:txBody>
      <dsp:txXfrm>
        <a:off x="0" y="2502509"/>
        <a:ext cx="9808949" cy="625169"/>
      </dsp:txXfrm>
    </dsp:sp>
    <dsp:sp modelId="{E68DDD13-3B39-42BE-AFB3-D9C03441F5E7}">
      <dsp:nvSpPr>
        <dsp:cNvPr id="0" name=""/>
        <dsp:cNvSpPr/>
      </dsp:nvSpPr>
      <dsp:spPr>
        <a:xfrm>
          <a:off x="0" y="3127678"/>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D90C7-5AC7-4B73-8CFD-CDA0AAAF2D0C}">
      <dsp:nvSpPr>
        <dsp:cNvPr id="0" name=""/>
        <dsp:cNvSpPr/>
      </dsp:nvSpPr>
      <dsp:spPr>
        <a:xfrm>
          <a:off x="0" y="3127678"/>
          <a:ext cx="9808949" cy="62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dirty="0" smtClean="0">
              <a:latin typeface="Segoe UI" panose="020B0502040204020203" pitchFamily="34" charset="0"/>
              <a:cs typeface="Segoe UI" panose="020B0502040204020203" pitchFamily="34" charset="0"/>
            </a:rPr>
            <a:t>İtiraz ve Mülahazalar ile İbraz Ettikleri </a:t>
          </a:r>
          <a:r>
            <a:rPr lang="tr-TR" sz="1900" kern="1200" dirty="0" err="1" smtClean="0">
              <a:latin typeface="Segoe UI" panose="020B0502040204020203" pitchFamily="34" charset="0"/>
              <a:cs typeface="Segoe UI" panose="020B0502040204020203" pitchFamily="34" charset="0"/>
            </a:rPr>
            <a:t>Özelgelerin</a:t>
          </a:r>
          <a:r>
            <a:rPr lang="tr-TR" sz="1900" kern="1200" dirty="0" smtClean="0">
              <a:latin typeface="Segoe UI" panose="020B0502040204020203" pitchFamily="34" charset="0"/>
              <a:cs typeface="Segoe UI" panose="020B0502040204020203" pitchFamily="34" charset="0"/>
            </a:rPr>
            <a:t> Tutanaklara Geçirilmesini İsteme Hakkı</a:t>
          </a:r>
          <a:endParaRPr lang="tr-TR" sz="1900" kern="1200" dirty="0">
            <a:latin typeface="Segoe UI" panose="020B0502040204020203" pitchFamily="34" charset="0"/>
            <a:cs typeface="Segoe UI" panose="020B0502040204020203" pitchFamily="34" charset="0"/>
          </a:endParaRPr>
        </a:p>
      </dsp:txBody>
      <dsp:txXfrm>
        <a:off x="0" y="3127678"/>
        <a:ext cx="9808949" cy="625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756ED-FE3E-4EEC-B4A7-C99C88FCAC60}">
      <dsp:nvSpPr>
        <dsp:cNvPr id="0" name=""/>
        <dsp:cNvSpPr/>
      </dsp:nvSpPr>
      <dsp:spPr>
        <a:xfrm>
          <a:off x="0" y="458"/>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742B5B-AA09-4457-84C1-60ACFC2224A1}">
      <dsp:nvSpPr>
        <dsp:cNvPr id="0" name=""/>
        <dsp:cNvSpPr/>
      </dsp:nvSpPr>
      <dsp:spPr>
        <a:xfrm>
          <a:off x="0" y="458"/>
          <a:ext cx="9808949" cy="37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a:latin typeface="Segoe UI" panose="020B0502040204020203" pitchFamily="34" charset="0"/>
              <a:cs typeface="Segoe UI" panose="020B0502040204020203" pitchFamily="34" charset="0"/>
            </a:rPr>
            <a:t>Taslak Vergi İnceleme Tutanağını Talep Etme Hakkı</a:t>
          </a:r>
          <a:endParaRPr lang="tr-TR" sz="1600" kern="1200" dirty="0">
            <a:latin typeface="Segoe UI" panose="020B0502040204020203" pitchFamily="34" charset="0"/>
            <a:cs typeface="Segoe UI" panose="020B0502040204020203" pitchFamily="34" charset="0"/>
          </a:endParaRPr>
        </a:p>
      </dsp:txBody>
      <dsp:txXfrm>
        <a:off x="0" y="458"/>
        <a:ext cx="9808949" cy="375376"/>
      </dsp:txXfrm>
    </dsp:sp>
    <dsp:sp modelId="{0B762C04-7C58-4BFC-8A3C-5AE0EB26AAE7}">
      <dsp:nvSpPr>
        <dsp:cNvPr id="0" name=""/>
        <dsp:cNvSpPr/>
      </dsp:nvSpPr>
      <dsp:spPr>
        <a:xfrm>
          <a:off x="0" y="375834"/>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8AD6F-92EC-4B6E-A41C-4CB0CDAD811E}">
      <dsp:nvSpPr>
        <dsp:cNvPr id="0" name=""/>
        <dsp:cNvSpPr/>
      </dsp:nvSpPr>
      <dsp:spPr>
        <a:xfrm>
          <a:off x="0" y="375834"/>
          <a:ext cx="9808949" cy="37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a:latin typeface="Segoe UI" panose="020B0502040204020203" pitchFamily="34" charset="0"/>
              <a:cs typeface="Segoe UI" panose="020B0502040204020203" pitchFamily="34" charset="0"/>
            </a:rPr>
            <a:t>İncelemenin Her Safhasında Bilgi Alabilme Hakkı</a:t>
          </a:r>
          <a:endParaRPr lang="tr-TR" sz="1600" kern="1200" dirty="0">
            <a:latin typeface="Segoe UI" panose="020B0502040204020203" pitchFamily="34" charset="0"/>
            <a:cs typeface="Segoe UI" panose="020B0502040204020203" pitchFamily="34" charset="0"/>
          </a:endParaRPr>
        </a:p>
      </dsp:txBody>
      <dsp:txXfrm>
        <a:off x="0" y="375834"/>
        <a:ext cx="9808949" cy="375376"/>
      </dsp:txXfrm>
    </dsp:sp>
    <dsp:sp modelId="{B55AD639-B07C-4DCE-B56D-37E99B98D265}">
      <dsp:nvSpPr>
        <dsp:cNvPr id="0" name=""/>
        <dsp:cNvSpPr/>
      </dsp:nvSpPr>
      <dsp:spPr>
        <a:xfrm>
          <a:off x="0" y="751211"/>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B2636-E89D-4D28-BED4-FA6A2620B669}">
      <dsp:nvSpPr>
        <dsp:cNvPr id="0" name=""/>
        <dsp:cNvSpPr/>
      </dsp:nvSpPr>
      <dsp:spPr>
        <a:xfrm>
          <a:off x="0" y="751211"/>
          <a:ext cx="9808949" cy="37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a:latin typeface="Segoe UI" panose="020B0502040204020203" pitchFamily="34" charset="0"/>
              <a:cs typeface="Segoe UI" panose="020B0502040204020203" pitchFamily="34" charset="0"/>
            </a:rPr>
            <a:t>İnceleme Sırasında Temsilci Bulundurma Hakkı</a:t>
          </a:r>
          <a:endParaRPr lang="tr-TR" sz="1600" kern="1200" dirty="0">
            <a:latin typeface="Segoe UI" panose="020B0502040204020203" pitchFamily="34" charset="0"/>
            <a:cs typeface="Segoe UI" panose="020B0502040204020203" pitchFamily="34" charset="0"/>
          </a:endParaRPr>
        </a:p>
      </dsp:txBody>
      <dsp:txXfrm>
        <a:off x="0" y="751211"/>
        <a:ext cx="9808949" cy="375376"/>
      </dsp:txXfrm>
    </dsp:sp>
    <dsp:sp modelId="{BD81E1F7-E29F-4136-9D73-14A581C43DD6}">
      <dsp:nvSpPr>
        <dsp:cNvPr id="0" name=""/>
        <dsp:cNvSpPr/>
      </dsp:nvSpPr>
      <dsp:spPr>
        <a:xfrm>
          <a:off x="0" y="1126587"/>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BB228-046D-438C-82F0-432D5390EB74}">
      <dsp:nvSpPr>
        <dsp:cNvPr id="0" name=""/>
        <dsp:cNvSpPr/>
      </dsp:nvSpPr>
      <dsp:spPr>
        <a:xfrm>
          <a:off x="0" y="1126587"/>
          <a:ext cx="9808949" cy="37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a:latin typeface="Segoe UI" panose="020B0502040204020203" pitchFamily="34" charset="0"/>
              <a:cs typeface="Segoe UI" panose="020B0502040204020203" pitchFamily="34" charset="0"/>
            </a:rPr>
            <a:t>Vergi İncelemesinin Süresinde Bitirilmemesinin Nedenini Öğrenme Hakkı</a:t>
          </a:r>
          <a:endParaRPr lang="tr-TR" sz="1600" kern="1200" dirty="0">
            <a:latin typeface="Segoe UI" panose="020B0502040204020203" pitchFamily="34" charset="0"/>
            <a:cs typeface="Segoe UI" panose="020B0502040204020203" pitchFamily="34" charset="0"/>
          </a:endParaRPr>
        </a:p>
      </dsp:txBody>
      <dsp:txXfrm>
        <a:off x="0" y="1126587"/>
        <a:ext cx="9808949" cy="375376"/>
      </dsp:txXfrm>
    </dsp:sp>
    <dsp:sp modelId="{B9DC95E4-8935-4681-A0AD-308812844FE5}">
      <dsp:nvSpPr>
        <dsp:cNvPr id="0" name=""/>
        <dsp:cNvSpPr/>
      </dsp:nvSpPr>
      <dsp:spPr>
        <a:xfrm>
          <a:off x="0" y="1501964"/>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5D76C-AD54-417F-A390-DD175817FBDC}">
      <dsp:nvSpPr>
        <dsp:cNvPr id="0" name=""/>
        <dsp:cNvSpPr/>
      </dsp:nvSpPr>
      <dsp:spPr>
        <a:xfrm>
          <a:off x="0" y="1501964"/>
          <a:ext cx="9808949" cy="37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a:latin typeface="Segoe UI" panose="020B0502040204020203" pitchFamily="34" charset="0"/>
              <a:cs typeface="Segoe UI" panose="020B0502040204020203" pitchFamily="34" charset="0"/>
            </a:rPr>
            <a:t>Rapor Özeti Talep Etme Hakkı</a:t>
          </a:r>
          <a:endParaRPr lang="tr-TR" sz="1600" kern="1200" dirty="0">
            <a:latin typeface="Segoe UI" panose="020B0502040204020203" pitchFamily="34" charset="0"/>
            <a:cs typeface="Segoe UI" panose="020B0502040204020203" pitchFamily="34" charset="0"/>
          </a:endParaRPr>
        </a:p>
      </dsp:txBody>
      <dsp:txXfrm>
        <a:off x="0" y="1501964"/>
        <a:ext cx="9808949" cy="375376"/>
      </dsp:txXfrm>
    </dsp:sp>
    <dsp:sp modelId="{76B59ECC-D457-4AEB-B1BF-982FDD2FB0FF}">
      <dsp:nvSpPr>
        <dsp:cNvPr id="0" name=""/>
        <dsp:cNvSpPr/>
      </dsp:nvSpPr>
      <dsp:spPr>
        <a:xfrm>
          <a:off x="0" y="1877340"/>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A62059-7648-4C23-B823-B64BB404628B}">
      <dsp:nvSpPr>
        <dsp:cNvPr id="0" name=""/>
        <dsp:cNvSpPr/>
      </dsp:nvSpPr>
      <dsp:spPr>
        <a:xfrm>
          <a:off x="0" y="1877340"/>
          <a:ext cx="9808949" cy="37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a:latin typeface="Segoe UI" panose="020B0502040204020203" pitchFamily="34" charset="0"/>
              <a:cs typeface="Segoe UI" panose="020B0502040204020203" pitchFamily="34" charset="0"/>
            </a:rPr>
            <a:t>Rapor Değerlendirme Komisyonlarınca Dinlenme Talep Hakkı</a:t>
          </a:r>
        </a:p>
      </dsp:txBody>
      <dsp:txXfrm>
        <a:off x="0" y="1877340"/>
        <a:ext cx="9808949" cy="375376"/>
      </dsp:txXfrm>
    </dsp:sp>
    <dsp:sp modelId="{79823123-D7B7-40D6-ADE7-EE217A8FC5E4}">
      <dsp:nvSpPr>
        <dsp:cNvPr id="0" name=""/>
        <dsp:cNvSpPr/>
      </dsp:nvSpPr>
      <dsp:spPr>
        <a:xfrm>
          <a:off x="0" y="2252716"/>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BFD9E-CE14-41F5-B6CA-6B064C28365C}">
      <dsp:nvSpPr>
        <dsp:cNvPr id="0" name=""/>
        <dsp:cNvSpPr/>
      </dsp:nvSpPr>
      <dsp:spPr>
        <a:xfrm>
          <a:off x="0" y="2252716"/>
          <a:ext cx="9808949" cy="37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a:latin typeface="Segoe UI" panose="020B0502040204020203" pitchFamily="34" charset="0"/>
              <a:cs typeface="Segoe UI" panose="020B0502040204020203" pitchFamily="34" charset="0"/>
            </a:rPr>
            <a:t>Tarhiyat Öncesi Uzlaşma Talep Hakkı</a:t>
          </a:r>
          <a:endParaRPr lang="tr-TR" sz="1600" kern="1200" dirty="0">
            <a:latin typeface="Segoe UI" panose="020B0502040204020203" pitchFamily="34" charset="0"/>
            <a:cs typeface="Segoe UI" panose="020B0502040204020203" pitchFamily="34" charset="0"/>
          </a:endParaRPr>
        </a:p>
      </dsp:txBody>
      <dsp:txXfrm>
        <a:off x="0" y="2252716"/>
        <a:ext cx="9808949" cy="375376"/>
      </dsp:txXfrm>
    </dsp:sp>
    <dsp:sp modelId="{3F422E8B-415D-40F2-9BEE-586A9191881A}">
      <dsp:nvSpPr>
        <dsp:cNvPr id="0" name=""/>
        <dsp:cNvSpPr/>
      </dsp:nvSpPr>
      <dsp:spPr>
        <a:xfrm>
          <a:off x="0" y="2628093"/>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5DF42-666F-40D4-9CD9-20F8B6967BF5}">
      <dsp:nvSpPr>
        <dsp:cNvPr id="0" name=""/>
        <dsp:cNvSpPr/>
      </dsp:nvSpPr>
      <dsp:spPr>
        <a:xfrm>
          <a:off x="0" y="2628093"/>
          <a:ext cx="9808949" cy="37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a:latin typeface="Segoe UI" panose="020B0502040204020203" pitchFamily="34" charset="0"/>
              <a:cs typeface="Segoe UI" panose="020B0502040204020203" pitchFamily="34" charset="0"/>
            </a:rPr>
            <a:t>Dava Açma Hakkı</a:t>
          </a:r>
          <a:endParaRPr lang="tr-TR" sz="1600" kern="1200" dirty="0">
            <a:latin typeface="Segoe UI" panose="020B0502040204020203" pitchFamily="34" charset="0"/>
            <a:cs typeface="Segoe UI" panose="020B0502040204020203" pitchFamily="34" charset="0"/>
          </a:endParaRPr>
        </a:p>
      </dsp:txBody>
      <dsp:txXfrm>
        <a:off x="0" y="2628093"/>
        <a:ext cx="9808949" cy="375376"/>
      </dsp:txXfrm>
    </dsp:sp>
    <dsp:sp modelId="{6F49EF99-921B-433D-84E4-B1B227BE86BD}">
      <dsp:nvSpPr>
        <dsp:cNvPr id="0" name=""/>
        <dsp:cNvSpPr/>
      </dsp:nvSpPr>
      <dsp:spPr>
        <a:xfrm>
          <a:off x="0" y="3003469"/>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71713-1318-4B5E-8F4C-7F3C43682E33}">
      <dsp:nvSpPr>
        <dsp:cNvPr id="0" name=""/>
        <dsp:cNvSpPr/>
      </dsp:nvSpPr>
      <dsp:spPr>
        <a:xfrm>
          <a:off x="0" y="3003469"/>
          <a:ext cx="9808949" cy="37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a:latin typeface="Segoe UI" panose="020B0502040204020203" pitchFamily="34" charset="0"/>
              <a:cs typeface="Segoe UI" panose="020B0502040204020203" pitchFamily="34" charset="0"/>
            </a:rPr>
            <a:t>Mali Tatile İlişkin Hükümlerden Yararlanma Hakkı</a:t>
          </a:r>
          <a:endParaRPr lang="tr-TR" sz="1600" kern="1200" dirty="0">
            <a:latin typeface="Segoe UI" panose="020B0502040204020203" pitchFamily="34" charset="0"/>
            <a:cs typeface="Segoe UI" panose="020B0502040204020203" pitchFamily="34" charset="0"/>
          </a:endParaRPr>
        </a:p>
      </dsp:txBody>
      <dsp:txXfrm>
        <a:off x="0" y="3003469"/>
        <a:ext cx="9808949" cy="375376"/>
      </dsp:txXfrm>
    </dsp:sp>
    <dsp:sp modelId="{BCEB73AC-BEF7-45FB-8897-22A80B53B587}">
      <dsp:nvSpPr>
        <dsp:cNvPr id="0" name=""/>
        <dsp:cNvSpPr/>
      </dsp:nvSpPr>
      <dsp:spPr>
        <a:xfrm>
          <a:off x="0" y="3378846"/>
          <a:ext cx="9808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94537-586C-4E8F-BAC0-6CA1851D5190}">
      <dsp:nvSpPr>
        <dsp:cNvPr id="0" name=""/>
        <dsp:cNvSpPr/>
      </dsp:nvSpPr>
      <dsp:spPr>
        <a:xfrm>
          <a:off x="0" y="3378846"/>
          <a:ext cx="9808949" cy="37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a:latin typeface="Segoe UI" panose="020B0502040204020203" pitchFamily="34" charset="0"/>
              <a:cs typeface="Segoe UI" panose="020B0502040204020203" pitchFamily="34" charset="0"/>
            </a:rPr>
            <a:t>Müracaat ve Şikâyet Hakkı</a:t>
          </a:r>
          <a:endParaRPr lang="tr-TR" sz="1600" kern="1200" dirty="0">
            <a:latin typeface="Segoe UI" panose="020B0502040204020203" pitchFamily="34" charset="0"/>
            <a:cs typeface="Segoe UI" panose="020B0502040204020203" pitchFamily="34" charset="0"/>
          </a:endParaRPr>
        </a:p>
      </dsp:txBody>
      <dsp:txXfrm>
        <a:off x="0" y="3378846"/>
        <a:ext cx="9808949" cy="3753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a:extLst>
              <a:ext uri="{FF2B5EF4-FFF2-40B4-BE49-F238E27FC236}">
                <a16:creationId xmlns:a16="http://schemas.microsoft.com/office/drawing/2014/main" id="{981A69FF-7820-4FCC-B849-D3678A21A4F3}"/>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pPr rtl="0"/>
            <a:fld id="{F77B5091-1898-43B9-AB18-9A1AE82D8B87}" type="datetime1">
              <a:rPr lang="tr-TR" smtClean="0"/>
              <a:t>7.02.2022</a:t>
            </a:fld>
            <a:endParaRPr lang="tr-TR" dirty="0"/>
          </a:p>
        </p:txBody>
      </p:sp>
      <p:sp>
        <p:nvSpPr>
          <p:cNvPr id="4" name="Alt Bilgi Yer Tutucusu 3">
            <a:extLst>
              <a:ext uri="{FF2B5EF4-FFF2-40B4-BE49-F238E27FC236}">
                <a16:creationId xmlns:a16="http://schemas.microsoft.com/office/drawing/2014/main" id="{D4FAC37F-43E8-47E4-A8D1-19743C11367F}"/>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a:extLst>
              <a:ext uri="{FF2B5EF4-FFF2-40B4-BE49-F238E27FC236}">
                <a16:creationId xmlns:a16="http://schemas.microsoft.com/office/drawing/2014/main" id="{97D279E6-0ADC-4707-A0E5-8B8058228FF8}"/>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9C03308A-A8B4-43FF-8C57-7C15CEEAA8C3}" type="slidenum">
              <a:rPr lang="tr-TR" smtClean="0"/>
              <a:t>‹#›</a:t>
            </a:fld>
            <a:endParaRPr lang="tr-TR" dirty="0"/>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pPr rtl="0"/>
            <a:fld id="{050BEC91-3D76-4CE8-B24F-4505A19EF6F2}" type="datetime1">
              <a:rPr lang="tr-TR" smtClean="0"/>
              <a:t>7.02.2022</a:t>
            </a:fld>
            <a:endParaRPr lang="tr-TR" dirty="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6" name="Alt 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B62F9892-4FA8-4E47-8751-DA9332AF5A19}" type="slidenum">
              <a:rPr lang="tr-TR" smtClean="0"/>
              <a:t>‹#›</a:t>
            </a:fld>
            <a:endParaRPr lang="tr-TR" dirty="0"/>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rtlCol="0"/>
          <a:lstStyle/>
          <a:p>
            <a:pPr rtl="0"/>
            <a:fld id="{6524D99E-06C2-4ACA-84FC-8F6740F111CE}" type="slidenum">
              <a:rPr lang="tr-TR" smtClean="0"/>
              <a:t>2</a:t>
            </a:fld>
            <a:endParaRPr lang="tr-TR" dirty="0"/>
          </a:p>
        </p:txBody>
      </p:sp>
      <p:sp>
        <p:nvSpPr>
          <p:cNvPr id="5" name="Veri Yer Tutucusu 4">
            <a:extLst>
              <a:ext uri="{FF2B5EF4-FFF2-40B4-BE49-F238E27FC236}">
                <a16:creationId xmlns:a16="http://schemas.microsoft.com/office/drawing/2014/main" id="{F3315E9C-EBDA-47D6-A40D-4000DBEE0519}"/>
              </a:ext>
            </a:extLst>
          </p:cNvPr>
          <p:cNvSpPr>
            <a:spLocks noGrp="1"/>
          </p:cNvSpPr>
          <p:nvPr>
            <p:ph type="dt" idx="1"/>
          </p:nvPr>
        </p:nvSpPr>
        <p:spPr/>
        <p:txBody>
          <a:bodyPr/>
          <a:lstStyle/>
          <a:p>
            <a:pPr rtl="0"/>
            <a:fld id="{91F966F3-0EC8-4895-A6F5-A8056AE6011E}" type="datetime1">
              <a:rPr lang="tr-TR" smtClean="0"/>
              <a:t>7.02.2022</a:t>
            </a:fld>
            <a:endParaRPr lang="tr-TR" dirty="0"/>
          </a:p>
        </p:txBody>
      </p:sp>
    </p:spTree>
    <p:extLst>
      <p:ext uri="{BB962C8B-B14F-4D97-AF65-F5344CB8AC3E}">
        <p14:creationId xmlns:p14="http://schemas.microsoft.com/office/powerpoint/2010/main" val="385733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Veri Yer Tutucusu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BEC91-3D76-4CE8-B24F-4505A19EF6F2}" type="datetime1">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7.02.2022</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ayt Numarası Yer Tutucusu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F9892-4FA8-4E47-8751-DA9332AF5A1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1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6524D99E-06C2-4ACA-84FC-8F6740F111CE}" type="slidenum">
              <a:rPr lang="tr-TR" smtClean="0"/>
              <a:t>8</a:t>
            </a:fld>
            <a:endParaRPr lang="tr-TR" dirty="0"/>
          </a:p>
        </p:txBody>
      </p:sp>
      <p:sp>
        <p:nvSpPr>
          <p:cNvPr id="5" name="Veri Yer Tutucusu 4">
            <a:extLst>
              <a:ext uri="{FF2B5EF4-FFF2-40B4-BE49-F238E27FC236}">
                <a16:creationId xmlns:a16="http://schemas.microsoft.com/office/drawing/2014/main" id="{86A1C163-F62A-43C1-8354-F465417AEA65}"/>
              </a:ext>
            </a:extLst>
          </p:cNvPr>
          <p:cNvSpPr>
            <a:spLocks noGrp="1"/>
          </p:cNvSpPr>
          <p:nvPr>
            <p:ph type="dt" idx="1"/>
          </p:nvPr>
        </p:nvSpPr>
        <p:spPr/>
        <p:txBody>
          <a:bodyPr/>
          <a:lstStyle/>
          <a:p>
            <a:pPr rtl="0"/>
            <a:fld id="{288596C3-ED4C-49D3-B380-C39B7AF8AAC4}" type="datetime1">
              <a:rPr lang="tr-TR" smtClean="0"/>
              <a:t>7.02.2022</a:t>
            </a:fld>
            <a:endParaRPr lang="tr-TR" dirty="0"/>
          </a:p>
        </p:txBody>
      </p:sp>
    </p:spTree>
    <p:extLst>
      <p:ext uri="{BB962C8B-B14F-4D97-AF65-F5344CB8AC3E}">
        <p14:creationId xmlns:p14="http://schemas.microsoft.com/office/powerpoint/2010/main" val="182360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6524D99E-06C2-4ACA-84FC-8F6740F111CE}" type="slidenum">
              <a:rPr lang="tr-TR" smtClean="0"/>
              <a:t>9</a:t>
            </a:fld>
            <a:endParaRPr lang="tr-TR" dirty="0"/>
          </a:p>
        </p:txBody>
      </p:sp>
      <p:sp>
        <p:nvSpPr>
          <p:cNvPr id="5" name="Veri Yer Tutucusu 4">
            <a:extLst>
              <a:ext uri="{FF2B5EF4-FFF2-40B4-BE49-F238E27FC236}">
                <a16:creationId xmlns:a16="http://schemas.microsoft.com/office/drawing/2014/main" id="{444F89B2-BA42-42F7-BD20-7DD9DB16988B}"/>
              </a:ext>
            </a:extLst>
          </p:cNvPr>
          <p:cNvSpPr>
            <a:spLocks noGrp="1"/>
          </p:cNvSpPr>
          <p:nvPr>
            <p:ph type="dt" idx="1"/>
          </p:nvPr>
        </p:nvSpPr>
        <p:spPr/>
        <p:txBody>
          <a:bodyPr/>
          <a:lstStyle/>
          <a:p>
            <a:pPr rtl="0"/>
            <a:fld id="{42FC7178-8277-45D3-85A0-EFFB061EAAAC}" type="datetime1">
              <a:rPr lang="tr-TR" smtClean="0"/>
              <a:t>7.02.2022</a:t>
            </a:fld>
            <a:endParaRPr lang="tr-TR" dirty="0"/>
          </a:p>
        </p:txBody>
      </p:sp>
    </p:spTree>
    <p:extLst>
      <p:ext uri="{BB962C8B-B14F-4D97-AF65-F5344CB8AC3E}">
        <p14:creationId xmlns:p14="http://schemas.microsoft.com/office/powerpoint/2010/main" val="197014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6524D99E-06C2-4ACA-84FC-8F6740F111CE}" type="slidenum">
              <a:rPr lang="tr-TR" smtClean="0"/>
              <a:t>12</a:t>
            </a:fld>
            <a:endParaRPr lang="tr-TR" dirty="0"/>
          </a:p>
        </p:txBody>
      </p:sp>
      <p:sp>
        <p:nvSpPr>
          <p:cNvPr id="5" name="Veri Yer Tutucusu 4">
            <a:extLst>
              <a:ext uri="{FF2B5EF4-FFF2-40B4-BE49-F238E27FC236}">
                <a16:creationId xmlns:a16="http://schemas.microsoft.com/office/drawing/2014/main" id="{E9A0BB07-0FC9-4AB3-9949-053D406CDDD2}"/>
              </a:ext>
            </a:extLst>
          </p:cNvPr>
          <p:cNvSpPr>
            <a:spLocks noGrp="1"/>
          </p:cNvSpPr>
          <p:nvPr>
            <p:ph type="dt" idx="1"/>
          </p:nvPr>
        </p:nvSpPr>
        <p:spPr/>
        <p:txBody>
          <a:bodyPr/>
          <a:lstStyle/>
          <a:p>
            <a:pPr rtl="0"/>
            <a:fld id="{4D92F617-23CE-40F5-AA9E-B1DC9320FCA4}" type="datetime1">
              <a:rPr lang="tr-TR" smtClean="0"/>
              <a:t>7.02.2022</a:t>
            </a:fld>
            <a:endParaRPr lang="tr-TR" dirty="0"/>
          </a:p>
        </p:txBody>
      </p:sp>
    </p:spTree>
    <p:extLst>
      <p:ext uri="{BB962C8B-B14F-4D97-AF65-F5344CB8AC3E}">
        <p14:creationId xmlns:p14="http://schemas.microsoft.com/office/powerpoint/2010/main" val="286511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p:spTree>
      <p:nvGrpSpPr>
        <p:cNvPr id="1" name=""/>
        <p:cNvGrpSpPr/>
        <p:nvPr/>
      </p:nvGrpSpPr>
      <p:grpSpPr>
        <a:xfrm>
          <a:off x="0" y="0"/>
          <a:ext cx="0" cy="0"/>
          <a:chOff x="0" y="0"/>
          <a:chExt cx="0" cy="0"/>
        </a:xfrm>
      </p:grpSpPr>
      <p:sp>
        <p:nvSpPr>
          <p:cNvPr id="10" name="Resim Yer Tutucusu 9">
            <a:extLst>
              <a:ext uri="{FF2B5EF4-FFF2-40B4-BE49-F238E27FC236}">
                <a16:creationId xmlns:a16="http://schemas.microsoft.com/office/drawing/2014/main" id="{5AED7D4B-97B3-4766-A7B9-D67E5D26120B}"/>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rtlCol="0">
            <a:noAutofit/>
          </a:bodyPr>
          <a:lstStyle/>
          <a:p>
            <a:pPr rtl="0"/>
            <a:r>
              <a:rPr lang="tr-TR" dirty="0"/>
              <a:t>Resim eklemek için simgeye tıklayın</a:t>
            </a:r>
          </a:p>
        </p:txBody>
      </p:sp>
      <p:sp>
        <p:nvSpPr>
          <p:cNvPr id="43" name="Başlık 42">
            <a:extLst>
              <a:ext uri="{FF2B5EF4-FFF2-40B4-BE49-F238E27FC236}">
                <a16:creationId xmlns:a16="http://schemas.microsoft.com/office/drawing/2014/main" id="{F6B9C4AD-0A5C-4CF8-8BBB-04DDB63051A9}"/>
              </a:ext>
            </a:extLst>
          </p:cNvPr>
          <p:cNvSpPr>
            <a:spLocks noGrp="1"/>
          </p:cNvSpPr>
          <p:nvPr>
            <p:ph type="ctrTitle"/>
          </p:nvPr>
        </p:nvSpPr>
        <p:spPr>
          <a:xfrm>
            <a:off x="6911496" y="1695899"/>
            <a:ext cx="4453151" cy="4028034"/>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defRPr lang="tr-TR" sz="4000" b="1" spc="0" baseline="0" dirty="0">
                <a:solidFill>
                  <a:schemeClr val="tx1">
                    <a:lumMod val="75000"/>
                    <a:lumOff val="25000"/>
                  </a:schemeClr>
                </a:solidFill>
                <a:latin typeface="+mn-lt"/>
                <a:ea typeface="+mn-ea"/>
                <a:cs typeface="+mn-cs"/>
              </a:defRPr>
            </a:lvl1pPr>
          </a:lstStyle>
          <a:p>
            <a:pPr marL="0" lvl="0" algn="ctr" rtl="0"/>
            <a:r>
              <a:rPr lang="tr-TR" sz="4000" dirty="0">
                <a:solidFill>
                  <a:schemeClr val="tx1">
                    <a:lumMod val="75000"/>
                    <a:lumOff val="25000"/>
                  </a:schemeClr>
                </a:solidFill>
              </a:rPr>
              <a:t>Asıl başlık stilini düzenlemek için tıklayın</a:t>
            </a:r>
          </a:p>
        </p:txBody>
      </p:sp>
      <p:sp>
        <p:nvSpPr>
          <p:cNvPr id="4" name="Metin Yer Tutucusu 3">
            <a:extLst>
              <a:ext uri="{FF2B5EF4-FFF2-40B4-BE49-F238E27FC236}">
                <a16:creationId xmlns:a16="http://schemas.microsoft.com/office/drawing/2014/main" id="{5BE55C2A-633D-42FC-AF3D-3B5D77E69FDF}"/>
              </a:ext>
            </a:extLst>
          </p:cNvPr>
          <p:cNvSpPr>
            <a:spLocks noGrp="1"/>
          </p:cNvSpPr>
          <p:nvPr userDrawn="1">
            <p:ph type="body" sz="quarter" idx="14"/>
          </p:nvPr>
        </p:nvSpPr>
        <p:spPr>
          <a:xfrm>
            <a:off x="7545417" y="4452155"/>
            <a:ext cx="3246438" cy="620588"/>
          </a:xfrm>
        </p:spPr>
        <p:txBody>
          <a:bodyPr rtlCol="0"/>
          <a:lstStyle>
            <a:lvl1pPr algn="ctr">
              <a:defRPr sz="1800"/>
            </a:lvl1pPr>
          </a:lstStyle>
          <a:p>
            <a:pPr lvl="0" rtl="0"/>
            <a:r>
              <a:rPr lang="tr-TR"/>
              <a:t>Asıl metin stillerini düzenlemek için tıklayın</a:t>
            </a:r>
          </a:p>
        </p:txBody>
      </p:sp>
      <p:sp>
        <p:nvSpPr>
          <p:cNvPr id="5" name="Serbest Biçim: Şekil 4">
            <a:extLst>
              <a:ext uri="{FF2B5EF4-FFF2-40B4-BE49-F238E27FC236}">
                <a16:creationId xmlns:a16="http://schemas.microsoft.com/office/drawing/2014/main" id="{CCA5388B-F01D-43AF-9723-C2ADB6899EC9}"/>
              </a:ext>
              <a:ext uri="{C183D7F6-B498-43B3-948B-1728B52AA6E4}">
                <adec:decorative xmlns:adec="http://schemas.microsoft.com/office/drawing/2017/decorative" xmlns="" val="1"/>
              </a:ext>
            </a:extLst>
          </p:cNvPr>
          <p:cNvSpPr/>
          <p:nvPr userDrawn="1"/>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Tree>
    <p:extLst>
      <p:ext uri="{BB962C8B-B14F-4D97-AF65-F5344CB8AC3E}">
        <p14:creationId xmlns:p14="http://schemas.microsoft.com/office/powerpoint/2010/main" val="586431890"/>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23" name="Serbest Biçim: Şekil 22">
            <a:extLst>
              <a:ext uri="{FF2B5EF4-FFF2-40B4-BE49-F238E27FC236}">
                <a16:creationId xmlns:a16="http://schemas.microsoft.com/office/drawing/2014/main" id="{90EAB665-9090-4940-9CBD-04BE9264B440}"/>
              </a:ext>
              <a:ext uri="{C183D7F6-B498-43B3-948B-1728B52AA6E4}">
                <adec:decorative xmlns:adec="http://schemas.microsoft.com/office/drawing/2017/decorative" xmlns="" val="1"/>
              </a:ext>
            </a:extLst>
          </p:cNvPr>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Serbest Biçim: Şekil 23">
            <a:extLst>
              <a:ext uri="{FF2B5EF4-FFF2-40B4-BE49-F238E27FC236}">
                <a16:creationId xmlns:a16="http://schemas.microsoft.com/office/drawing/2014/main" id="{21154322-7D00-4603-927A-E5310265789B}"/>
              </a:ext>
              <a:ext uri="{C183D7F6-B498-43B3-948B-1728B52AA6E4}">
                <adec:decorative xmlns:adec="http://schemas.microsoft.com/office/drawing/2017/decorative" xmlns="" val="1"/>
              </a:ext>
            </a:extLst>
          </p:cNvPr>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Resim Yer Tutucusu 27">
            <a:extLst>
              <a:ext uri="{FF2B5EF4-FFF2-40B4-BE49-F238E27FC236}">
                <a16:creationId xmlns:a16="http://schemas.microsoft.com/office/drawing/2014/main" id="{757DE5C9-6A33-42C7-B3F9-EFA47A47A64E}"/>
              </a:ext>
            </a:extLst>
          </p:cNvPr>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3" name="Başlık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8770571" cy="1345269"/>
          </a:xfrm>
        </p:spPr>
        <p:txBody>
          <a:bodyPr rtlCol="0"/>
          <a:lstStyle/>
          <a:p>
            <a:pPr rtl="0"/>
            <a:r>
              <a:rPr lang="tr-TR"/>
              <a:t>Asıl başlık stilini düzenlemek için tıklayın</a:t>
            </a:r>
          </a:p>
        </p:txBody>
      </p:sp>
      <p:sp>
        <p:nvSpPr>
          <p:cNvPr id="3" name="Metin Yer Tutucusu 2"/>
          <p:cNvSpPr>
            <a:spLocks noGrp="1"/>
          </p:cNvSpPr>
          <p:nvPr>
            <p:ph type="body" idx="1"/>
          </p:nvPr>
        </p:nvSpPr>
        <p:spPr>
          <a:xfrm>
            <a:off x="1124711" y="2052337"/>
            <a:ext cx="4536999" cy="823912"/>
          </a:xfrm>
        </p:spPr>
        <p:txBody>
          <a:bodyPr rtlCol="0"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124712" y="2912568"/>
            <a:ext cx="4536998" cy="2779361"/>
          </a:xfrm>
        </p:spPr>
        <p:txBody>
          <a:bodyPr rtlCol="0"/>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5" name="Metin Yer Tutucusu 4"/>
          <p:cNvSpPr>
            <a:spLocks noGrp="1"/>
          </p:cNvSpPr>
          <p:nvPr>
            <p:ph type="body" sz="quarter" idx="3"/>
          </p:nvPr>
        </p:nvSpPr>
        <p:spPr>
          <a:xfrm>
            <a:off x="6530290" y="2052337"/>
            <a:ext cx="4535424" cy="823912"/>
          </a:xfrm>
        </p:spPr>
        <p:txBody>
          <a:bodyPr rtlCol="0" anchor="b">
            <a:normAutofit/>
          </a:bodyPr>
          <a:lstStyle>
            <a:lvl1pPr marL="0" indent="0">
              <a:lnSpc>
                <a:spcPct val="99000"/>
              </a:lnSpc>
              <a:buNone/>
              <a:defRPr lang="tr-TR"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tr-TR"/>
              <a:t>Asıl metin stillerini düzenlemek için tıklayın</a:t>
            </a:r>
          </a:p>
        </p:txBody>
      </p:sp>
      <p:sp>
        <p:nvSpPr>
          <p:cNvPr id="6" name="İçerik Yer Tutucusu 5"/>
          <p:cNvSpPr>
            <a:spLocks noGrp="1"/>
          </p:cNvSpPr>
          <p:nvPr>
            <p:ph sz="quarter" idx="4"/>
          </p:nvPr>
        </p:nvSpPr>
        <p:spPr>
          <a:xfrm>
            <a:off x="6530290" y="2912568"/>
            <a:ext cx="4535424" cy="2779361"/>
          </a:xfrm>
        </p:spPr>
        <p:txBody>
          <a:bodyPr rtlCol="0"/>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11" name="Alt Bilgi Yer Tutucusu 10">
            <a:extLst>
              <a:ext uri="{FF2B5EF4-FFF2-40B4-BE49-F238E27FC236}">
                <a16:creationId xmlns:a16="http://schemas.microsoft.com/office/drawing/2014/main" id="{6020661A-DA07-4679-9226-945B5DD2480C}"/>
              </a:ext>
            </a:extLst>
          </p:cNvPr>
          <p:cNvSpPr>
            <a:spLocks noGrp="1"/>
          </p:cNvSpPr>
          <p:nvPr>
            <p:ph type="ftr" sz="quarter" idx="11"/>
          </p:nvPr>
        </p:nvSpPr>
        <p:spPr>
          <a:xfrm>
            <a:off x="1124712" y="6170490"/>
            <a:ext cx="5667375" cy="457200"/>
          </a:xfrm>
        </p:spPr>
        <p:txBody>
          <a:bodyPr rtlCol="0"/>
          <a:lstStyle/>
          <a:p>
            <a:pPr rtl="0"/>
            <a:r>
              <a:rPr lang="tr-TR"/>
              <a:t>Örnek Alt Bilgi Metni</a:t>
            </a:r>
          </a:p>
        </p:txBody>
      </p:sp>
      <p:sp>
        <p:nvSpPr>
          <p:cNvPr id="29" name="Tarih Yer Tutucusu 3">
            <a:extLst>
              <a:ext uri="{FF2B5EF4-FFF2-40B4-BE49-F238E27FC236}">
                <a16:creationId xmlns:a16="http://schemas.microsoft.com/office/drawing/2014/main" id="{E1D433C7-BB27-460B-8840-C3BFDFF6D170}"/>
              </a:ext>
            </a:extLst>
          </p:cNvPr>
          <p:cNvSpPr>
            <a:spLocks noGrp="1"/>
          </p:cNvSpPr>
          <p:nvPr>
            <p:ph type="dt" sz="half" idx="14"/>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tr-TR"/>
              <a:t>3/2/20XX</a:t>
            </a:r>
            <a:endParaRPr lang="tr-TR" spc="0" dirty="0"/>
          </a:p>
        </p:txBody>
      </p:sp>
      <p:sp>
        <p:nvSpPr>
          <p:cNvPr id="14" name="Slayt Numarası Yer Tutucusu 31">
            <a:extLst>
              <a:ext uri="{FF2B5EF4-FFF2-40B4-BE49-F238E27FC236}">
                <a16:creationId xmlns:a16="http://schemas.microsoft.com/office/drawing/2014/main" id="{27D579A2-A798-44EA-94A8-70651A26BCFD}"/>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412302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çerik 3 sütunu">
    <p:spTree>
      <p:nvGrpSpPr>
        <p:cNvPr id="1" name=""/>
        <p:cNvGrpSpPr/>
        <p:nvPr/>
      </p:nvGrpSpPr>
      <p:grpSpPr>
        <a:xfrm>
          <a:off x="0" y="0"/>
          <a:ext cx="0" cy="0"/>
          <a:chOff x="0" y="0"/>
          <a:chExt cx="0" cy="0"/>
        </a:xfrm>
      </p:grpSpPr>
      <p:sp>
        <p:nvSpPr>
          <p:cNvPr id="2" name="Serbest Biçim: Şekil 1">
            <a:extLst>
              <a:ext uri="{FF2B5EF4-FFF2-40B4-BE49-F238E27FC236}">
                <a16:creationId xmlns:a16="http://schemas.microsoft.com/office/drawing/2014/main" id="{B51BBF27-008B-4335-B8AD-D33CCB9E45E3}"/>
              </a:ext>
              <a:ext uri="{C183D7F6-B498-43B3-948B-1728B52AA6E4}">
                <adec:decorative xmlns:adec="http://schemas.microsoft.com/office/drawing/2017/decorative" xmlns="" val="1"/>
              </a:ext>
            </a:extLst>
          </p:cNvPr>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Serbest Biçim: Şekil 8">
            <a:extLst>
              <a:ext uri="{FF2B5EF4-FFF2-40B4-BE49-F238E27FC236}">
                <a16:creationId xmlns:a16="http://schemas.microsoft.com/office/drawing/2014/main" id="{97D21113-1479-46FB-ACE3-3469DC3D08D9}"/>
              </a:ext>
              <a:ext uri="{C183D7F6-B498-43B3-948B-1728B52AA6E4}">
                <adec:decorative xmlns:adec="http://schemas.microsoft.com/office/drawing/2017/decorative" xmlns="" val="1"/>
              </a:ext>
            </a:extLst>
          </p:cNvPr>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sim Yer Tutucusu 18">
            <a:extLst>
              <a:ext uri="{FF2B5EF4-FFF2-40B4-BE49-F238E27FC236}">
                <a16:creationId xmlns:a16="http://schemas.microsoft.com/office/drawing/2014/main" id="{BC48007D-BDB5-4BBD-BC58-E8136E9471A5}"/>
              </a:ext>
            </a:extLst>
          </p:cNvPr>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3" name="Başlık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9566098" cy="1345269"/>
          </a:xfrm>
        </p:spPr>
        <p:txBody>
          <a:bodyPr rtlCol="0"/>
          <a:lstStyle/>
          <a:p>
            <a:pPr rtl="0"/>
            <a:r>
              <a:rPr lang="tr-TR"/>
              <a:t>Asıl başlık stilini düzenlemek için tıklayın</a:t>
            </a:r>
          </a:p>
        </p:txBody>
      </p:sp>
      <p:sp>
        <p:nvSpPr>
          <p:cNvPr id="3" name="Metin Yer Tutucusu 2"/>
          <p:cNvSpPr>
            <a:spLocks noGrp="1"/>
          </p:cNvSpPr>
          <p:nvPr>
            <p:ph type="body" idx="1"/>
          </p:nvPr>
        </p:nvSpPr>
        <p:spPr>
          <a:xfrm>
            <a:off x="1124712" y="2050056"/>
            <a:ext cx="3108960" cy="823912"/>
          </a:xfrm>
        </p:spPr>
        <p:txBody>
          <a:bodyPr rtlCol="0"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124712" y="2910287"/>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5" name="Metin Yer Tutucusu 4"/>
          <p:cNvSpPr>
            <a:spLocks noGrp="1"/>
          </p:cNvSpPr>
          <p:nvPr>
            <p:ph type="body" sz="quarter" idx="3"/>
          </p:nvPr>
        </p:nvSpPr>
        <p:spPr>
          <a:xfrm>
            <a:off x="4536161" y="2050053"/>
            <a:ext cx="3108960" cy="823912"/>
          </a:xfrm>
        </p:spPr>
        <p:txBody>
          <a:bodyPr rtlCol="0" anchor="b">
            <a:normAutofit/>
          </a:bodyPr>
          <a:lstStyle>
            <a:lvl1pPr marL="0" indent="0">
              <a:lnSpc>
                <a:spcPct val="99000"/>
              </a:lnSpc>
              <a:buNone/>
              <a:defRPr lang="tr-TR"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tr-TR"/>
              <a:t>Asıl metin stillerini düzenlemek için tıklayın</a:t>
            </a:r>
          </a:p>
        </p:txBody>
      </p:sp>
      <p:sp>
        <p:nvSpPr>
          <p:cNvPr id="6" name="İçerik Yer Tutucusu 5"/>
          <p:cNvSpPr>
            <a:spLocks noGrp="1"/>
          </p:cNvSpPr>
          <p:nvPr>
            <p:ph sz="quarter" idx="4"/>
          </p:nvPr>
        </p:nvSpPr>
        <p:spPr>
          <a:xfrm>
            <a:off x="4536161" y="2910284"/>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4" name="Metin Yer Tutucusu 4">
            <a:extLst>
              <a:ext uri="{FF2B5EF4-FFF2-40B4-BE49-F238E27FC236}">
                <a16:creationId xmlns:a16="http://schemas.microsoft.com/office/drawing/2014/main" id="{33C93592-79D8-498B-BE6E-E633E10DC06E}"/>
              </a:ext>
            </a:extLst>
          </p:cNvPr>
          <p:cNvSpPr>
            <a:spLocks noGrp="1"/>
          </p:cNvSpPr>
          <p:nvPr>
            <p:ph type="body" sz="quarter" idx="13"/>
          </p:nvPr>
        </p:nvSpPr>
        <p:spPr>
          <a:xfrm>
            <a:off x="7947610" y="2050056"/>
            <a:ext cx="3108960" cy="823912"/>
          </a:xfrm>
        </p:spPr>
        <p:txBody>
          <a:bodyPr rtlCol="0" anchor="b">
            <a:normAutofit/>
          </a:bodyPr>
          <a:lstStyle>
            <a:lvl1pPr marL="0" indent="0">
              <a:lnSpc>
                <a:spcPct val="99000"/>
              </a:lnSpc>
              <a:buNone/>
              <a:defRPr lang="tr-TR"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tr-TR"/>
              <a:t>Asıl metin stillerini düzenlemek için tıklayın</a:t>
            </a:r>
          </a:p>
        </p:txBody>
      </p:sp>
      <p:sp>
        <p:nvSpPr>
          <p:cNvPr id="15" name="İçerik Yer Tutucusu 5">
            <a:extLst>
              <a:ext uri="{FF2B5EF4-FFF2-40B4-BE49-F238E27FC236}">
                <a16:creationId xmlns:a16="http://schemas.microsoft.com/office/drawing/2014/main" id="{26476F99-8CAD-44A7-AD10-42BCF998BA39}"/>
              </a:ext>
            </a:extLst>
          </p:cNvPr>
          <p:cNvSpPr>
            <a:spLocks noGrp="1"/>
          </p:cNvSpPr>
          <p:nvPr>
            <p:ph sz="quarter" idx="14"/>
          </p:nvPr>
        </p:nvSpPr>
        <p:spPr>
          <a:xfrm>
            <a:off x="7947610" y="2910287"/>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1" name="Alt Bilgi Yer Tutucusu 10">
            <a:extLst>
              <a:ext uri="{FF2B5EF4-FFF2-40B4-BE49-F238E27FC236}">
                <a16:creationId xmlns:a16="http://schemas.microsoft.com/office/drawing/2014/main" id="{6020661A-DA07-4679-9226-945B5DD2480C}"/>
              </a:ext>
            </a:extLst>
          </p:cNvPr>
          <p:cNvSpPr>
            <a:spLocks noGrp="1"/>
          </p:cNvSpPr>
          <p:nvPr>
            <p:ph type="ftr" sz="quarter" idx="11"/>
          </p:nvPr>
        </p:nvSpPr>
        <p:spPr/>
        <p:txBody>
          <a:bodyPr rtlCol="0"/>
          <a:lstStyle/>
          <a:p>
            <a:pPr rtl="0"/>
            <a:r>
              <a:rPr lang="tr-TR"/>
              <a:t>Örnek Alt Bilgi Metni</a:t>
            </a:r>
          </a:p>
        </p:txBody>
      </p:sp>
      <p:sp>
        <p:nvSpPr>
          <p:cNvPr id="20" name="Tarih Yer Tutucusu 3">
            <a:extLst>
              <a:ext uri="{FF2B5EF4-FFF2-40B4-BE49-F238E27FC236}">
                <a16:creationId xmlns:a16="http://schemas.microsoft.com/office/drawing/2014/main" id="{F63588D4-4E90-4E61-A3AD-D36326F8EA9E}"/>
              </a:ext>
            </a:extLst>
          </p:cNvPr>
          <p:cNvSpPr>
            <a:spLocks noGrp="1"/>
          </p:cNvSpPr>
          <p:nvPr>
            <p:ph type="dt" sz="half" idx="16"/>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tr-TR"/>
              <a:t>3/2/20XX</a:t>
            </a:r>
            <a:endParaRPr lang="tr-TR" spc="0" dirty="0"/>
          </a:p>
        </p:txBody>
      </p:sp>
      <p:sp>
        <p:nvSpPr>
          <p:cNvPr id="16" name="Slayt Numarası Yer Tutucusu 31">
            <a:extLst>
              <a:ext uri="{FF2B5EF4-FFF2-40B4-BE49-F238E27FC236}">
                <a16:creationId xmlns:a16="http://schemas.microsoft.com/office/drawing/2014/main" id="{2A681EDC-E961-4B27-BD0E-6A2698A2768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317125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Özet">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EB7D440C-EA2F-4FF9-B6F4-22EA9266979B}"/>
              </a:ext>
            </a:extLst>
          </p:cNvPr>
          <p:cNvSpPr>
            <a:spLocks noGrp="1"/>
          </p:cNvSpPr>
          <p:nvPr>
            <p:ph type="title"/>
          </p:nvPr>
        </p:nvSpPr>
        <p:spPr>
          <a:xfrm>
            <a:off x="6556248" y="787548"/>
            <a:ext cx="4871711" cy="1416441"/>
          </a:xfrm>
        </p:spPr>
        <p:txBody>
          <a:bodyPr rtlCol="0" anchor="b">
            <a:normAutofit/>
          </a:bodyPr>
          <a:lstStyle/>
          <a:p>
            <a:pPr rtl="0"/>
            <a:r>
              <a:rPr lang="tr-TR"/>
              <a:t>Asıl başlık stilini düzenlemek için tıklayın</a:t>
            </a:r>
            <a:endParaRPr lang="tr-TR" dirty="0"/>
          </a:p>
        </p:txBody>
      </p:sp>
      <p:sp>
        <p:nvSpPr>
          <p:cNvPr id="21" name="Serbest Biçim: Şekil 20">
            <a:extLst>
              <a:ext uri="{FF2B5EF4-FFF2-40B4-BE49-F238E27FC236}">
                <a16:creationId xmlns:a16="http://schemas.microsoft.com/office/drawing/2014/main" id="{66B68CCF-1146-4548-9EA2-0D6454607BEE}"/>
              </a:ext>
              <a:ext uri="{C183D7F6-B498-43B3-948B-1728B52AA6E4}">
                <adec:decorative xmlns:adec="http://schemas.microsoft.com/office/drawing/2017/decorative" xmlns="" val="1"/>
              </a:ext>
            </a:extLst>
          </p:cNvPr>
          <p:cNvSpPr/>
          <p:nvPr userDrawn="1"/>
        </p:nvSpPr>
        <p:spPr>
          <a:xfrm>
            <a:off x="3050275" y="4013624"/>
            <a:ext cx="3193475" cy="2857712"/>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3" name="Serbest Biçim: Şekil 22">
            <a:extLst>
              <a:ext uri="{FF2B5EF4-FFF2-40B4-BE49-F238E27FC236}">
                <a16:creationId xmlns:a16="http://schemas.microsoft.com/office/drawing/2014/main" id="{D83BB758-A5BB-4B68-9C64-F48A2B02286B}"/>
              </a:ext>
              <a:ext uri="{C183D7F6-B498-43B3-948B-1728B52AA6E4}">
                <adec:decorative xmlns:adec="http://schemas.microsoft.com/office/drawing/2017/decorative" xmlns="" val="1"/>
              </a:ext>
            </a:extLst>
          </p:cNvPr>
          <p:cNvSpPr/>
          <p:nvPr userDrawn="1"/>
        </p:nvSpPr>
        <p:spPr>
          <a:xfrm>
            <a:off x="-17145" y="-15241"/>
            <a:ext cx="5092793" cy="4915765"/>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4" name="Serbest Form: Şekil 23">
            <a:extLst>
              <a:ext uri="{FF2B5EF4-FFF2-40B4-BE49-F238E27FC236}">
                <a16:creationId xmlns:a16="http://schemas.microsoft.com/office/drawing/2014/main" id="{8BA96416-48F7-4C79-AEF8-10818B539F49}"/>
              </a:ext>
              <a:ext uri="{C183D7F6-B498-43B3-948B-1728B52AA6E4}">
                <adec:decorative xmlns:adec="http://schemas.microsoft.com/office/drawing/2017/decorative" xmlns="" val="1"/>
              </a:ext>
            </a:extLst>
          </p:cNvPr>
          <p:cNvSpPr/>
          <p:nvPr userDrawn="1"/>
        </p:nvSpPr>
        <p:spPr>
          <a:xfrm>
            <a:off x="3179928" y="4122903"/>
            <a:ext cx="2982935" cy="274843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9" name="Resim Yer Tutucusu 28">
            <a:extLst>
              <a:ext uri="{FF2B5EF4-FFF2-40B4-BE49-F238E27FC236}">
                <a16:creationId xmlns:a16="http://schemas.microsoft.com/office/drawing/2014/main" id="{DF260F44-5337-4D98-A196-BF28D943076F}"/>
              </a:ext>
            </a:extLst>
          </p:cNvPr>
          <p:cNvSpPr>
            <a:spLocks noGrp="1"/>
          </p:cNvSpPr>
          <p:nvPr>
            <p:ph type="pic" sz="quarter" idx="13"/>
          </p:nvPr>
        </p:nvSpPr>
        <p:spPr>
          <a:xfrm>
            <a:off x="0" y="0"/>
            <a:ext cx="4871651" cy="4716849"/>
          </a:xfrm>
          <a:custGeom>
            <a:avLst/>
            <a:gdLst>
              <a:gd name="connsiteX0" fmla="*/ 1855557 w 4888754"/>
              <a:gd name="connsiteY0" fmla="*/ 0 h 4745424"/>
              <a:gd name="connsiteX1" fmla="*/ 3464120 w 4888754"/>
              <a:gd name="connsiteY1" fmla="*/ 0 h 4745424"/>
              <a:gd name="connsiteX2" fmla="*/ 3621403 w 4888754"/>
              <a:gd name="connsiteY2" fmla="*/ 62975 h 4745424"/>
              <a:gd name="connsiteX3" fmla="*/ 4292333 w 4888754"/>
              <a:gd name="connsiteY3" fmla="*/ 588555 h 4745424"/>
              <a:gd name="connsiteX4" fmla="*/ 4888754 w 4888754"/>
              <a:gd name="connsiteY4" fmla="*/ 2450197 h 4745424"/>
              <a:gd name="connsiteX5" fmla="*/ 4623081 w 4888754"/>
              <a:gd name="connsiteY5" fmla="*/ 3213676 h 4745424"/>
              <a:gd name="connsiteX6" fmla="*/ 3836488 w 4888754"/>
              <a:gd name="connsiteY6" fmla="*/ 3924586 h 4745424"/>
              <a:gd name="connsiteX7" fmla="*/ 3663543 w 4888754"/>
              <a:gd name="connsiteY7" fmla="*/ 4060576 h 4745424"/>
              <a:gd name="connsiteX8" fmla="*/ 2242449 w 4888754"/>
              <a:gd name="connsiteY8" fmla="*/ 4745424 h 4745424"/>
              <a:gd name="connsiteX9" fmla="*/ 370446 w 4888754"/>
              <a:gd name="connsiteY9" fmla="*/ 3632225 h 4745424"/>
              <a:gd name="connsiteX10" fmla="*/ 170945 w 4888754"/>
              <a:gd name="connsiteY10" fmla="*/ 3347437 h 4745424"/>
              <a:gd name="connsiteX11" fmla="*/ 77151 w 4888754"/>
              <a:gd name="connsiteY11" fmla="*/ 3215612 h 4745424"/>
              <a:gd name="connsiteX12" fmla="*/ 0 w 4888754"/>
              <a:gd name="connsiteY12" fmla="*/ 3102319 h 4745424"/>
              <a:gd name="connsiteX13" fmla="*/ 0 w 4888754"/>
              <a:gd name="connsiteY13" fmla="*/ 1516168 h 4745424"/>
              <a:gd name="connsiteX14" fmla="*/ 14241 w 4888754"/>
              <a:gd name="connsiteY14" fmla="*/ 1483904 h 4745424"/>
              <a:gd name="connsiteX15" fmla="*/ 673980 w 4888754"/>
              <a:gd name="connsiteY15" fmla="*/ 653598 h 4745424"/>
              <a:gd name="connsiteX16" fmla="*/ 1627813 w 4888754"/>
              <a:gd name="connsiteY16" fmla="*/ 77786 h 47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45424">
                <a:moveTo>
                  <a:pt x="1855557" y="0"/>
                </a:moveTo>
                <a:lnTo>
                  <a:pt x="3464120" y="0"/>
                </a:lnTo>
                <a:lnTo>
                  <a:pt x="3621403" y="62975"/>
                </a:lnTo>
                <a:cubicBezTo>
                  <a:pt x="3878407" y="184151"/>
                  <a:pt x="4104136" y="361015"/>
                  <a:pt x="4292333" y="588555"/>
                </a:cubicBezTo>
                <a:cubicBezTo>
                  <a:pt x="4676963" y="1053769"/>
                  <a:pt x="4888754" y="1714895"/>
                  <a:pt x="4888754" y="2450197"/>
                </a:cubicBezTo>
                <a:cubicBezTo>
                  <a:pt x="4888754" y="2743561"/>
                  <a:pt x="4806780" y="2979009"/>
                  <a:pt x="4623081" y="3213676"/>
                </a:cubicBezTo>
                <a:cubicBezTo>
                  <a:pt x="4430933" y="3459149"/>
                  <a:pt x="4142214" y="3685241"/>
                  <a:pt x="3836488" y="3924586"/>
                </a:cubicBezTo>
                <a:cubicBezTo>
                  <a:pt x="3780082" y="3968691"/>
                  <a:pt x="3721812" y="4014356"/>
                  <a:pt x="3663543" y="4060576"/>
                </a:cubicBezTo>
                <a:cubicBezTo>
                  <a:pt x="3141962" y="4474226"/>
                  <a:pt x="2761284" y="4745424"/>
                  <a:pt x="2242449" y="4745424"/>
                </a:cubicBezTo>
                <a:cubicBezTo>
                  <a:pt x="1451903" y="4745424"/>
                  <a:pt x="892027" y="4412522"/>
                  <a:pt x="370446" y="3632225"/>
                </a:cubicBezTo>
                <a:cubicBezTo>
                  <a:pt x="302191" y="3530094"/>
                  <a:pt x="235470" y="3437208"/>
                  <a:pt x="170945" y="3347437"/>
                </a:cubicBezTo>
                <a:cubicBezTo>
                  <a:pt x="137517" y="3300910"/>
                  <a:pt x="106259" y="3257175"/>
                  <a:pt x="77151" y="3215612"/>
                </a:cubicBezTo>
                <a:lnTo>
                  <a:pt x="0" y="3102319"/>
                </a:lnTo>
                <a:lnTo>
                  <a:pt x="0" y="1516168"/>
                </a:lnTo>
                <a:lnTo>
                  <a:pt x="14241" y="1483904"/>
                </a:lnTo>
                <a:cubicBezTo>
                  <a:pt x="169519" y="1178622"/>
                  <a:pt x="391516" y="899183"/>
                  <a:pt x="673980" y="653598"/>
                </a:cubicBezTo>
                <a:cubicBezTo>
                  <a:pt x="951614" y="412136"/>
                  <a:pt x="1281372" y="212997"/>
                  <a:pt x="1627813" y="77786"/>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2" name="Resim Yer Tutucusu 31">
            <a:extLst>
              <a:ext uri="{FF2B5EF4-FFF2-40B4-BE49-F238E27FC236}">
                <a16:creationId xmlns:a16="http://schemas.microsoft.com/office/drawing/2014/main" id="{0A9FFFC8-7E8C-41D1-8178-683D7B3039B8}"/>
              </a:ext>
            </a:extLst>
          </p:cNvPr>
          <p:cNvSpPr>
            <a:spLocks noGrp="1"/>
          </p:cNvSpPr>
          <p:nvPr>
            <p:ph type="pic" sz="quarter" idx="14"/>
          </p:nvPr>
        </p:nvSpPr>
        <p:spPr>
          <a:xfrm>
            <a:off x="3261367" y="4226721"/>
            <a:ext cx="2792336" cy="2631279"/>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26" name="İçerik Yer Tutucusu 2">
            <a:extLst>
              <a:ext uri="{FF2B5EF4-FFF2-40B4-BE49-F238E27FC236}">
                <a16:creationId xmlns:a16="http://schemas.microsoft.com/office/drawing/2014/main" id="{E1AF89E8-16D8-4AEA-A8C2-5E0D4C9E31A2}"/>
              </a:ext>
            </a:extLst>
          </p:cNvPr>
          <p:cNvSpPr>
            <a:spLocks noGrp="1"/>
          </p:cNvSpPr>
          <p:nvPr>
            <p:ph idx="1"/>
          </p:nvPr>
        </p:nvSpPr>
        <p:spPr>
          <a:xfrm>
            <a:off x="6556247" y="2425148"/>
            <a:ext cx="4744095" cy="3524306"/>
          </a:xfrm>
        </p:spPr>
        <p:txBody>
          <a:bodyPr rtlCol="0" anchor="t">
            <a:normAutofit/>
          </a:bodyPr>
          <a:lstStyle/>
          <a:p>
            <a:pPr lvl="0" rtl="0"/>
            <a:r>
              <a:rPr lang="tr-TR"/>
              <a:t>Asıl metin stillerini düzenlemek için tıklayın</a:t>
            </a:r>
          </a:p>
        </p:txBody>
      </p:sp>
      <p:sp>
        <p:nvSpPr>
          <p:cNvPr id="85" name="Alt Bilgi Yer Tutucusu 4">
            <a:extLst>
              <a:ext uri="{FF2B5EF4-FFF2-40B4-BE49-F238E27FC236}">
                <a16:creationId xmlns:a16="http://schemas.microsoft.com/office/drawing/2014/main" id="{0175CA32-28D6-4BB4-A489-25BCF1FAF8C0}"/>
              </a:ext>
            </a:extLst>
          </p:cNvPr>
          <p:cNvSpPr>
            <a:spLocks noGrp="1"/>
          </p:cNvSpPr>
          <p:nvPr>
            <p:ph type="ftr" sz="quarter" idx="11"/>
          </p:nvPr>
        </p:nvSpPr>
        <p:spPr>
          <a:xfrm>
            <a:off x="6556248" y="6170613"/>
            <a:ext cx="2323057" cy="457077"/>
          </a:xfrm>
        </p:spPr>
        <p:txBody>
          <a:bodyPr rtlCol="0"/>
          <a:lstStyle/>
          <a:p>
            <a:pPr rtl="0"/>
            <a:r>
              <a:rPr lang="tr-TR"/>
              <a:t>Örnek Alt Bilgi Metni</a:t>
            </a:r>
          </a:p>
        </p:txBody>
      </p:sp>
      <p:sp>
        <p:nvSpPr>
          <p:cNvPr id="33" name="Tarih Yer Tutucusu 9">
            <a:extLst>
              <a:ext uri="{FF2B5EF4-FFF2-40B4-BE49-F238E27FC236}">
                <a16:creationId xmlns:a16="http://schemas.microsoft.com/office/drawing/2014/main" id="{54B934F8-4435-4C62-828F-03DB78927FBF}"/>
              </a:ext>
            </a:extLst>
          </p:cNvPr>
          <p:cNvSpPr>
            <a:spLocks noGrp="1"/>
          </p:cNvSpPr>
          <p:nvPr>
            <p:ph type="dt" sz="half" idx="10"/>
          </p:nvPr>
        </p:nvSpPr>
        <p:spPr>
          <a:xfrm>
            <a:off x="9293872" y="6172200"/>
            <a:ext cx="1404608" cy="455490"/>
          </a:xfrm>
        </p:spPr>
        <p:txBody>
          <a:bodyPr rtlCol="0"/>
          <a:lstStyle/>
          <a:p>
            <a:pPr algn="r" rtl="0"/>
            <a:r>
              <a:rPr lang="tr-TR"/>
              <a:t>3/2/20XX</a:t>
            </a:r>
            <a:endParaRPr lang="tr-TR" dirty="0"/>
          </a:p>
        </p:txBody>
      </p:sp>
      <p:sp>
        <p:nvSpPr>
          <p:cNvPr id="12" name="Slayt Numarası Yer Tutucusu 31">
            <a:extLst>
              <a:ext uri="{FF2B5EF4-FFF2-40B4-BE49-F238E27FC236}">
                <a16:creationId xmlns:a16="http://schemas.microsoft.com/office/drawing/2014/main" id="{47BB9980-A5D8-4B6F-A2F5-5E4BE209F8AC}"/>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08225482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şekkürler">
    <p:spTree>
      <p:nvGrpSpPr>
        <p:cNvPr id="1" name=""/>
        <p:cNvGrpSpPr/>
        <p:nvPr/>
      </p:nvGrpSpPr>
      <p:grpSpPr>
        <a:xfrm>
          <a:off x="0" y="0"/>
          <a:ext cx="0" cy="0"/>
          <a:chOff x="0" y="0"/>
          <a:chExt cx="0" cy="0"/>
        </a:xfrm>
      </p:grpSpPr>
      <p:sp>
        <p:nvSpPr>
          <p:cNvPr id="27" name="Başlık 1">
            <a:extLst>
              <a:ext uri="{FF2B5EF4-FFF2-40B4-BE49-F238E27FC236}">
                <a16:creationId xmlns:a16="http://schemas.microsoft.com/office/drawing/2014/main" id="{207F3431-F465-47BE-A808-B5D9A54DD649}"/>
              </a:ext>
            </a:extLst>
          </p:cNvPr>
          <p:cNvSpPr>
            <a:spLocks noGrp="1"/>
          </p:cNvSpPr>
          <p:nvPr>
            <p:ph type="ctrTitle"/>
          </p:nvPr>
        </p:nvSpPr>
        <p:spPr>
          <a:xfrm>
            <a:off x="1124712" y="1346268"/>
            <a:ext cx="4632891" cy="3066706"/>
          </a:xfrm>
        </p:spPr>
        <p:txBody>
          <a:bodyPr rtlCol="0" anchor="b"/>
          <a:lstStyle/>
          <a:p>
            <a:pPr rtl="0"/>
            <a:r>
              <a:rPr lang="tr-TR"/>
              <a:t>Asıl başlık stilini düzenlemek için tıklayın</a:t>
            </a:r>
            <a:endParaRPr lang="tr-TR" dirty="0"/>
          </a:p>
        </p:txBody>
      </p:sp>
      <p:sp>
        <p:nvSpPr>
          <p:cNvPr id="29" name="Alt Başlık 2">
            <a:extLst>
              <a:ext uri="{FF2B5EF4-FFF2-40B4-BE49-F238E27FC236}">
                <a16:creationId xmlns:a16="http://schemas.microsoft.com/office/drawing/2014/main" id="{A4841FA2-0B49-41AD-B236-E96AAAC1DFFE}"/>
              </a:ext>
            </a:extLst>
          </p:cNvPr>
          <p:cNvSpPr>
            <a:spLocks noGrp="1"/>
          </p:cNvSpPr>
          <p:nvPr>
            <p:ph type="subTitle" idx="1"/>
          </p:nvPr>
        </p:nvSpPr>
        <p:spPr>
          <a:xfrm>
            <a:off x="1124712" y="4412974"/>
            <a:ext cx="4278738" cy="1576188"/>
          </a:xfrm>
        </p:spPr>
        <p:txBody>
          <a:bodyPr rtlCol="0" anchor="t"/>
          <a:lstStyle/>
          <a:p>
            <a:pPr rtl="0"/>
            <a:r>
              <a:rPr lang="tr-TR" b="0"/>
              <a:t>Asıl alt başlık stilini düzenlemek için tıklayın</a:t>
            </a:r>
            <a:endParaRPr lang="tr-TR" b="0" dirty="0"/>
          </a:p>
        </p:txBody>
      </p:sp>
      <p:sp>
        <p:nvSpPr>
          <p:cNvPr id="31" name="Serbest Biçim: Şekil 30">
            <a:extLst>
              <a:ext uri="{FF2B5EF4-FFF2-40B4-BE49-F238E27FC236}">
                <a16:creationId xmlns:a16="http://schemas.microsoft.com/office/drawing/2014/main" id="{14DCEC00-2D0E-45C4-A5B4-620F0CE147B8}"/>
              </a:ext>
              <a:ext uri="{C183D7F6-B498-43B3-948B-1728B52AA6E4}">
                <adec:decorative xmlns:adec="http://schemas.microsoft.com/office/drawing/2017/decorative" xmlns="" val="1"/>
              </a:ext>
            </a:extLst>
          </p:cNvPr>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2" name="Serbest Biçim: Şekil 31">
            <a:extLst>
              <a:ext uri="{FF2B5EF4-FFF2-40B4-BE49-F238E27FC236}">
                <a16:creationId xmlns:a16="http://schemas.microsoft.com/office/drawing/2014/main" id="{84264179-7743-4F6F-A7A1-704D7B52E0E3}"/>
              </a:ext>
              <a:ext uri="{C183D7F6-B498-43B3-948B-1728B52AA6E4}">
                <adec:decorative xmlns:adec="http://schemas.microsoft.com/office/drawing/2017/decorative" xmlns="" val="1"/>
              </a:ext>
            </a:extLst>
          </p:cNvPr>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Serbest Biçim: Şekil 32">
            <a:extLst>
              <a:ext uri="{FF2B5EF4-FFF2-40B4-BE49-F238E27FC236}">
                <a16:creationId xmlns:a16="http://schemas.microsoft.com/office/drawing/2014/main" id="{43E6B8D4-667E-41AC-983B-A3613F81A59A}"/>
              </a:ext>
              <a:ext uri="{C183D7F6-B498-43B3-948B-1728B52AA6E4}">
                <adec:decorative xmlns:adec="http://schemas.microsoft.com/office/drawing/2017/decorative" xmlns="" val="1"/>
              </a:ext>
            </a:extLst>
          </p:cNvPr>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Alt Bilgi Yer Tutucusu 4">
            <a:extLst>
              <a:ext uri="{FF2B5EF4-FFF2-40B4-BE49-F238E27FC236}">
                <a16:creationId xmlns:a16="http://schemas.microsoft.com/office/drawing/2014/main" id="{317EB49B-F84D-4F65-9482-76BB768AAC21}"/>
              </a:ext>
            </a:extLst>
          </p:cNvPr>
          <p:cNvSpPr>
            <a:spLocks noGrp="1"/>
          </p:cNvSpPr>
          <p:nvPr>
            <p:ph type="ftr" sz="quarter" idx="11"/>
          </p:nvPr>
        </p:nvSpPr>
        <p:spPr>
          <a:xfrm>
            <a:off x="1124712" y="6170490"/>
            <a:ext cx="6013061" cy="457200"/>
          </a:xfrm>
        </p:spPr>
        <p:txBody>
          <a:bodyPr rtlCol="0"/>
          <a:lstStyle/>
          <a:p>
            <a:pPr rtl="0"/>
            <a:r>
              <a:rPr lang="tr-TR"/>
              <a:t>Örnek Alt Bilgi Metni</a:t>
            </a:r>
          </a:p>
        </p:txBody>
      </p:sp>
      <p:sp>
        <p:nvSpPr>
          <p:cNvPr id="40" name="Resim Yer Tutucusu 39">
            <a:extLst>
              <a:ext uri="{FF2B5EF4-FFF2-40B4-BE49-F238E27FC236}">
                <a16:creationId xmlns:a16="http://schemas.microsoft.com/office/drawing/2014/main" id="{0CAA694A-1C38-4BCA-AF25-11FF6C7E3B87}"/>
              </a:ext>
            </a:extLst>
          </p:cNvPr>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5" name="Resim Yer Tutucusu 14">
            <a:extLst>
              <a:ext uri="{FF2B5EF4-FFF2-40B4-BE49-F238E27FC236}">
                <a16:creationId xmlns:a16="http://schemas.microsoft.com/office/drawing/2014/main" id="{05C71C38-E80C-4CB6-900D-104E4969C39A}"/>
              </a:ext>
            </a:extLst>
          </p:cNvPr>
          <p:cNvSpPr>
            <a:spLocks noGrp="1"/>
          </p:cNvSpPr>
          <p:nvPr>
            <p:ph type="pic" sz="quarter" idx="14"/>
          </p:nvPr>
        </p:nvSpPr>
        <p:spPr>
          <a:xfrm>
            <a:off x="9512300" y="0"/>
            <a:ext cx="2679700" cy="3483864"/>
          </a:xfrm>
          <a:solidFill>
            <a:schemeClr val="accent4"/>
          </a:solidFill>
        </p:spPr>
        <p:txBody>
          <a:bodyPr rtlCol="0"/>
          <a:lstStyle/>
          <a:p>
            <a:pPr rtl="0"/>
            <a:r>
              <a:rPr lang="tr-TR"/>
              <a:t>Resim eklemek için simgeye tıklayın</a:t>
            </a:r>
            <a:endParaRPr lang="tr-TR" dirty="0"/>
          </a:p>
        </p:txBody>
      </p:sp>
      <p:sp>
        <p:nvSpPr>
          <p:cNvPr id="55" name="Resim Yer Tutucusu 54">
            <a:extLst>
              <a:ext uri="{FF2B5EF4-FFF2-40B4-BE49-F238E27FC236}">
                <a16:creationId xmlns:a16="http://schemas.microsoft.com/office/drawing/2014/main" id="{087EF14F-A23A-419B-B040-67536D44E826}"/>
              </a:ext>
            </a:extLst>
          </p:cNvPr>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6" name="Resim Yer Tutucusu 14">
            <a:extLst>
              <a:ext uri="{FF2B5EF4-FFF2-40B4-BE49-F238E27FC236}">
                <a16:creationId xmlns:a16="http://schemas.microsoft.com/office/drawing/2014/main" id="{FBD28C77-1B8B-41DB-98BB-E89DACE8B1D9}"/>
              </a:ext>
            </a:extLst>
          </p:cNvPr>
          <p:cNvSpPr>
            <a:spLocks noGrp="1"/>
          </p:cNvSpPr>
          <p:nvPr>
            <p:ph type="pic" sz="quarter" idx="16"/>
          </p:nvPr>
        </p:nvSpPr>
        <p:spPr>
          <a:xfrm>
            <a:off x="9534858" y="3531870"/>
            <a:ext cx="2679700" cy="3326130"/>
          </a:xfrm>
          <a:solidFill>
            <a:schemeClr val="accent4"/>
          </a:solidFill>
        </p:spPr>
        <p:txBody>
          <a:bodyPr rtlCol="0"/>
          <a:lstStyle/>
          <a:p>
            <a:pPr rtl="0"/>
            <a:r>
              <a:rPr lang="tr-TR"/>
              <a:t>Resim eklemek için simgeye tıklayın</a:t>
            </a:r>
            <a:endParaRPr lang="tr-TR" dirty="0"/>
          </a:p>
        </p:txBody>
      </p:sp>
      <p:sp>
        <p:nvSpPr>
          <p:cNvPr id="17" name="Tarih Yer Tutucusu 9">
            <a:extLst>
              <a:ext uri="{FF2B5EF4-FFF2-40B4-BE49-F238E27FC236}">
                <a16:creationId xmlns:a16="http://schemas.microsoft.com/office/drawing/2014/main" id="{E68894E0-DA12-40BB-B505-EB84F08C65F1}"/>
              </a:ext>
            </a:extLst>
          </p:cNvPr>
          <p:cNvSpPr>
            <a:spLocks noGrp="1"/>
          </p:cNvSpPr>
          <p:nvPr>
            <p:ph type="dt" sz="half" idx="10"/>
          </p:nvPr>
        </p:nvSpPr>
        <p:spPr>
          <a:xfrm>
            <a:off x="7854696" y="6172200"/>
            <a:ext cx="2843784" cy="457200"/>
          </a:xfrm>
        </p:spPr>
        <p:txBody>
          <a:bodyPr rtlCol="0"/>
          <a:lstStyle>
            <a:lvl1pPr>
              <a:defRPr>
                <a:solidFill>
                  <a:schemeClr val="bg1"/>
                </a:solidFill>
              </a:defRPr>
            </a:lvl1pPr>
          </a:lstStyle>
          <a:p>
            <a:pPr rtl="0"/>
            <a:r>
              <a:rPr lang="tr-TR"/>
              <a:t>3/2/20XX</a:t>
            </a:r>
          </a:p>
        </p:txBody>
      </p:sp>
      <p:sp>
        <p:nvSpPr>
          <p:cNvPr id="14" name="Slayt Numarası Yer Tutucusu 31">
            <a:extLst>
              <a:ext uri="{FF2B5EF4-FFF2-40B4-BE49-F238E27FC236}">
                <a16:creationId xmlns:a16="http://schemas.microsoft.com/office/drawing/2014/main" id="{E3416EBC-370F-44EC-82B2-260F9C0CF74A}"/>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tr-TR" smtClean="0"/>
              <a:pPr/>
              <a:t>‹#›</a:t>
            </a:fld>
            <a:endParaRPr lang="tr-TR" dirty="0"/>
          </a:p>
        </p:txBody>
      </p:sp>
    </p:spTree>
    <p:extLst>
      <p:ext uri="{BB962C8B-B14F-4D97-AF65-F5344CB8AC3E}">
        <p14:creationId xmlns:p14="http://schemas.microsoft.com/office/powerpoint/2010/main" val="358424344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idx="1"/>
          </p:nvPr>
        </p:nvSpPr>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0" name="Tarih Yer Tutucusu 9">
            <a:extLst>
              <a:ext uri="{FF2B5EF4-FFF2-40B4-BE49-F238E27FC236}">
                <a16:creationId xmlns:a16="http://schemas.microsoft.com/office/drawing/2014/main" id="{6923EF53-7767-4C94-BEF6-D452927945DA}"/>
              </a:ext>
            </a:extLst>
          </p:cNvPr>
          <p:cNvSpPr>
            <a:spLocks noGrp="1"/>
          </p:cNvSpPr>
          <p:nvPr>
            <p:ph type="dt" sz="half" idx="10"/>
          </p:nvPr>
        </p:nvSpPr>
        <p:spPr/>
        <p:txBody>
          <a:bodyPr rtlCol="0"/>
          <a:lstStyle/>
          <a:p>
            <a:pPr rtl="0"/>
            <a:r>
              <a:rPr lang="tr-TR"/>
              <a:t>3/2/20XX</a:t>
            </a:r>
          </a:p>
        </p:txBody>
      </p:sp>
      <p:sp>
        <p:nvSpPr>
          <p:cNvPr id="11" name="Alt Bilgi Yer Tutucusu 10">
            <a:extLst>
              <a:ext uri="{FF2B5EF4-FFF2-40B4-BE49-F238E27FC236}">
                <a16:creationId xmlns:a16="http://schemas.microsoft.com/office/drawing/2014/main" id="{ACF12700-F905-4CFA-970C-C81E05A64D5B}"/>
              </a:ext>
            </a:extLst>
          </p:cNvPr>
          <p:cNvSpPr>
            <a:spLocks noGrp="1"/>
          </p:cNvSpPr>
          <p:nvPr>
            <p:ph type="ftr" sz="quarter" idx="11"/>
          </p:nvPr>
        </p:nvSpPr>
        <p:spPr/>
        <p:txBody>
          <a:bodyPr rtlCol="0"/>
          <a:lstStyle/>
          <a:p>
            <a:pPr rtl="0"/>
            <a:r>
              <a:rPr lang="tr-TR"/>
              <a:t>Örnek Alt Bilgi Metni</a:t>
            </a:r>
          </a:p>
        </p:txBody>
      </p:sp>
      <p:sp>
        <p:nvSpPr>
          <p:cNvPr id="7" name="Slayt Numarası Yer Tutucusu 31">
            <a:extLst>
              <a:ext uri="{FF2B5EF4-FFF2-40B4-BE49-F238E27FC236}">
                <a16:creationId xmlns:a16="http://schemas.microsoft.com/office/drawing/2014/main" id="{ABC4236E-DEC6-461F-9145-45973B271BFD}"/>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15771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sz="half" idx="1"/>
          </p:nvPr>
        </p:nvSpPr>
        <p:spPr>
          <a:xfrm>
            <a:off x="1920240" y="2438399"/>
            <a:ext cx="4160520" cy="365760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p:nvPr>
        </p:nvSpPr>
        <p:spPr>
          <a:xfrm>
            <a:off x="6530290" y="2438399"/>
            <a:ext cx="4160520" cy="365760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8" name="Tarih Yer Tutucusu 7">
            <a:extLst>
              <a:ext uri="{FF2B5EF4-FFF2-40B4-BE49-F238E27FC236}">
                <a16:creationId xmlns:a16="http://schemas.microsoft.com/office/drawing/2014/main" id="{7C1D6427-F07F-4D50-B151-455100AF70FF}"/>
              </a:ext>
            </a:extLst>
          </p:cNvPr>
          <p:cNvSpPr>
            <a:spLocks noGrp="1"/>
          </p:cNvSpPr>
          <p:nvPr>
            <p:ph type="dt" sz="half" idx="10"/>
          </p:nvPr>
        </p:nvSpPr>
        <p:spPr/>
        <p:txBody>
          <a:bodyPr rtlCol="0"/>
          <a:lstStyle/>
          <a:p>
            <a:pPr rtl="0"/>
            <a:r>
              <a:rPr lang="tr-TR"/>
              <a:t>3/2/20XX</a:t>
            </a:r>
          </a:p>
        </p:txBody>
      </p:sp>
      <p:sp>
        <p:nvSpPr>
          <p:cNvPr id="9" name="Alt Bilgi Yer Tutucusu 8">
            <a:extLst>
              <a:ext uri="{FF2B5EF4-FFF2-40B4-BE49-F238E27FC236}">
                <a16:creationId xmlns:a16="http://schemas.microsoft.com/office/drawing/2014/main" id="{479EFBB2-C5E0-4D57-AB1D-3AA907ECFD72}"/>
              </a:ext>
            </a:extLst>
          </p:cNvPr>
          <p:cNvSpPr>
            <a:spLocks noGrp="1"/>
          </p:cNvSpPr>
          <p:nvPr>
            <p:ph type="ftr" sz="quarter" idx="11"/>
          </p:nvPr>
        </p:nvSpPr>
        <p:spPr/>
        <p:txBody>
          <a:bodyPr rtlCol="0"/>
          <a:lstStyle/>
          <a:p>
            <a:pPr rtl="0"/>
            <a:r>
              <a:rPr lang="tr-TR"/>
              <a:t>Örnek Alt Bilgi Metni</a:t>
            </a:r>
          </a:p>
        </p:txBody>
      </p:sp>
      <p:sp>
        <p:nvSpPr>
          <p:cNvPr id="11" name="Slayt Numarası Yer Tutucusu 31">
            <a:extLst>
              <a:ext uri="{FF2B5EF4-FFF2-40B4-BE49-F238E27FC236}">
                <a16:creationId xmlns:a16="http://schemas.microsoft.com/office/drawing/2014/main" id="{38A6D074-7013-4944-89F6-2481F7DCE1B6}"/>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3702943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6" name="Tarih Yer Tutucusu 5">
            <a:extLst>
              <a:ext uri="{FF2B5EF4-FFF2-40B4-BE49-F238E27FC236}">
                <a16:creationId xmlns:a16="http://schemas.microsoft.com/office/drawing/2014/main" id="{CF30096C-3491-4EF2-ABB2-D57F3F4B5BD5}"/>
              </a:ext>
            </a:extLst>
          </p:cNvPr>
          <p:cNvSpPr>
            <a:spLocks noGrp="1"/>
          </p:cNvSpPr>
          <p:nvPr>
            <p:ph type="dt" sz="half" idx="10"/>
          </p:nvPr>
        </p:nvSpPr>
        <p:spPr/>
        <p:txBody>
          <a:bodyPr rtlCol="0"/>
          <a:lstStyle/>
          <a:p>
            <a:pPr rtl="0"/>
            <a:r>
              <a:rPr lang="tr-TR"/>
              <a:t>3/2/20XX</a:t>
            </a:r>
          </a:p>
        </p:txBody>
      </p:sp>
      <p:sp>
        <p:nvSpPr>
          <p:cNvPr id="7" name="Alt Bilgi Yer Tutucusu 6">
            <a:extLst>
              <a:ext uri="{FF2B5EF4-FFF2-40B4-BE49-F238E27FC236}">
                <a16:creationId xmlns:a16="http://schemas.microsoft.com/office/drawing/2014/main" id="{79DA3A85-7147-4F32-944A-B079AF5147E2}"/>
              </a:ext>
            </a:extLst>
          </p:cNvPr>
          <p:cNvSpPr>
            <a:spLocks noGrp="1"/>
          </p:cNvSpPr>
          <p:nvPr>
            <p:ph type="ftr" sz="quarter" idx="11"/>
          </p:nvPr>
        </p:nvSpPr>
        <p:spPr/>
        <p:txBody>
          <a:bodyPr rtlCol="0"/>
          <a:lstStyle/>
          <a:p>
            <a:pPr rtl="0"/>
            <a:r>
              <a:rPr lang="tr-TR"/>
              <a:t>Örnek Alt Bilgi Metni</a:t>
            </a:r>
          </a:p>
        </p:txBody>
      </p:sp>
      <p:sp>
        <p:nvSpPr>
          <p:cNvPr id="9" name="Slayt Numarası Yer Tutucusu 31">
            <a:extLst>
              <a:ext uri="{FF2B5EF4-FFF2-40B4-BE49-F238E27FC236}">
                <a16:creationId xmlns:a16="http://schemas.microsoft.com/office/drawing/2014/main" id="{26063765-A16A-406C-B56F-0D4AEC512594}"/>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4110837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5" name="Tarih Yer Tutucusu 4">
            <a:extLst>
              <a:ext uri="{FF2B5EF4-FFF2-40B4-BE49-F238E27FC236}">
                <a16:creationId xmlns:a16="http://schemas.microsoft.com/office/drawing/2014/main" id="{209BEFCA-6D6F-4F26-823F-C86CA694B830}"/>
              </a:ext>
            </a:extLst>
          </p:cNvPr>
          <p:cNvSpPr>
            <a:spLocks noGrp="1"/>
          </p:cNvSpPr>
          <p:nvPr>
            <p:ph type="dt" sz="half" idx="10"/>
          </p:nvPr>
        </p:nvSpPr>
        <p:spPr/>
        <p:txBody>
          <a:bodyPr rtlCol="0"/>
          <a:lstStyle/>
          <a:p>
            <a:pPr rtl="0"/>
            <a:r>
              <a:rPr lang="tr-TR"/>
              <a:t>3/2/20XX</a:t>
            </a:r>
          </a:p>
        </p:txBody>
      </p:sp>
      <p:sp>
        <p:nvSpPr>
          <p:cNvPr id="6" name="Alt Bilgi Yer Tutucusu 5">
            <a:extLst>
              <a:ext uri="{FF2B5EF4-FFF2-40B4-BE49-F238E27FC236}">
                <a16:creationId xmlns:a16="http://schemas.microsoft.com/office/drawing/2014/main" id="{BC2EE2C9-E87D-4495-9EDA-6BC0EDC27097}"/>
              </a:ext>
            </a:extLst>
          </p:cNvPr>
          <p:cNvSpPr>
            <a:spLocks noGrp="1"/>
          </p:cNvSpPr>
          <p:nvPr>
            <p:ph type="ftr" sz="quarter" idx="11"/>
          </p:nvPr>
        </p:nvSpPr>
        <p:spPr/>
        <p:txBody>
          <a:bodyPr rtlCol="0"/>
          <a:lstStyle/>
          <a:p>
            <a:pPr rtl="0"/>
            <a:r>
              <a:rPr lang="tr-TR"/>
              <a:t>Örnek Alt Bilgi Metni</a:t>
            </a:r>
          </a:p>
        </p:txBody>
      </p:sp>
      <p:sp>
        <p:nvSpPr>
          <p:cNvPr id="8" name="Slayt Numarası Yer Tutucusu 31">
            <a:extLst>
              <a:ext uri="{FF2B5EF4-FFF2-40B4-BE49-F238E27FC236}">
                <a16:creationId xmlns:a16="http://schemas.microsoft.com/office/drawing/2014/main" id="{8AAB7801-14F1-4A33-A13B-ECE1E4CF2779}"/>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697493924"/>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76488" y="640080"/>
            <a:ext cx="3227715" cy="2551751"/>
          </a:xfrm>
        </p:spPr>
        <p:txBody>
          <a:bodyPr rtlCol="0" anchor="b">
            <a:normAutofit/>
          </a:bodyPr>
          <a:lstStyle>
            <a:lvl1pPr>
              <a:lnSpc>
                <a:spcPct val="104000"/>
              </a:lnSpc>
              <a:defRPr sz="3400"/>
            </a:lvl1pPr>
          </a:lstStyle>
          <a:p>
            <a:pPr rtl="0"/>
            <a:r>
              <a:rPr lang="tr-TR"/>
              <a:t>Asıl başlık stilini düzenlemek için tıklayın</a:t>
            </a:r>
            <a:endParaRPr lang="tr-TR" dirty="0"/>
          </a:p>
        </p:txBody>
      </p:sp>
      <p:sp>
        <p:nvSpPr>
          <p:cNvPr id="3" name="İçerik Yer Tutucusu 2"/>
          <p:cNvSpPr>
            <a:spLocks noGrp="1"/>
          </p:cNvSpPr>
          <p:nvPr>
            <p:ph idx="1"/>
          </p:nvPr>
        </p:nvSpPr>
        <p:spPr>
          <a:xfrm>
            <a:off x="1280160" y="640080"/>
            <a:ext cx="6949440" cy="5455919"/>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Metin Yer Tutucusu 3"/>
          <p:cNvSpPr>
            <a:spLocks noGrp="1"/>
          </p:cNvSpPr>
          <p:nvPr>
            <p:ph type="body" sz="half" idx="2"/>
          </p:nvPr>
        </p:nvSpPr>
        <p:spPr>
          <a:xfrm>
            <a:off x="8476488" y="3223803"/>
            <a:ext cx="3227715" cy="2872197"/>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8" name="Tarih Yer Tutucusu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rtlCol="0"/>
          <a:lstStyle/>
          <a:p>
            <a:pPr rtl="0"/>
            <a:r>
              <a:rPr lang="tr-TR"/>
              <a:t>3/2/20XX</a:t>
            </a:r>
          </a:p>
        </p:txBody>
      </p:sp>
      <p:sp>
        <p:nvSpPr>
          <p:cNvPr id="9" name="Alt Bilgi Yer Tutucusu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rtlCol="0"/>
          <a:lstStyle/>
          <a:p>
            <a:pPr rtl="0"/>
            <a:r>
              <a:rPr lang="tr-TR"/>
              <a:t>Örnek Alt Bilgi Metni</a:t>
            </a:r>
          </a:p>
        </p:txBody>
      </p:sp>
      <p:sp>
        <p:nvSpPr>
          <p:cNvPr id="11" name="Slayt Numarası Yer Tutucusu 31">
            <a:extLst>
              <a:ext uri="{FF2B5EF4-FFF2-40B4-BE49-F238E27FC236}">
                <a16:creationId xmlns:a16="http://schemas.microsoft.com/office/drawing/2014/main" id="{943D328A-FC72-4F5E-A189-C3B730073963}"/>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135135323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3" name="Resim Yer Tutucusu 2"/>
          <p:cNvSpPr>
            <a:spLocks noGrp="1" noChangeAspect="1"/>
          </p:cNvSpPr>
          <p:nvPr>
            <p:ph type="pic" idx="1"/>
          </p:nvPr>
        </p:nvSpPr>
        <p:spPr>
          <a:xfrm>
            <a:off x="0" y="0"/>
            <a:ext cx="8102651" cy="6857999"/>
          </a:xfrm>
          <a:solidFill>
            <a:schemeClr val="bg2">
              <a:lumMod val="90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p>
        </p:txBody>
      </p:sp>
      <p:sp>
        <p:nvSpPr>
          <p:cNvPr id="2" name="Başlık 1"/>
          <p:cNvSpPr>
            <a:spLocks noGrp="1"/>
          </p:cNvSpPr>
          <p:nvPr>
            <p:ph type="title"/>
          </p:nvPr>
        </p:nvSpPr>
        <p:spPr>
          <a:xfrm>
            <a:off x="8476488" y="1503910"/>
            <a:ext cx="3230625" cy="1687924"/>
          </a:xfrm>
        </p:spPr>
        <p:txBody>
          <a:bodyPr rtlCol="0" anchor="b">
            <a:noAutofit/>
          </a:bodyPr>
          <a:lstStyle>
            <a:lvl1pPr>
              <a:lnSpc>
                <a:spcPct val="104000"/>
              </a:lnSpc>
              <a:defRPr sz="3400"/>
            </a:lvl1pPr>
          </a:lstStyle>
          <a:p>
            <a:pPr rtl="0"/>
            <a:r>
              <a:rPr lang="tr-TR"/>
              <a:t>Asıl başlık stilini düzenlemek için tıklayın</a:t>
            </a:r>
            <a:endParaRPr lang="tr-TR" dirty="0"/>
          </a:p>
        </p:txBody>
      </p:sp>
      <p:sp>
        <p:nvSpPr>
          <p:cNvPr id="4" name="Metin Yer Tutucusu 3"/>
          <p:cNvSpPr>
            <a:spLocks noGrp="1"/>
          </p:cNvSpPr>
          <p:nvPr>
            <p:ph type="body" sz="half" idx="2"/>
          </p:nvPr>
        </p:nvSpPr>
        <p:spPr>
          <a:xfrm>
            <a:off x="8476488" y="3223806"/>
            <a:ext cx="3227832" cy="2872194"/>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11" name="Tarih Yer Tutucusu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rtlCol="0"/>
          <a:lstStyle/>
          <a:p>
            <a:pPr rtl="0"/>
            <a:r>
              <a:rPr lang="tr-TR"/>
              <a:t>3/2/20XX</a:t>
            </a:r>
          </a:p>
        </p:txBody>
      </p:sp>
      <p:sp>
        <p:nvSpPr>
          <p:cNvPr id="12" name="Alt Bilgi Yer Tutucusu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rtlCol="0"/>
          <a:lstStyle>
            <a:lvl1pPr>
              <a:defRPr b="1">
                <a:solidFill>
                  <a:srgbClr val="FFFFFF"/>
                </a:solidFill>
                <a:effectLst>
                  <a:outerShdw blurRad="50800" dist="38100" dir="2700000" algn="tl" rotWithShape="0">
                    <a:prstClr val="black">
                      <a:alpha val="43000"/>
                    </a:prstClr>
                  </a:outerShdw>
                </a:effectLst>
              </a:defRPr>
            </a:lvl1pPr>
          </a:lstStyle>
          <a:p>
            <a:pPr rtl="0"/>
            <a:r>
              <a:rPr lang="tr-TR"/>
              <a:t>Örnek Alt Bilgi Metni</a:t>
            </a:r>
          </a:p>
        </p:txBody>
      </p:sp>
      <p:sp>
        <p:nvSpPr>
          <p:cNvPr id="8" name="Slayt Numarası Yer Tutucusu 31">
            <a:extLst>
              <a:ext uri="{FF2B5EF4-FFF2-40B4-BE49-F238E27FC236}">
                <a16:creationId xmlns:a16="http://schemas.microsoft.com/office/drawing/2014/main" id="{6AD29F03-B734-4E9A-8F4E-7E686CAB0A9E}"/>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321494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ündem">
    <p:spTree>
      <p:nvGrpSpPr>
        <p:cNvPr id="1" name=""/>
        <p:cNvGrpSpPr/>
        <p:nvPr/>
      </p:nvGrpSpPr>
      <p:grpSpPr>
        <a:xfrm>
          <a:off x="0" y="0"/>
          <a:ext cx="0" cy="0"/>
          <a:chOff x="0" y="0"/>
          <a:chExt cx="0" cy="0"/>
        </a:xfrm>
      </p:grpSpPr>
      <p:sp>
        <p:nvSpPr>
          <p:cNvPr id="13" name="Başlık 1">
            <a:extLst>
              <a:ext uri="{FF2B5EF4-FFF2-40B4-BE49-F238E27FC236}">
                <a16:creationId xmlns:a16="http://schemas.microsoft.com/office/drawing/2014/main" id="{1259330E-45A9-4294-A077-3852502CCBBB}"/>
              </a:ext>
            </a:extLst>
          </p:cNvPr>
          <p:cNvSpPr>
            <a:spLocks noGrp="1"/>
          </p:cNvSpPr>
          <p:nvPr>
            <p:ph type="title"/>
          </p:nvPr>
        </p:nvSpPr>
        <p:spPr>
          <a:xfrm>
            <a:off x="1122481" y="442913"/>
            <a:ext cx="7134415" cy="1843087"/>
          </a:xfrm>
        </p:spPr>
        <p:txBody>
          <a:bodyPr rtlCol="0" anchor="b"/>
          <a:lstStyle/>
          <a:p>
            <a:pPr rtl="0"/>
            <a:r>
              <a:rPr lang="tr-TR"/>
              <a:t>Asıl başlık stilini düzenlemek için tıklayın</a:t>
            </a:r>
            <a:endParaRPr lang="tr-TR" dirty="0"/>
          </a:p>
        </p:txBody>
      </p:sp>
      <p:sp>
        <p:nvSpPr>
          <p:cNvPr id="23" name="İçerik Yer Tutucusu 2">
            <a:extLst>
              <a:ext uri="{FF2B5EF4-FFF2-40B4-BE49-F238E27FC236}">
                <a16:creationId xmlns:a16="http://schemas.microsoft.com/office/drawing/2014/main" id="{4FE3AE0F-39BB-48ED-A13E-75DF0DCFAFB3}"/>
              </a:ext>
            </a:extLst>
          </p:cNvPr>
          <p:cNvSpPr>
            <a:spLocks noGrp="1"/>
          </p:cNvSpPr>
          <p:nvPr>
            <p:ph idx="1"/>
          </p:nvPr>
        </p:nvSpPr>
        <p:spPr>
          <a:xfrm>
            <a:off x="1122481" y="2404069"/>
            <a:ext cx="5485331" cy="3560169"/>
          </a:xfrm>
        </p:spPr>
        <p:txBody>
          <a:bodyPr rtlCol="0">
            <a:normAutofit/>
          </a:bodyPr>
          <a:lstStyle/>
          <a:p>
            <a:pPr lvl="0" rtl="0"/>
            <a:r>
              <a:rPr lang="tr-TR"/>
              <a:t>Asıl metin stillerini düzenlemek için tıklayın</a:t>
            </a:r>
          </a:p>
        </p:txBody>
      </p:sp>
      <p:sp>
        <p:nvSpPr>
          <p:cNvPr id="26" name="Resim Yer Tutucusu 25">
            <a:extLst>
              <a:ext uri="{FF2B5EF4-FFF2-40B4-BE49-F238E27FC236}">
                <a16:creationId xmlns:a16="http://schemas.microsoft.com/office/drawing/2014/main" id="{B892B51F-EEC4-4161-806C-6E0CA9F57B4B}"/>
              </a:ext>
            </a:extLst>
          </p:cNvPr>
          <p:cNvSpPr>
            <a:spLocks noGrp="1"/>
          </p:cNvSpPr>
          <p:nvPr>
            <p:ph type="pic" sz="quarter" idx="14"/>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4" name="Serbest Form: Şekil 13">
            <a:extLst>
              <a:ext uri="{FF2B5EF4-FFF2-40B4-BE49-F238E27FC236}">
                <a16:creationId xmlns:a16="http://schemas.microsoft.com/office/drawing/2014/main" id="{6292C5C6-6AF9-4248-B2DA-ACA4A1BD3929}"/>
              </a:ext>
              <a:ext uri="{C183D7F6-B498-43B3-948B-1728B52AA6E4}">
                <adec:decorative xmlns:adec="http://schemas.microsoft.com/office/drawing/2017/decorative" xmlns="" val="1"/>
              </a:ext>
            </a:extLst>
          </p:cNvPr>
          <p:cNvSpPr/>
          <p:nvPr userDrawn="1"/>
        </p:nvSpPr>
        <p:spPr>
          <a:xfrm>
            <a:off x="8787255" y="-15240"/>
            <a:ext cx="3418080" cy="28962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Serbest Biçim: Şekil 14">
            <a:extLst>
              <a:ext uri="{FF2B5EF4-FFF2-40B4-BE49-F238E27FC236}">
                <a16:creationId xmlns:a16="http://schemas.microsoft.com/office/drawing/2014/main" id="{3A499CB4-9592-40E3-B804-ECCA6B240336}"/>
              </a:ext>
              <a:ext uri="{C183D7F6-B498-43B3-948B-1728B52AA6E4}">
                <adec:decorative xmlns:adec="http://schemas.microsoft.com/office/drawing/2017/decorative" xmlns="" val="1"/>
              </a:ext>
            </a:extLst>
          </p:cNvPr>
          <p:cNvSpPr/>
          <p:nvPr userDrawn="1"/>
        </p:nvSpPr>
        <p:spPr>
          <a:xfrm>
            <a:off x="8611772" y="-15240"/>
            <a:ext cx="3593564" cy="304450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Alt Bilgi Yer Tutucusu 4">
            <a:extLst>
              <a:ext uri="{FF2B5EF4-FFF2-40B4-BE49-F238E27FC236}">
                <a16:creationId xmlns:a16="http://schemas.microsoft.com/office/drawing/2014/main" id="{9C9246C2-8173-4093-9B73-2CEBC7ECC500}"/>
              </a:ext>
            </a:extLst>
          </p:cNvPr>
          <p:cNvSpPr>
            <a:spLocks noGrp="1"/>
          </p:cNvSpPr>
          <p:nvPr>
            <p:ph type="ftr" sz="quarter" idx="11"/>
          </p:nvPr>
        </p:nvSpPr>
        <p:spPr>
          <a:xfrm>
            <a:off x="1122482" y="6170613"/>
            <a:ext cx="5181820" cy="457200"/>
          </a:xfrm>
        </p:spPr>
        <p:txBody>
          <a:bodyPr rtlCol="0"/>
          <a:lstStyle>
            <a:lvl1pPr>
              <a:defRPr/>
            </a:lvl1pPr>
          </a:lstStyle>
          <a:p>
            <a:r>
              <a:rPr lang="tr-TR" dirty="0"/>
              <a:t>Vergi Denetim Kurulu Başkanlığı</a:t>
            </a:r>
          </a:p>
        </p:txBody>
      </p:sp>
      <p:sp>
        <p:nvSpPr>
          <p:cNvPr id="17" name="Serbest Form: Şekil 16">
            <a:extLst>
              <a:ext uri="{FF2B5EF4-FFF2-40B4-BE49-F238E27FC236}">
                <a16:creationId xmlns:a16="http://schemas.microsoft.com/office/drawing/2014/main" id="{A3A06B29-0534-404B-BF1A-C3EBA8B3EEB3}"/>
              </a:ext>
              <a:ext uri="{C183D7F6-B498-43B3-948B-1728B52AA6E4}">
                <adec:decorative xmlns:adec="http://schemas.microsoft.com/office/drawing/2017/decorative" xmlns="" val="1"/>
              </a:ext>
            </a:extLst>
          </p:cNvPr>
          <p:cNvSpPr/>
          <p:nvPr userDrawn="1"/>
        </p:nvSpPr>
        <p:spPr>
          <a:xfrm>
            <a:off x="6184771" y="3247617"/>
            <a:ext cx="6020564" cy="3631340"/>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Serbest Biçim: Şekil 20">
            <a:extLst>
              <a:ext uri="{FF2B5EF4-FFF2-40B4-BE49-F238E27FC236}">
                <a16:creationId xmlns:a16="http://schemas.microsoft.com/office/drawing/2014/main" id="{D10AF802-8BEE-4DC7-8296-B52D4BE43FB9}"/>
              </a:ext>
              <a:ext uri="{C183D7F6-B498-43B3-948B-1728B52AA6E4}">
                <adec:decorative xmlns:adec="http://schemas.microsoft.com/office/drawing/2017/decorative" xmlns="" val="1"/>
              </a:ext>
            </a:extLst>
          </p:cNvPr>
          <p:cNvSpPr/>
          <p:nvPr userDrawn="1"/>
        </p:nvSpPr>
        <p:spPr>
          <a:xfrm>
            <a:off x="5956294" y="3065460"/>
            <a:ext cx="6249041" cy="3813498"/>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Resim Yer Tutucusu 23">
            <a:extLst>
              <a:ext uri="{FF2B5EF4-FFF2-40B4-BE49-F238E27FC236}">
                <a16:creationId xmlns:a16="http://schemas.microsoft.com/office/drawing/2014/main" id="{012C926C-C55F-482B-A653-A99E71E49062}"/>
              </a:ext>
              <a:ext uri="{C183D7F6-B498-43B3-948B-1728B52AA6E4}">
                <adec:decorative xmlns:adec="http://schemas.microsoft.com/office/drawing/2017/decorative" xmlns="" val="1"/>
              </a:ext>
            </a:extLst>
          </p:cNvPr>
          <p:cNvSpPr>
            <a:spLocks noGrp="1"/>
          </p:cNvSpPr>
          <p:nvPr>
            <p:ph type="pic" sz="quarter" idx="13"/>
          </p:nvPr>
        </p:nvSpPr>
        <p:spPr>
          <a:xfrm>
            <a:off x="6381961" y="3374037"/>
            <a:ext cx="5810040" cy="3483963"/>
          </a:xfrm>
          <a:custGeom>
            <a:avLst/>
            <a:gdLst>
              <a:gd name="connsiteX0" fmla="*/ 2808622 w 5724034"/>
              <a:gd name="connsiteY0" fmla="*/ 207 h 3451166"/>
              <a:gd name="connsiteX1" fmla="*/ 4400004 w 5724034"/>
              <a:gd name="connsiteY1" fmla="*/ 607462 h 3451166"/>
              <a:gd name="connsiteX2" fmla="*/ 4745277 w 5724034"/>
              <a:gd name="connsiteY2" fmla="*/ 837612 h 3451166"/>
              <a:gd name="connsiteX3" fmla="*/ 5584627 w 5724034"/>
              <a:gd name="connsiteY3" fmla="*/ 1665805 h 3451166"/>
              <a:gd name="connsiteX4" fmla="*/ 5682689 w 5724034"/>
              <a:gd name="connsiteY4" fmla="*/ 1947596 h 3451166"/>
              <a:gd name="connsiteX5" fmla="*/ 5724034 w 5724034"/>
              <a:gd name="connsiteY5" fmla="*/ 2133764 h 3451166"/>
              <a:gd name="connsiteX6" fmla="*/ 5724034 w 5724034"/>
              <a:gd name="connsiteY6" fmla="*/ 3254784 h 3451166"/>
              <a:gd name="connsiteX7" fmla="*/ 5682668 w 5724034"/>
              <a:gd name="connsiteY7" fmla="*/ 3451166 h 3451166"/>
              <a:gd name="connsiteX8" fmla="*/ 3398 w 5724034"/>
              <a:gd name="connsiteY8" fmla="*/ 3451166 h 3451166"/>
              <a:gd name="connsiteX9" fmla="*/ 0 w 5724034"/>
              <a:gd name="connsiteY9" fmla="*/ 3332475 h 3451166"/>
              <a:gd name="connsiteX10" fmla="*/ 51930 w 5724034"/>
              <a:gd name="connsiteY10" fmla="*/ 2960389 h 3451166"/>
              <a:gd name="connsiteX11" fmla="*/ 562146 w 5724034"/>
              <a:gd name="connsiteY11" fmla="*/ 1816544 h 3451166"/>
              <a:gd name="connsiteX12" fmla="*/ 683754 w 5724034"/>
              <a:gd name="connsiteY12" fmla="*/ 1587775 h 3451166"/>
              <a:gd name="connsiteX13" fmla="*/ 1883792 w 5724034"/>
              <a:gd name="connsiteY13" fmla="*/ 191878 h 3451166"/>
              <a:gd name="connsiteX14" fmla="*/ 2808622 w 5724034"/>
              <a:gd name="connsiteY14" fmla="*/ 207 h 34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6">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6"/>
                </a:lnTo>
                <a:lnTo>
                  <a:pt x="3398" y="3451166"/>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chemeClr val="accent4"/>
          </a:solidFill>
        </p:spPr>
        <p:txBody>
          <a:bodyPr wrap="square" rtlCol="0">
            <a:noAutofit/>
          </a:bodyPr>
          <a:lstStyle/>
          <a:p>
            <a:pPr rtl="0"/>
            <a:r>
              <a:rPr lang="tr-TR" dirty="0"/>
              <a:t>Resim eklemek için simgeye tıklayın</a:t>
            </a:r>
          </a:p>
        </p:txBody>
      </p:sp>
      <p:sp>
        <p:nvSpPr>
          <p:cNvPr id="19" name="Tarih Yer Tutucusu 6">
            <a:extLst>
              <a:ext uri="{FF2B5EF4-FFF2-40B4-BE49-F238E27FC236}">
                <a16:creationId xmlns:a16="http://schemas.microsoft.com/office/drawing/2014/main" id="{729B24BA-95BE-4289-901E-61D7E95237D1}"/>
              </a:ext>
            </a:extLst>
          </p:cNvPr>
          <p:cNvSpPr>
            <a:spLocks noGrp="1"/>
          </p:cNvSpPr>
          <p:nvPr>
            <p:ph type="dt" sz="half" idx="10"/>
          </p:nvPr>
        </p:nvSpPr>
        <p:spPr>
          <a:xfrm>
            <a:off x="7850727" y="6170491"/>
            <a:ext cx="2840083" cy="457200"/>
          </a:xfrm>
        </p:spPr>
        <p:txBody>
          <a:bodyPr rtlCol="0"/>
          <a:lstStyle>
            <a:lvl1pPr>
              <a:defRPr>
                <a:solidFill>
                  <a:schemeClr val="bg1"/>
                </a:solidFill>
              </a:defRPr>
            </a:lvl1pPr>
          </a:lstStyle>
          <a:p>
            <a:r>
              <a:rPr lang="tr-TR" dirty="0"/>
              <a:t>Ocak 2022</a:t>
            </a:r>
          </a:p>
        </p:txBody>
      </p:sp>
      <p:sp>
        <p:nvSpPr>
          <p:cNvPr id="27" name="Slayt Numarası Yer Tutucusu 31">
            <a:extLst>
              <a:ext uri="{FF2B5EF4-FFF2-40B4-BE49-F238E27FC236}">
                <a16:creationId xmlns:a16="http://schemas.microsoft.com/office/drawing/2014/main" id="{34C5C85A-7E92-4F46-8832-010DD22D76F5}"/>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tr-TR" smtClean="0"/>
              <a:pPr/>
              <a:t>‹#›</a:t>
            </a:fld>
            <a:endParaRPr lang="tr-TR" dirty="0"/>
          </a:p>
        </p:txBody>
      </p:sp>
    </p:spTree>
    <p:extLst>
      <p:ext uri="{BB962C8B-B14F-4D97-AF65-F5344CB8AC3E}">
        <p14:creationId xmlns:p14="http://schemas.microsoft.com/office/powerpoint/2010/main" val="51427071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iriş">
    <p:spTree>
      <p:nvGrpSpPr>
        <p:cNvPr id="1" name=""/>
        <p:cNvGrpSpPr/>
        <p:nvPr/>
      </p:nvGrpSpPr>
      <p:grpSpPr>
        <a:xfrm>
          <a:off x="0" y="0"/>
          <a:ext cx="0" cy="0"/>
          <a:chOff x="0" y="0"/>
          <a:chExt cx="0" cy="0"/>
        </a:xfrm>
      </p:grpSpPr>
      <p:sp>
        <p:nvSpPr>
          <p:cNvPr id="70" name="Başlık 1">
            <a:extLst>
              <a:ext uri="{FF2B5EF4-FFF2-40B4-BE49-F238E27FC236}">
                <a16:creationId xmlns:a16="http://schemas.microsoft.com/office/drawing/2014/main" id="{C3501222-3F13-4879-ABD3-E175AC9CE89A}"/>
              </a:ext>
            </a:extLst>
          </p:cNvPr>
          <p:cNvSpPr>
            <a:spLocks noGrp="1"/>
          </p:cNvSpPr>
          <p:nvPr>
            <p:ph type="title"/>
          </p:nvPr>
        </p:nvSpPr>
        <p:spPr>
          <a:xfrm>
            <a:off x="6301382" y="620202"/>
            <a:ext cx="4917906" cy="1598211"/>
          </a:xfrm>
        </p:spPr>
        <p:txBody>
          <a:bodyPr rtlCol="0" anchor="b"/>
          <a:lstStyle/>
          <a:p>
            <a:pPr rtl="0"/>
            <a:r>
              <a:rPr lang="tr-TR"/>
              <a:t>Asıl başlık stilini düzenlemek için tıklayın</a:t>
            </a:r>
            <a:endParaRPr lang="tr-TR" dirty="0"/>
          </a:p>
        </p:txBody>
      </p:sp>
      <p:sp>
        <p:nvSpPr>
          <p:cNvPr id="71" name="Serbest Biçim: Şekil 70">
            <a:extLst>
              <a:ext uri="{FF2B5EF4-FFF2-40B4-BE49-F238E27FC236}">
                <a16:creationId xmlns:a16="http://schemas.microsoft.com/office/drawing/2014/main" id="{D130A797-4ADE-4B76-A524-71E3EFEFD9BA}"/>
              </a:ext>
              <a:ext uri="{C183D7F6-B498-43B3-948B-1728B52AA6E4}">
                <adec:decorative xmlns:adec="http://schemas.microsoft.com/office/drawing/2017/decorative" xmlns=""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Serbest Biçim: Şekil 71">
            <a:extLst>
              <a:ext uri="{FF2B5EF4-FFF2-40B4-BE49-F238E27FC236}">
                <a16:creationId xmlns:a16="http://schemas.microsoft.com/office/drawing/2014/main" id="{8F62D565-3FCF-4F30-BF43-A5BA7175D60C}"/>
              </a:ext>
              <a:ext uri="{C183D7F6-B498-43B3-948B-1728B52AA6E4}">
                <adec:decorative xmlns:adec="http://schemas.microsoft.com/office/drawing/2017/decorative" xmlns=""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Serbest Form: Şekil 72">
            <a:extLst>
              <a:ext uri="{FF2B5EF4-FFF2-40B4-BE49-F238E27FC236}">
                <a16:creationId xmlns:a16="http://schemas.microsoft.com/office/drawing/2014/main" id="{4AA5E076-2B14-4FF7-A39D-A33BA61751D2}"/>
              </a:ext>
              <a:ext uri="{C183D7F6-B498-43B3-948B-1728B52AA6E4}">
                <adec:decorative xmlns:adec="http://schemas.microsoft.com/office/drawing/2017/decorative" xmlns=""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Serbest Biçim: Şekil 73">
            <a:extLst>
              <a:ext uri="{FF2B5EF4-FFF2-40B4-BE49-F238E27FC236}">
                <a16:creationId xmlns:a16="http://schemas.microsoft.com/office/drawing/2014/main" id="{6123B1F1-2AA9-45A3-A764-6FFA3D5A101D}"/>
              </a:ext>
              <a:ext uri="{C183D7F6-B498-43B3-948B-1728B52AA6E4}">
                <adec:decorative xmlns:adec="http://schemas.microsoft.com/office/drawing/2017/decorative" xmlns=""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Serbest Form: Şekil 75">
            <a:extLst>
              <a:ext uri="{FF2B5EF4-FFF2-40B4-BE49-F238E27FC236}">
                <a16:creationId xmlns:a16="http://schemas.microsoft.com/office/drawing/2014/main" id="{4F1BC949-2CC9-471B-B631-56A9ED6B447C}"/>
              </a:ext>
              <a:ext uri="{C183D7F6-B498-43B3-948B-1728B52AA6E4}">
                <adec:decorative xmlns:adec="http://schemas.microsoft.com/office/drawing/2017/decorative" xmlns=""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Serbest Biçim: Şekil 76">
            <a:extLst>
              <a:ext uri="{FF2B5EF4-FFF2-40B4-BE49-F238E27FC236}">
                <a16:creationId xmlns:a16="http://schemas.microsoft.com/office/drawing/2014/main" id="{CD2D00FA-311A-45B4-BEF8-AE54AED30DA3}"/>
              </a:ext>
              <a:ext uri="{C183D7F6-B498-43B3-948B-1728B52AA6E4}">
                <adec:decorative xmlns:adec="http://schemas.microsoft.com/office/drawing/2017/decorative" xmlns=""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Serbest Biçim: Şekil 77">
            <a:extLst>
              <a:ext uri="{FF2B5EF4-FFF2-40B4-BE49-F238E27FC236}">
                <a16:creationId xmlns:a16="http://schemas.microsoft.com/office/drawing/2014/main" id="{1B2264C6-CC03-41E5-AD74-124047B40A1A}"/>
              </a:ext>
              <a:ext uri="{C183D7F6-B498-43B3-948B-1728B52AA6E4}">
                <adec:decorative xmlns:adec="http://schemas.microsoft.com/office/drawing/2017/decorative" xmlns=""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Serbest Biçim: Şekil 80">
            <a:extLst>
              <a:ext uri="{FF2B5EF4-FFF2-40B4-BE49-F238E27FC236}">
                <a16:creationId xmlns:a16="http://schemas.microsoft.com/office/drawing/2014/main" id="{2DBA87A6-EC43-4D46-87BC-406D6C9C7DAA}"/>
              </a:ext>
              <a:ext uri="{C183D7F6-B498-43B3-948B-1728B52AA6E4}">
                <adec:decorative xmlns:adec="http://schemas.microsoft.com/office/drawing/2017/decorative" xmlns=""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2" name="Serbest Biçim: Şekil 81">
            <a:extLst>
              <a:ext uri="{FF2B5EF4-FFF2-40B4-BE49-F238E27FC236}">
                <a16:creationId xmlns:a16="http://schemas.microsoft.com/office/drawing/2014/main" id="{6431D197-D3D6-4ADE-A689-90E0AFF59884}"/>
              </a:ext>
              <a:ext uri="{C183D7F6-B498-43B3-948B-1728B52AA6E4}">
                <adec:decorative xmlns:adec="http://schemas.microsoft.com/office/drawing/2017/decorative" xmlns=""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9" name="Resim Yer Tutucusu 88">
            <a:extLst>
              <a:ext uri="{FF2B5EF4-FFF2-40B4-BE49-F238E27FC236}">
                <a16:creationId xmlns:a16="http://schemas.microsoft.com/office/drawing/2014/main" id="{90D459AE-B4F3-4C42-8A12-9BF1CD1102AE}"/>
              </a:ext>
            </a:extLst>
          </p:cNvPr>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97" name="Resim Yer Tutucusu 96">
            <a:extLst>
              <a:ext uri="{FF2B5EF4-FFF2-40B4-BE49-F238E27FC236}">
                <a16:creationId xmlns:a16="http://schemas.microsoft.com/office/drawing/2014/main"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92" name="Resim Yer Tutucusu 91">
            <a:extLst>
              <a:ext uri="{FF2B5EF4-FFF2-40B4-BE49-F238E27FC236}">
                <a16:creationId xmlns:a16="http://schemas.microsoft.com/office/drawing/2014/main" id="{D848FBF2-F963-4A1F-B265-AB689736B7F1}"/>
              </a:ext>
            </a:extLst>
          </p:cNvPr>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rtlCol="0">
            <a:noAutofit/>
          </a:bodyPr>
          <a:lstStyle>
            <a:lvl1pPr algn="ctr">
              <a:defRPr/>
            </a:lvl1pPr>
          </a:lstStyle>
          <a:p>
            <a:pPr rtl="0"/>
            <a:r>
              <a:rPr lang="tr-TR"/>
              <a:t>Resim eklemek için simgeye tıklayın</a:t>
            </a:r>
            <a:endParaRPr lang="tr-TR" dirty="0"/>
          </a:p>
        </p:txBody>
      </p:sp>
      <p:sp>
        <p:nvSpPr>
          <p:cNvPr id="84" name="İçerik Yer Tutucusu 2">
            <a:extLst>
              <a:ext uri="{FF2B5EF4-FFF2-40B4-BE49-F238E27FC236}">
                <a16:creationId xmlns:a16="http://schemas.microsoft.com/office/drawing/2014/main" id="{5AE605FD-E2BD-48D3-A2C4-60E67DD856B6}"/>
              </a:ext>
            </a:extLst>
          </p:cNvPr>
          <p:cNvSpPr>
            <a:spLocks noGrp="1"/>
          </p:cNvSpPr>
          <p:nvPr>
            <p:ph idx="1"/>
          </p:nvPr>
        </p:nvSpPr>
        <p:spPr>
          <a:xfrm>
            <a:off x="6301382" y="2312988"/>
            <a:ext cx="4774784" cy="3651250"/>
          </a:xfrm>
        </p:spPr>
        <p:txBody>
          <a:bodyPr rtlCol="0">
            <a:normAutofit/>
          </a:bodyPr>
          <a:lstStyle>
            <a:lvl1pPr>
              <a:defRPr spc="0"/>
            </a:lvl1pPr>
          </a:lstStyle>
          <a:p>
            <a:pPr lvl="0" rtl="0"/>
            <a:r>
              <a:rPr lang="tr-TR"/>
              <a:t>Asıl metin stillerini düzenlemek için tıklayın</a:t>
            </a:r>
          </a:p>
        </p:txBody>
      </p:sp>
      <p:sp>
        <p:nvSpPr>
          <p:cNvPr id="85" name="Alt Bilgi Yer Tutucusu 4">
            <a:extLst>
              <a:ext uri="{FF2B5EF4-FFF2-40B4-BE49-F238E27FC236}">
                <a16:creationId xmlns:a16="http://schemas.microsoft.com/office/drawing/2014/main" id="{0175CA32-28D6-4BB4-A489-25BCF1FAF8C0}"/>
              </a:ext>
            </a:extLst>
          </p:cNvPr>
          <p:cNvSpPr>
            <a:spLocks noGrp="1"/>
          </p:cNvSpPr>
          <p:nvPr>
            <p:ph type="ftr" sz="quarter" idx="11"/>
          </p:nvPr>
        </p:nvSpPr>
        <p:spPr>
          <a:xfrm>
            <a:off x="6301382" y="6170613"/>
            <a:ext cx="2437439" cy="457077"/>
          </a:xfrm>
        </p:spPr>
        <p:txBody>
          <a:bodyPr rtlCol="0"/>
          <a:lstStyle/>
          <a:p>
            <a:pPr rtl="0"/>
            <a:r>
              <a:rPr lang="tr-TR"/>
              <a:t>Örnek Alt Bilgi Metni</a:t>
            </a:r>
          </a:p>
        </p:txBody>
      </p:sp>
      <p:sp>
        <p:nvSpPr>
          <p:cNvPr id="79" name="Tarih Yer Tutucusu 22">
            <a:extLst>
              <a:ext uri="{FF2B5EF4-FFF2-40B4-BE49-F238E27FC236}">
                <a16:creationId xmlns:a16="http://schemas.microsoft.com/office/drawing/2014/main" id="{1BE603F5-0A57-4324-882D-14EC1A8CFE79}"/>
              </a:ext>
            </a:extLst>
          </p:cNvPr>
          <p:cNvSpPr>
            <a:spLocks noGrp="1"/>
          </p:cNvSpPr>
          <p:nvPr>
            <p:ph type="dt" sz="half" idx="10"/>
          </p:nvPr>
        </p:nvSpPr>
        <p:spPr>
          <a:xfrm>
            <a:off x="8881745" y="6170490"/>
            <a:ext cx="1829076" cy="457200"/>
          </a:xfrm>
        </p:spPr>
        <p:txBody>
          <a:bodyPr rtlCol="0"/>
          <a:lstStyle>
            <a:lvl1pPr algn="r">
              <a:defRPr/>
            </a:lvl1pPr>
          </a:lstStyle>
          <a:p>
            <a:pPr rtl="0"/>
            <a:r>
              <a:rPr lang="tr-TR"/>
              <a:t>3/2/20XX</a:t>
            </a:r>
            <a:endParaRPr lang="tr-TR" dirty="0"/>
          </a:p>
        </p:txBody>
      </p:sp>
      <p:sp>
        <p:nvSpPr>
          <p:cNvPr id="19" name="Slayt Numarası Yer Tutucusu 31">
            <a:extLst>
              <a:ext uri="{FF2B5EF4-FFF2-40B4-BE49-F238E27FC236}">
                <a16:creationId xmlns:a16="http://schemas.microsoft.com/office/drawing/2014/main" id="{959C448F-2494-48EB-82EF-21C67128CA54}"/>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139097735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ölüm Sonu">
    <p:spTree>
      <p:nvGrpSpPr>
        <p:cNvPr id="1" name=""/>
        <p:cNvGrpSpPr/>
        <p:nvPr/>
      </p:nvGrpSpPr>
      <p:grpSpPr>
        <a:xfrm>
          <a:off x="0" y="0"/>
          <a:ext cx="0" cy="0"/>
          <a:chOff x="0" y="0"/>
          <a:chExt cx="0" cy="0"/>
        </a:xfrm>
      </p:grpSpPr>
      <p:sp>
        <p:nvSpPr>
          <p:cNvPr id="18" name="Resim Yer Tutucusu 17">
            <a:extLst>
              <a:ext uri="{FF2B5EF4-FFF2-40B4-BE49-F238E27FC236}">
                <a16:creationId xmlns:a16="http://schemas.microsoft.com/office/drawing/2014/main" id="{33C76B81-402B-4E5D-8078-908DB1F2DDF4}"/>
              </a:ext>
            </a:extLst>
          </p:cNvPr>
          <p:cNvSpPr>
            <a:spLocks noGrp="1"/>
          </p:cNvSpPr>
          <p:nvPr>
            <p:ph type="pic" sz="quarter" idx="14"/>
          </p:nvPr>
        </p:nvSpPr>
        <p:spPr>
          <a:xfrm>
            <a:off x="4979586" y="0"/>
            <a:ext cx="7212414" cy="6858000"/>
          </a:xfrm>
          <a:custGeom>
            <a:avLst/>
            <a:gdLst>
              <a:gd name="connsiteX0" fmla="*/ 1494409 w 7212414"/>
              <a:gd name="connsiteY0" fmla="*/ 0 h 6858000"/>
              <a:gd name="connsiteX1" fmla="*/ 7212414 w 7212414"/>
              <a:gd name="connsiteY1" fmla="*/ 0 h 6858000"/>
              <a:gd name="connsiteX2" fmla="*/ 7212414 w 7212414"/>
              <a:gd name="connsiteY2" fmla="*/ 6858000 h 6858000"/>
              <a:gd name="connsiteX3" fmla="*/ 238313 w 7212414"/>
              <a:gd name="connsiteY3" fmla="*/ 6858000 h 6858000"/>
              <a:gd name="connsiteX4" fmla="*/ 251264 w 7212414"/>
              <a:gd name="connsiteY4" fmla="*/ 6849373 h 6858000"/>
              <a:gd name="connsiteX5" fmla="*/ 776282 w 7212414"/>
              <a:gd name="connsiteY5" fmla="*/ 6451411 h 6858000"/>
              <a:gd name="connsiteX6" fmla="*/ 2741607 w 7212414"/>
              <a:gd name="connsiteY6" fmla="*/ 3678515 h 6858000"/>
              <a:gd name="connsiteX7" fmla="*/ 1521342 w 7212414"/>
              <a:gd name="connsiteY7" fmla="*/ 24338 h 6858000"/>
              <a:gd name="connsiteX8" fmla="*/ 879874 w 7212414"/>
              <a:gd name="connsiteY8" fmla="*/ 0 h 6858000"/>
              <a:gd name="connsiteX9" fmla="*/ 1477051 w 7212414"/>
              <a:gd name="connsiteY9" fmla="*/ 0 h 6858000"/>
              <a:gd name="connsiteX10" fmla="*/ 1503062 w 7212414"/>
              <a:gd name="connsiteY10" fmla="*/ 23504 h 6858000"/>
              <a:gd name="connsiteX11" fmla="*/ 2723328 w 7212414"/>
              <a:gd name="connsiteY11" fmla="*/ 3677682 h 6858000"/>
              <a:gd name="connsiteX12" fmla="*/ 758003 w 7212414"/>
              <a:gd name="connsiteY12" fmla="*/ 6450578 h 6858000"/>
              <a:gd name="connsiteX13" fmla="*/ 232984 w 7212414"/>
              <a:gd name="connsiteY13" fmla="*/ 6848540 h 6858000"/>
              <a:gd name="connsiteX14" fmla="*/ 218782 w 7212414"/>
              <a:gd name="connsiteY14" fmla="*/ 6858000 h 6858000"/>
              <a:gd name="connsiteX15" fmla="*/ 0 w 7212414"/>
              <a:gd name="connsiteY15" fmla="*/ 6858000 h 6858000"/>
              <a:gd name="connsiteX16" fmla="*/ 105163 w 7212414"/>
              <a:gd name="connsiteY16" fmla="*/ 6785068 h 6858000"/>
              <a:gd name="connsiteX17" fmla="*/ 621812 w 7212414"/>
              <a:gd name="connsiteY17" fmla="*/ 6378742 h 6858000"/>
              <a:gd name="connsiteX18" fmla="*/ 2496161 w 7212414"/>
              <a:gd name="connsiteY18" fmla="*/ 3621913 h 6858000"/>
              <a:gd name="connsiteX19" fmla="*/ 895263 w 7212414"/>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2414" h="6858000">
                <a:moveTo>
                  <a:pt x="1494409" y="0"/>
                </a:moveTo>
                <a:lnTo>
                  <a:pt x="7212414" y="0"/>
                </a:lnTo>
                <a:lnTo>
                  <a:pt x="7212414"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52" name="Serbest Biçim: Şekil 51">
            <a:extLst>
              <a:ext uri="{FF2B5EF4-FFF2-40B4-BE49-F238E27FC236}">
                <a16:creationId xmlns:a16="http://schemas.microsoft.com/office/drawing/2014/main" id="{35F199FA-581E-485F-8470-9B9F10DBBD26}"/>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Başlık 1">
            <a:extLst>
              <a:ext uri="{FF2B5EF4-FFF2-40B4-BE49-F238E27FC236}">
                <a16:creationId xmlns:a16="http://schemas.microsoft.com/office/drawing/2014/main" id="{9DFE2504-DE79-4AC0-BD70-A3F274715C1B}"/>
              </a:ext>
            </a:extLst>
          </p:cNvPr>
          <p:cNvSpPr>
            <a:spLocks noGrp="1"/>
          </p:cNvSpPr>
          <p:nvPr>
            <p:ph type="ctrTitle"/>
          </p:nvPr>
        </p:nvSpPr>
        <p:spPr>
          <a:xfrm>
            <a:off x="1124712" y="1346268"/>
            <a:ext cx="5274860" cy="3066706"/>
          </a:xfrm>
        </p:spPr>
        <p:txBody>
          <a:bodyPr rtlCol="0" anchor="b"/>
          <a:lstStyle>
            <a:lvl1pPr>
              <a:defRPr sz="6000" spc="0"/>
            </a:lvl1pPr>
          </a:lstStyle>
          <a:p>
            <a:pPr rtl="0"/>
            <a:r>
              <a:rPr lang="tr-TR" sz="6000"/>
              <a:t>Asıl başlık stilini düzenlemek için tıklayın</a:t>
            </a:r>
            <a:endParaRPr lang="tr-TR" sz="6000" dirty="0"/>
          </a:p>
        </p:txBody>
      </p:sp>
      <p:sp>
        <p:nvSpPr>
          <p:cNvPr id="68" name="Alt Başlık 2">
            <a:extLst>
              <a:ext uri="{FF2B5EF4-FFF2-40B4-BE49-F238E27FC236}">
                <a16:creationId xmlns:a16="http://schemas.microsoft.com/office/drawing/2014/main" id="{F51F0DB4-631C-4CFA-B7CD-271E701A3722}"/>
              </a:ext>
            </a:extLst>
          </p:cNvPr>
          <p:cNvSpPr>
            <a:spLocks noGrp="1"/>
          </p:cNvSpPr>
          <p:nvPr>
            <p:ph type="subTitle" idx="1"/>
          </p:nvPr>
        </p:nvSpPr>
        <p:spPr>
          <a:xfrm>
            <a:off x="1124712" y="4412974"/>
            <a:ext cx="4162357" cy="1576188"/>
          </a:xfrm>
        </p:spPr>
        <p:txBody>
          <a:bodyPr rtlCol="0" anchor="t"/>
          <a:lstStyle>
            <a:lvl1pPr>
              <a:defRPr strike="noStrike"/>
            </a:lvl1pPr>
          </a:lstStyle>
          <a:p>
            <a:pPr rtl="0"/>
            <a:r>
              <a:rPr lang="tr-TR" b="0"/>
              <a:t>Asıl alt başlık stilini düzenlemek için tıklayın</a:t>
            </a:r>
            <a:endParaRPr lang="tr-TR" b="0" dirty="0"/>
          </a:p>
        </p:txBody>
      </p:sp>
      <p:sp>
        <p:nvSpPr>
          <p:cNvPr id="8" name="Serbest Biçim: Şekil 7">
            <a:extLst>
              <a:ext uri="{FF2B5EF4-FFF2-40B4-BE49-F238E27FC236}">
                <a16:creationId xmlns:a16="http://schemas.microsoft.com/office/drawing/2014/main" id="{FDD4E4E3-A06F-4EA0-9228-3B72D4CE6A1B}"/>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tr-TR"/>
          </a:p>
        </p:txBody>
      </p:sp>
    </p:spTree>
    <p:extLst>
      <p:ext uri="{BB962C8B-B14F-4D97-AF65-F5344CB8AC3E}">
        <p14:creationId xmlns:p14="http://schemas.microsoft.com/office/powerpoint/2010/main" val="275310279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fik">
    <p:spTree>
      <p:nvGrpSpPr>
        <p:cNvPr id="1" name=""/>
        <p:cNvGrpSpPr/>
        <p:nvPr/>
      </p:nvGrpSpPr>
      <p:grpSpPr>
        <a:xfrm>
          <a:off x="0" y="0"/>
          <a:ext cx="0" cy="0"/>
          <a:chOff x="0" y="0"/>
          <a:chExt cx="0" cy="0"/>
        </a:xfrm>
      </p:grpSpPr>
      <p:sp>
        <p:nvSpPr>
          <p:cNvPr id="14" name="Başlık 1">
            <a:extLst>
              <a:ext uri="{FF2B5EF4-FFF2-40B4-BE49-F238E27FC236}">
                <a16:creationId xmlns:a16="http://schemas.microsoft.com/office/drawing/2014/main" id="{1DCE10AF-EFC7-450A-8AB0-0BDC36897B8B}"/>
              </a:ext>
            </a:extLst>
          </p:cNvPr>
          <p:cNvSpPr>
            <a:spLocks noGrp="1"/>
          </p:cNvSpPr>
          <p:nvPr>
            <p:ph type="title"/>
          </p:nvPr>
        </p:nvSpPr>
        <p:spPr>
          <a:xfrm>
            <a:off x="1126222" y="442913"/>
            <a:ext cx="8263570" cy="1344612"/>
          </a:xfrm>
        </p:spPr>
        <p:txBody>
          <a:bodyPr rtlCol="0" anchor="b"/>
          <a:lstStyle>
            <a:lvl1pPr>
              <a:defRPr spc="0">
                <a:solidFill>
                  <a:schemeClr val="tx1">
                    <a:lumMod val="75000"/>
                    <a:lumOff val="25000"/>
                  </a:schemeClr>
                </a:solidFill>
              </a:defRPr>
            </a:lvl1pPr>
          </a:lstStyle>
          <a:p>
            <a:pPr rtl="0"/>
            <a:r>
              <a:rPr lang="tr-TR"/>
              <a:t>Asıl başlık stilini düzenlemek için tıklayın</a:t>
            </a:r>
            <a:endParaRPr lang="tr-TR" dirty="0"/>
          </a:p>
        </p:txBody>
      </p:sp>
      <p:sp>
        <p:nvSpPr>
          <p:cNvPr id="17" name="İçerik Yer Tutucusu 2">
            <a:extLst>
              <a:ext uri="{FF2B5EF4-FFF2-40B4-BE49-F238E27FC236}">
                <a16:creationId xmlns:a16="http://schemas.microsoft.com/office/drawing/2014/main" id="{F073D2B5-4489-48A5-BD84-C92B7179A018}"/>
              </a:ext>
            </a:extLst>
          </p:cNvPr>
          <p:cNvSpPr>
            <a:spLocks noGrp="1"/>
          </p:cNvSpPr>
          <p:nvPr>
            <p:ph idx="1"/>
          </p:nvPr>
        </p:nvSpPr>
        <p:spPr>
          <a:xfrm>
            <a:off x="1920875" y="2107096"/>
            <a:ext cx="8391967" cy="2846567"/>
          </a:xfrm>
        </p:spPr>
        <p:txBody>
          <a:bodyPr rtlCol="0">
            <a:normAutofit/>
          </a:bodyPr>
          <a:lstStyle/>
          <a:p>
            <a:pPr lvl="0" rtl="0"/>
            <a:r>
              <a:rPr lang="tr-TR"/>
              <a:t>Asıl metin stillerini düzenlemek için tıklayın</a:t>
            </a:r>
          </a:p>
        </p:txBody>
      </p:sp>
      <p:sp>
        <p:nvSpPr>
          <p:cNvPr id="13" name="Resim Yer Tutucusu 12">
            <a:extLst>
              <a:ext uri="{FF2B5EF4-FFF2-40B4-BE49-F238E27FC236}">
                <a16:creationId xmlns:a16="http://schemas.microsoft.com/office/drawing/2014/main" id="{7CBB1601-97BD-4C51-82D2-26EA206278D2}"/>
              </a:ext>
            </a:extLst>
          </p:cNvPr>
          <p:cNvSpPr>
            <a:spLocks noGrp="1"/>
          </p:cNvSpPr>
          <p:nvPr>
            <p:ph type="pic" sz="quarter" idx="13"/>
          </p:nvPr>
        </p:nvSpPr>
        <p:spPr>
          <a:xfrm>
            <a:off x="3353" y="3978381"/>
            <a:ext cx="12188647" cy="2879619"/>
          </a:xfrm>
          <a:custGeom>
            <a:avLst/>
            <a:gdLst>
              <a:gd name="connsiteX0" fmla="*/ 0 w 12188647"/>
              <a:gd name="connsiteY0" fmla="*/ 0 h 2879619"/>
              <a:gd name="connsiteX1" fmla="*/ 136072 w 12188647"/>
              <a:gd name="connsiteY1" fmla="*/ 82968 h 2879619"/>
              <a:gd name="connsiteX2" fmla="*/ 857450 w 12188647"/>
              <a:gd name="connsiteY2" fmla="*/ 470830 h 2879619"/>
              <a:gd name="connsiteX3" fmla="*/ 5751832 w 12188647"/>
              <a:gd name="connsiteY3" fmla="*/ 1877960 h 2879619"/>
              <a:gd name="connsiteX4" fmla="*/ 12163508 w 12188647"/>
              <a:gd name="connsiteY4" fmla="*/ 676118 h 2879619"/>
              <a:gd name="connsiteX5" fmla="*/ 12188647 w 12188647"/>
              <a:gd name="connsiteY5" fmla="*/ 660457 h 2879619"/>
              <a:gd name="connsiteX6" fmla="*/ 12188647 w 12188647"/>
              <a:gd name="connsiteY6" fmla="*/ 2879619 h 2879619"/>
              <a:gd name="connsiteX7" fmla="*/ 0 w 12188647"/>
              <a:gd name="connsiteY7" fmla="*/ 2879619 h 2879619"/>
              <a:gd name="connsiteX8" fmla="*/ 0 w 12188647"/>
              <a:gd name="connsiteY8" fmla="*/ 309760 h 2879619"/>
              <a:gd name="connsiteX9" fmla="*/ 11983 w 12188647"/>
              <a:gd name="connsiteY9" fmla="*/ 317356 h 2879619"/>
              <a:gd name="connsiteX10" fmla="*/ 719453 w 12188647"/>
              <a:gd name="connsiteY10" fmla="*/ 711503 h 2879619"/>
              <a:gd name="connsiteX11" fmla="*/ 5648922 w 12188647"/>
              <a:gd name="connsiteY11" fmla="*/ 2186930 h 2879619"/>
              <a:gd name="connsiteX12" fmla="*/ 12145074 w 12188647"/>
              <a:gd name="connsiteY12" fmla="*/ 1270841 h 2879619"/>
              <a:gd name="connsiteX13" fmla="*/ 12188341 w 12188647"/>
              <a:gd name="connsiteY13" fmla="*/ 1250622 h 2879619"/>
              <a:gd name="connsiteX14" fmla="*/ 12188341 w 12188647"/>
              <a:gd name="connsiteY14" fmla="*/ 1237591 h 2879619"/>
              <a:gd name="connsiteX15" fmla="*/ 12146557 w 12188647"/>
              <a:gd name="connsiteY15" fmla="*/ 1257118 h 2879619"/>
              <a:gd name="connsiteX16" fmla="*/ 5650403 w 12188647"/>
              <a:gd name="connsiteY16" fmla="*/ 2173208 h 2879619"/>
              <a:gd name="connsiteX17" fmla="*/ 720934 w 12188647"/>
              <a:gd name="connsiteY17" fmla="*/ 697780 h 2879619"/>
              <a:gd name="connsiteX18" fmla="*/ 13463 w 12188647"/>
              <a:gd name="connsiteY18" fmla="*/ 303633 h 2879619"/>
              <a:gd name="connsiteX19" fmla="*/ 0 w 12188647"/>
              <a:gd name="connsiteY19" fmla="*/ 295098 h 2879619"/>
              <a:gd name="connsiteX20" fmla="*/ 0 w 12188647"/>
              <a:gd name="connsiteY20" fmla="*/ 155134 h 2879619"/>
              <a:gd name="connsiteX21" fmla="*/ 134244 w 12188647"/>
              <a:gd name="connsiteY21" fmla="*/ 236988 h 2879619"/>
              <a:gd name="connsiteX22" fmla="*/ 855622 w 12188647"/>
              <a:gd name="connsiteY22" fmla="*/ 624851 h 2879619"/>
              <a:gd name="connsiteX23" fmla="*/ 5750002 w 12188647"/>
              <a:gd name="connsiteY23" fmla="*/ 2031981 h 2879619"/>
              <a:gd name="connsiteX24" fmla="*/ 12161680 w 12188647"/>
              <a:gd name="connsiteY24" fmla="*/ 830139 h 2879619"/>
              <a:gd name="connsiteX25" fmla="*/ 12188341 w 12188647"/>
              <a:gd name="connsiteY25" fmla="*/ 813529 h 2879619"/>
              <a:gd name="connsiteX26" fmla="*/ 12188341 w 12188647"/>
              <a:gd name="connsiteY26" fmla="*/ 788245 h 2879619"/>
              <a:gd name="connsiteX27" fmla="*/ 12161680 w 12188647"/>
              <a:gd name="connsiteY27" fmla="*/ 804854 h 2879619"/>
              <a:gd name="connsiteX28" fmla="*/ 5750002 w 12188647"/>
              <a:gd name="connsiteY28" fmla="*/ 2006696 h 2879619"/>
              <a:gd name="connsiteX29" fmla="*/ 855622 w 12188647"/>
              <a:gd name="connsiteY29" fmla="*/ 599566 h 2879619"/>
              <a:gd name="connsiteX30" fmla="*/ 134244 w 12188647"/>
              <a:gd name="connsiteY30" fmla="*/ 211703 h 2879619"/>
              <a:gd name="connsiteX31" fmla="*/ 0 w 12188647"/>
              <a:gd name="connsiteY31" fmla="*/ 129850 h 287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88647" h="2879619">
                <a:moveTo>
                  <a:pt x="0" y="0"/>
                </a:moveTo>
                <a:lnTo>
                  <a:pt x="136072" y="82968"/>
                </a:lnTo>
                <a:cubicBezTo>
                  <a:pt x="362717" y="213458"/>
                  <a:pt x="607531" y="341553"/>
                  <a:pt x="857450" y="470830"/>
                </a:cubicBezTo>
                <a:cubicBezTo>
                  <a:pt x="2229816" y="1180739"/>
                  <a:pt x="3356379" y="1877960"/>
                  <a:pt x="5751832" y="1877960"/>
                </a:cubicBezTo>
                <a:cubicBezTo>
                  <a:pt x="8469032" y="1877960"/>
                  <a:pt x="10848618" y="1447240"/>
                  <a:pt x="12163508" y="676118"/>
                </a:cubicBezTo>
                <a:lnTo>
                  <a:pt x="12188647" y="660457"/>
                </a:lnTo>
                <a:lnTo>
                  <a:pt x="12188647" y="2879619"/>
                </a:lnTo>
                <a:lnTo>
                  <a:pt x="0" y="2879619"/>
                </a:lnTo>
                <a:lnTo>
                  <a:pt x="0" y="309760"/>
                </a:lnTo>
                <a:lnTo>
                  <a:pt x="11983" y="317356"/>
                </a:lnTo>
                <a:cubicBezTo>
                  <a:pt x="233346" y="449640"/>
                  <a:pt x="473813" y="579941"/>
                  <a:pt x="719453" y="711503"/>
                </a:cubicBezTo>
                <a:cubicBezTo>
                  <a:pt x="2068317" y="1433952"/>
                  <a:pt x="3163489" y="2139069"/>
                  <a:pt x="5648922" y="2186930"/>
                </a:cubicBezTo>
                <a:cubicBezTo>
                  <a:pt x="8291985" y="2237827"/>
                  <a:pt x="10667193" y="1912168"/>
                  <a:pt x="12145074" y="1270841"/>
                </a:cubicBezTo>
                <a:lnTo>
                  <a:pt x="12188341" y="1250622"/>
                </a:lnTo>
                <a:lnTo>
                  <a:pt x="12188341" y="1237591"/>
                </a:lnTo>
                <a:lnTo>
                  <a:pt x="12146557" y="1257118"/>
                </a:lnTo>
                <a:cubicBezTo>
                  <a:pt x="10668674" y="1898444"/>
                  <a:pt x="8293467" y="2224105"/>
                  <a:pt x="5650403" y="2173208"/>
                </a:cubicBezTo>
                <a:cubicBezTo>
                  <a:pt x="3164970" y="2125346"/>
                  <a:pt x="2069799" y="1420229"/>
                  <a:pt x="720934" y="697780"/>
                </a:cubicBezTo>
                <a:cubicBezTo>
                  <a:pt x="475294" y="566218"/>
                  <a:pt x="234827" y="435916"/>
                  <a:pt x="13463" y="303633"/>
                </a:cubicBezTo>
                <a:lnTo>
                  <a:pt x="0" y="295098"/>
                </a:lnTo>
                <a:lnTo>
                  <a:pt x="0" y="155134"/>
                </a:lnTo>
                <a:lnTo>
                  <a:pt x="134244" y="236988"/>
                </a:lnTo>
                <a:cubicBezTo>
                  <a:pt x="360889" y="367478"/>
                  <a:pt x="605703" y="495573"/>
                  <a:pt x="855622" y="624851"/>
                </a:cubicBezTo>
                <a:cubicBezTo>
                  <a:pt x="2227988" y="1334759"/>
                  <a:pt x="3354551" y="2031981"/>
                  <a:pt x="5750002" y="2031981"/>
                </a:cubicBezTo>
                <a:cubicBezTo>
                  <a:pt x="8467203" y="2031981"/>
                  <a:pt x="10846790" y="1601260"/>
                  <a:pt x="12161680" y="830139"/>
                </a:cubicBezTo>
                <a:lnTo>
                  <a:pt x="12188341" y="813529"/>
                </a:lnTo>
                <a:lnTo>
                  <a:pt x="12188341" y="788245"/>
                </a:lnTo>
                <a:lnTo>
                  <a:pt x="12161680" y="804854"/>
                </a:lnTo>
                <a:cubicBezTo>
                  <a:pt x="10846790" y="1575976"/>
                  <a:pt x="8467203" y="2006696"/>
                  <a:pt x="5750002" y="2006696"/>
                </a:cubicBezTo>
                <a:cubicBezTo>
                  <a:pt x="3354551" y="2006696"/>
                  <a:pt x="2227988" y="1309475"/>
                  <a:pt x="855622" y="599566"/>
                </a:cubicBezTo>
                <a:cubicBezTo>
                  <a:pt x="605703" y="470288"/>
                  <a:pt x="360889" y="342194"/>
                  <a:pt x="134244" y="211703"/>
                </a:cubicBezTo>
                <a:lnTo>
                  <a:pt x="0" y="129850"/>
                </a:lnTo>
                <a:close/>
              </a:path>
            </a:pathLst>
          </a:custGeom>
          <a:solidFill>
            <a:schemeClr val="accent4"/>
          </a:solidFill>
        </p:spPr>
        <p:txBody>
          <a:bodyPr wrap="square" rtlCol="0">
            <a:noAutofit/>
          </a:bodyPr>
          <a:lstStyle/>
          <a:p>
            <a:pPr rtl="0"/>
            <a:r>
              <a:rPr lang="tr-TR" dirty="0"/>
              <a:t>Resim eklemek için simgeye tıklayın</a:t>
            </a:r>
          </a:p>
        </p:txBody>
      </p:sp>
      <p:sp>
        <p:nvSpPr>
          <p:cNvPr id="18" name="Alt Bilgi Yer Tutucusu 4">
            <a:extLst>
              <a:ext uri="{FF2B5EF4-FFF2-40B4-BE49-F238E27FC236}">
                <a16:creationId xmlns:a16="http://schemas.microsoft.com/office/drawing/2014/main" id="{22DA349A-7C69-42D7-B16F-02B87068D19C}"/>
              </a:ext>
            </a:extLst>
          </p:cNvPr>
          <p:cNvSpPr>
            <a:spLocks noGrp="1"/>
          </p:cNvSpPr>
          <p:nvPr>
            <p:ph type="ftr" sz="quarter" idx="11"/>
          </p:nvPr>
        </p:nvSpPr>
        <p:spPr>
          <a:xfrm>
            <a:off x="1124712" y="6170490"/>
            <a:ext cx="5667375"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tr-TR"/>
              <a:t>Örnek Alt Bilgi Metni</a:t>
            </a:r>
          </a:p>
        </p:txBody>
      </p:sp>
      <p:sp>
        <p:nvSpPr>
          <p:cNvPr id="19" name="Tarih Yer Tutucusu 3">
            <a:extLst>
              <a:ext uri="{FF2B5EF4-FFF2-40B4-BE49-F238E27FC236}">
                <a16:creationId xmlns:a16="http://schemas.microsoft.com/office/drawing/2014/main" id="{F10113C0-83F9-406D-A6A7-8FB380833304}"/>
              </a:ext>
            </a:extLst>
          </p:cNvPr>
          <p:cNvSpPr>
            <a:spLocks noGrp="1"/>
          </p:cNvSpPr>
          <p:nvPr>
            <p:ph type="dt" sz="half" idx="10"/>
          </p:nvPr>
        </p:nvSpPr>
        <p:spPr>
          <a:xfrm>
            <a:off x="7850727" y="6170491"/>
            <a:ext cx="2840083" cy="457200"/>
          </a:xfrm>
        </p:spPr>
        <p:txBody>
          <a:bodyPr rtlCol="0"/>
          <a:lstStyle>
            <a:lvl1pPr>
              <a:defRPr>
                <a:solidFill>
                  <a:schemeClr val="bg1"/>
                </a:solidFill>
                <a:effectLst>
                  <a:outerShdw blurRad="38100" dist="38100" dir="2700000" algn="tl" rotWithShape="0">
                    <a:srgbClr val="000000">
                      <a:alpha val="43137"/>
                    </a:srgbClr>
                  </a:outerShdw>
                </a:effectLst>
              </a:defRPr>
            </a:lvl1pPr>
          </a:lstStyle>
          <a:p>
            <a:pPr rtl="0"/>
            <a:r>
              <a:rPr lang="tr-TR"/>
              <a:t>3/2/20XX</a:t>
            </a:r>
          </a:p>
        </p:txBody>
      </p:sp>
      <p:sp>
        <p:nvSpPr>
          <p:cNvPr id="15" name="Slayt Numarası Yer Tutucusu 31">
            <a:extLst>
              <a:ext uri="{FF2B5EF4-FFF2-40B4-BE49-F238E27FC236}">
                <a16:creationId xmlns:a16="http://schemas.microsoft.com/office/drawing/2014/main" id="{A785EF8F-8A0F-41F7-BFA0-9E9AB06C6EFD}"/>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tr-TR" smtClean="0"/>
              <a:pPr/>
              <a:t>‹#›</a:t>
            </a:fld>
            <a:endParaRPr lang="tr-TR" dirty="0"/>
          </a:p>
        </p:txBody>
      </p:sp>
      <p:sp>
        <p:nvSpPr>
          <p:cNvPr id="16" name="Serbest Biçim: Şekil 15">
            <a:extLst>
              <a:ext uri="{FF2B5EF4-FFF2-40B4-BE49-F238E27FC236}">
                <a16:creationId xmlns:a16="http://schemas.microsoft.com/office/drawing/2014/main" id="{62A35DFC-52A3-4FE0-BDBA-E78DB63F8DBC}"/>
              </a:ext>
              <a:ext uri="{C183D7F6-B498-43B3-948B-1728B52AA6E4}">
                <adec:decorative xmlns:adec="http://schemas.microsoft.com/office/drawing/2017/decorative" xmlns="" val="1"/>
              </a:ext>
            </a:extLst>
          </p:cNvPr>
          <p:cNvSpPr/>
          <p:nvPr userDrawn="1"/>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Serbest Biçim: Şekil 19">
            <a:extLst>
              <a:ext uri="{FF2B5EF4-FFF2-40B4-BE49-F238E27FC236}">
                <a16:creationId xmlns:a16="http://schemas.microsoft.com/office/drawing/2014/main" id="{E88E3CC0-16AD-416F-828A-7989A8733454}"/>
              </a:ext>
              <a:ext uri="{C183D7F6-B498-43B3-948B-1728B52AA6E4}">
                <adec:decorative xmlns:adec="http://schemas.microsoft.com/office/drawing/2017/decorative" xmlns="" val="1"/>
              </a:ext>
            </a:extLst>
          </p:cNvPr>
          <p:cNvSpPr/>
          <p:nvPr userDrawn="1"/>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2938439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blo">
    <p:spTree>
      <p:nvGrpSpPr>
        <p:cNvPr id="1" name=""/>
        <p:cNvGrpSpPr/>
        <p:nvPr/>
      </p:nvGrpSpPr>
      <p:grpSpPr>
        <a:xfrm>
          <a:off x="0" y="0"/>
          <a:ext cx="0" cy="0"/>
          <a:chOff x="0" y="0"/>
          <a:chExt cx="0" cy="0"/>
        </a:xfrm>
      </p:grpSpPr>
      <p:sp>
        <p:nvSpPr>
          <p:cNvPr id="27" name="Başlık 1">
            <a:extLst>
              <a:ext uri="{FF2B5EF4-FFF2-40B4-BE49-F238E27FC236}">
                <a16:creationId xmlns:a16="http://schemas.microsoft.com/office/drawing/2014/main" id="{07E2F0C9-450A-46BE-9D30-BF2BCDB2C61B}"/>
              </a:ext>
            </a:extLst>
          </p:cNvPr>
          <p:cNvSpPr>
            <a:spLocks noGrp="1"/>
          </p:cNvSpPr>
          <p:nvPr>
            <p:ph type="title"/>
          </p:nvPr>
        </p:nvSpPr>
        <p:spPr>
          <a:xfrm>
            <a:off x="1828800" y="438912"/>
            <a:ext cx="7340048" cy="1651054"/>
          </a:xfrm>
        </p:spPr>
        <p:txBody>
          <a:bodyPr rtlCol="0" anchor="b"/>
          <a:lstStyle/>
          <a:p>
            <a:pPr rtl="0"/>
            <a:r>
              <a:rPr lang="tr-TR"/>
              <a:t>Asıl başlık stilini düzenlemek için tıklayın</a:t>
            </a:r>
            <a:endParaRPr lang="tr-TR" dirty="0"/>
          </a:p>
        </p:txBody>
      </p:sp>
      <p:sp>
        <p:nvSpPr>
          <p:cNvPr id="17" name="Resim Yer Tutucusu 16">
            <a:extLst>
              <a:ext uri="{FF2B5EF4-FFF2-40B4-BE49-F238E27FC236}">
                <a16:creationId xmlns:a16="http://schemas.microsoft.com/office/drawing/2014/main" id="{AE554E25-FBED-49B5-ADA0-6DA5D8E8DD6D}"/>
              </a:ext>
            </a:extLst>
          </p:cNvPr>
          <p:cNvSpPr>
            <a:spLocks noGrp="1"/>
          </p:cNvSpPr>
          <p:nvPr>
            <p:ph type="pic" sz="quarter" idx="13"/>
          </p:nvPr>
        </p:nvSpPr>
        <p:spPr>
          <a:xfrm>
            <a:off x="0" y="0"/>
            <a:ext cx="2417049" cy="6858000"/>
          </a:xfrm>
          <a:custGeom>
            <a:avLst/>
            <a:gdLst>
              <a:gd name="connsiteX0" fmla="*/ 2112162 w 2417049"/>
              <a:gd name="connsiteY0" fmla="*/ 0 h 6858000"/>
              <a:gd name="connsiteX1" fmla="*/ 2417049 w 2417049"/>
              <a:gd name="connsiteY1" fmla="*/ 0 h 6858000"/>
              <a:gd name="connsiteX2" fmla="*/ 2394205 w 2417049"/>
              <a:gd name="connsiteY2" fmla="*/ 17461 h 6858000"/>
              <a:gd name="connsiteX3" fmla="*/ 741074 w 2417049"/>
              <a:gd name="connsiteY3" fmla="*/ 4217082 h 6858000"/>
              <a:gd name="connsiteX4" fmla="*/ 2004991 w 2417049"/>
              <a:gd name="connsiteY4" fmla="*/ 6804604 h 6858000"/>
              <a:gd name="connsiteX5" fmla="*/ 2062346 w 2417049"/>
              <a:gd name="connsiteY5" fmla="*/ 6858000 h 6858000"/>
              <a:gd name="connsiteX6" fmla="*/ 1953913 w 2417049"/>
              <a:gd name="connsiteY6" fmla="*/ 6858000 h 6858000"/>
              <a:gd name="connsiteX7" fmla="*/ 1693070 w 2417049"/>
              <a:gd name="connsiteY7" fmla="*/ 6599739 h 6858000"/>
              <a:gd name="connsiteX8" fmla="*/ 567934 w 2417049"/>
              <a:gd name="connsiteY8" fmla="*/ 4115040 h 6858000"/>
              <a:gd name="connsiteX9" fmla="*/ 2091112 w 2417049"/>
              <a:gd name="connsiteY9" fmla="*/ 17040 h 6858000"/>
              <a:gd name="connsiteX10" fmla="*/ 1672271 w 2417049"/>
              <a:gd name="connsiteY10" fmla="*/ 0 h 6858000"/>
              <a:gd name="connsiteX11" fmla="*/ 2094397 w 2417049"/>
              <a:gd name="connsiteY11" fmla="*/ 0 h 6858000"/>
              <a:gd name="connsiteX12" fmla="*/ 2073347 w 2417049"/>
              <a:gd name="connsiteY12" fmla="*/ 17040 h 6858000"/>
              <a:gd name="connsiteX13" fmla="*/ 550169 w 2417049"/>
              <a:gd name="connsiteY13" fmla="*/ 4115040 h 6858000"/>
              <a:gd name="connsiteX14" fmla="*/ 1675306 w 2417049"/>
              <a:gd name="connsiteY14" fmla="*/ 6599739 h 6858000"/>
              <a:gd name="connsiteX15" fmla="*/ 1936149 w 2417049"/>
              <a:gd name="connsiteY15" fmla="*/ 6858000 h 6858000"/>
              <a:gd name="connsiteX16" fmla="*/ 1682790 w 2417049"/>
              <a:gd name="connsiteY16" fmla="*/ 6858000 h 6858000"/>
              <a:gd name="connsiteX17" fmla="*/ 1434206 w 2417049"/>
              <a:gd name="connsiteY17" fmla="*/ 6615157 h 6858000"/>
              <a:gd name="connsiteX18" fmla="*/ 385335 w 2417049"/>
              <a:gd name="connsiteY18" fmla="*/ 4282319 h 6858000"/>
              <a:gd name="connsiteX19" fmla="*/ 1645413 w 2417049"/>
              <a:gd name="connsiteY19" fmla="*/ 27367 h 6858000"/>
              <a:gd name="connsiteX20" fmla="*/ 0 w 2417049"/>
              <a:gd name="connsiteY20" fmla="*/ 0 h 6858000"/>
              <a:gd name="connsiteX21" fmla="*/ 1654347 w 2417049"/>
              <a:gd name="connsiteY21" fmla="*/ 0 h 6858000"/>
              <a:gd name="connsiteX22" fmla="*/ 1626537 w 2417049"/>
              <a:gd name="connsiteY22" fmla="*/ 28337 h 6858000"/>
              <a:gd name="connsiteX23" fmla="*/ 366460 w 2417049"/>
              <a:gd name="connsiteY23" fmla="*/ 4283289 h 6858000"/>
              <a:gd name="connsiteX24" fmla="*/ 1415329 w 2417049"/>
              <a:gd name="connsiteY24" fmla="*/ 6616128 h 6858000"/>
              <a:gd name="connsiteX25" fmla="*/ 1662921 w 2417049"/>
              <a:gd name="connsiteY25" fmla="*/ 6858000 h 6858000"/>
              <a:gd name="connsiteX26" fmla="*/ 0 w 2417049"/>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7049" h="6858000">
                <a:moveTo>
                  <a:pt x="2112162" y="0"/>
                </a:moveTo>
                <a:lnTo>
                  <a:pt x="2417049" y="0"/>
                </a:lnTo>
                <a:lnTo>
                  <a:pt x="2394205" y="17461"/>
                </a:lnTo>
                <a:cubicBezTo>
                  <a:pt x="1333530" y="878708"/>
                  <a:pt x="741074" y="2437327"/>
                  <a:pt x="741074" y="4217082"/>
                </a:cubicBezTo>
                <a:cubicBezTo>
                  <a:pt x="741074" y="5418356"/>
                  <a:pt x="1303237" y="6132444"/>
                  <a:pt x="2004991" y="6804604"/>
                </a:cubicBezTo>
                <a:lnTo>
                  <a:pt x="2062346" y="6858000"/>
                </a:lnTo>
                <a:lnTo>
                  <a:pt x="1953913" y="6858000"/>
                </a:lnTo>
                <a:lnTo>
                  <a:pt x="1693070" y="6599739"/>
                </a:lnTo>
                <a:cubicBezTo>
                  <a:pt x="1064979" y="5955416"/>
                  <a:pt x="567934" y="5263323"/>
                  <a:pt x="567934" y="4115040"/>
                </a:cubicBezTo>
                <a:cubicBezTo>
                  <a:pt x="567934" y="2378351"/>
                  <a:pt x="1113816" y="857447"/>
                  <a:pt x="2091112" y="17040"/>
                </a:cubicBezTo>
                <a:close/>
                <a:moveTo>
                  <a:pt x="1672271" y="0"/>
                </a:moveTo>
                <a:lnTo>
                  <a:pt x="2094397" y="0"/>
                </a:lnTo>
                <a:lnTo>
                  <a:pt x="2073347" y="17040"/>
                </a:lnTo>
                <a:cubicBezTo>
                  <a:pt x="1096051" y="857447"/>
                  <a:pt x="550169" y="2378351"/>
                  <a:pt x="550169" y="4115040"/>
                </a:cubicBezTo>
                <a:cubicBezTo>
                  <a:pt x="550169" y="5263323"/>
                  <a:pt x="1047215" y="5955416"/>
                  <a:pt x="1675306" y="6599739"/>
                </a:cubicBezTo>
                <a:lnTo>
                  <a:pt x="1936149" y="6858000"/>
                </a:lnTo>
                <a:lnTo>
                  <a:pt x="1682790" y="6858000"/>
                </a:lnTo>
                <a:lnTo>
                  <a:pt x="1434206" y="6615157"/>
                </a:lnTo>
                <a:cubicBezTo>
                  <a:pt x="861085" y="6026831"/>
                  <a:pt x="428538" y="5350659"/>
                  <a:pt x="385335" y="4282319"/>
                </a:cubicBezTo>
                <a:cubicBezTo>
                  <a:pt x="315325" y="2551123"/>
                  <a:pt x="763271" y="995374"/>
                  <a:pt x="1645413" y="27367"/>
                </a:cubicBezTo>
                <a:close/>
                <a:moveTo>
                  <a:pt x="0" y="0"/>
                </a:moveTo>
                <a:lnTo>
                  <a:pt x="1654347" y="0"/>
                </a:lnTo>
                <a:lnTo>
                  <a:pt x="1626537" y="28337"/>
                </a:lnTo>
                <a:cubicBezTo>
                  <a:pt x="744394" y="996343"/>
                  <a:pt x="296450" y="2552094"/>
                  <a:pt x="366460" y="4283289"/>
                </a:cubicBezTo>
                <a:cubicBezTo>
                  <a:pt x="409662" y="5351630"/>
                  <a:pt x="842209" y="6027802"/>
                  <a:pt x="1415329" y="6616128"/>
                </a:cubicBezTo>
                <a:lnTo>
                  <a:pt x="1662921" y="6858000"/>
                </a:lnTo>
                <a:lnTo>
                  <a:pt x="0" y="6858000"/>
                </a:ln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24" name="Resim Yer Tutucusu 23">
            <a:extLst>
              <a:ext uri="{FF2B5EF4-FFF2-40B4-BE49-F238E27FC236}">
                <a16:creationId xmlns:a16="http://schemas.microsoft.com/office/drawing/2014/main" id="{CB6A8D76-E69B-4696-9428-6B1F02AB6FEC}"/>
              </a:ext>
            </a:extLst>
          </p:cNvPr>
          <p:cNvSpPr>
            <a:spLocks noGrp="1"/>
          </p:cNvSpPr>
          <p:nvPr>
            <p:ph type="pic" sz="quarter" idx="14"/>
          </p:nvPr>
        </p:nvSpPr>
        <p:spPr>
          <a:xfrm>
            <a:off x="9144296" y="1"/>
            <a:ext cx="3047704" cy="6857999"/>
          </a:xfrm>
          <a:custGeom>
            <a:avLst/>
            <a:gdLst>
              <a:gd name="connsiteX0" fmla="*/ 982019 w 3047704"/>
              <a:gd name="connsiteY0" fmla="*/ 0 h 6857999"/>
              <a:gd name="connsiteX1" fmla="*/ 3047704 w 3047704"/>
              <a:gd name="connsiteY1" fmla="*/ 0 h 6857999"/>
              <a:gd name="connsiteX2" fmla="*/ 3047704 w 3047704"/>
              <a:gd name="connsiteY2" fmla="*/ 6857999 h 6857999"/>
              <a:gd name="connsiteX3" fmla="*/ 314373 w 3047704"/>
              <a:gd name="connsiteY3" fmla="*/ 6857999 h 6857999"/>
              <a:gd name="connsiteX4" fmla="*/ 417053 w 3047704"/>
              <a:gd name="connsiteY4" fmla="*/ 6776130 h 6857999"/>
              <a:gd name="connsiteX5" fmla="*/ 2189706 w 3047704"/>
              <a:gd name="connsiteY5" fmla="*/ 3968277 h 6857999"/>
              <a:gd name="connsiteX6" fmla="*/ 1015028 w 3047704"/>
              <a:gd name="connsiteY6" fmla="*/ 35110 h 6857999"/>
              <a:gd name="connsiteX7" fmla="*/ 687894 w 3047704"/>
              <a:gd name="connsiteY7" fmla="*/ 0 h 6857999"/>
              <a:gd name="connsiteX8" fmla="*/ 962740 w 3047704"/>
              <a:gd name="connsiteY8" fmla="*/ 0 h 6857999"/>
              <a:gd name="connsiteX9" fmla="*/ 994866 w 3047704"/>
              <a:gd name="connsiteY9" fmla="*/ 34171 h 6857999"/>
              <a:gd name="connsiteX10" fmla="*/ 2169546 w 3047704"/>
              <a:gd name="connsiteY10" fmla="*/ 3967339 h 6857999"/>
              <a:gd name="connsiteX11" fmla="*/ 396891 w 3047704"/>
              <a:gd name="connsiteY11" fmla="*/ 6775192 h 6857999"/>
              <a:gd name="connsiteX12" fmla="*/ 293035 w 3047704"/>
              <a:gd name="connsiteY12" fmla="*/ 6857999 h 6857999"/>
              <a:gd name="connsiteX13" fmla="*/ 171208 w 3047704"/>
              <a:gd name="connsiteY13" fmla="*/ 6857999 h 6857999"/>
              <a:gd name="connsiteX14" fmla="*/ 426438 w 3047704"/>
              <a:gd name="connsiteY14" fmla="*/ 6651337 h 6857999"/>
              <a:gd name="connsiteX15" fmla="*/ 1972117 w 3047704"/>
              <a:gd name="connsiteY15" fmla="*/ 3859832 h 6857999"/>
              <a:gd name="connsiteX16" fmla="*/ 772975 w 3047704"/>
              <a:gd name="connsiteY16" fmla="*/ 99143 h 6857999"/>
              <a:gd name="connsiteX17" fmla="*/ 354738 w 3047704"/>
              <a:gd name="connsiteY17" fmla="*/ 0 h 6857999"/>
              <a:gd name="connsiteX18" fmla="*/ 663489 w 3047704"/>
              <a:gd name="connsiteY18" fmla="*/ 0 h 6857999"/>
              <a:gd name="connsiteX19" fmla="*/ 748570 w 3047704"/>
              <a:gd name="connsiteY19" fmla="*/ 99143 h 6857999"/>
              <a:gd name="connsiteX20" fmla="*/ 1947712 w 3047704"/>
              <a:gd name="connsiteY20" fmla="*/ 3859832 h 6857999"/>
              <a:gd name="connsiteX21" fmla="*/ 402035 w 3047704"/>
              <a:gd name="connsiteY21" fmla="*/ 6651337 h 6857999"/>
              <a:gd name="connsiteX22" fmla="*/ 146805 w 3047704"/>
              <a:gd name="connsiteY22" fmla="*/ 6857999 h 6857999"/>
              <a:gd name="connsiteX23" fmla="*/ 0 w 3047704"/>
              <a:gd name="connsiteY23" fmla="*/ 6857999 h 6857999"/>
              <a:gd name="connsiteX24" fmla="*/ 224325 w 3047704"/>
              <a:gd name="connsiteY24" fmla="*/ 6659295 h 6857999"/>
              <a:gd name="connsiteX25" fmla="*/ 1789426 w 3047704"/>
              <a:gd name="connsiteY25" fmla="*/ 3879328 h 6857999"/>
              <a:gd name="connsiteX26" fmla="*/ 517450 w 3047704"/>
              <a:gd name="connsiteY26" fmla="*/ 1606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47704" h="6857999">
                <a:moveTo>
                  <a:pt x="982019" y="0"/>
                </a:moveTo>
                <a:lnTo>
                  <a:pt x="3047704" y="0"/>
                </a:lnTo>
                <a:lnTo>
                  <a:pt x="3047704" y="6857999"/>
                </a:lnTo>
                <a:lnTo>
                  <a:pt x="314373" y="6857999"/>
                </a:lnTo>
                <a:lnTo>
                  <a:pt x="417053" y="6776130"/>
                </a:lnTo>
                <a:cubicBezTo>
                  <a:pt x="1327353" y="6049362"/>
                  <a:pt x="2128179" y="5345971"/>
                  <a:pt x="2189706" y="3968277"/>
                </a:cubicBezTo>
                <a:cubicBezTo>
                  <a:pt x="2259809" y="2398561"/>
                  <a:pt x="1843680" y="977981"/>
                  <a:pt x="1015028" y="35110"/>
                </a:cubicBezTo>
                <a:close/>
                <a:moveTo>
                  <a:pt x="687894" y="0"/>
                </a:moveTo>
                <a:lnTo>
                  <a:pt x="962740" y="0"/>
                </a:lnTo>
                <a:lnTo>
                  <a:pt x="994866" y="34171"/>
                </a:lnTo>
                <a:cubicBezTo>
                  <a:pt x="1823518" y="977043"/>
                  <a:pt x="2239649" y="2397622"/>
                  <a:pt x="2169546" y="3967339"/>
                </a:cubicBezTo>
                <a:cubicBezTo>
                  <a:pt x="2108017" y="5345033"/>
                  <a:pt x="1307191" y="6048423"/>
                  <a:pt x="396891" y="6775192"/>
                </a:cubicBezTo>
                <a:lnTo>
                  <a:pt x="293035" y="6857999"/>
                </a:lnTo>
                <a:lnTo>
                  <a:pt x="171208" y="6857999"/>
                </a:lnTo>
                <a:lnTo>
                  <a:pt x="426438" y="6651337"/>
                </a:lnTo>
                <a:cubicBezTo>
                  <a:pt x="1289290" y="5927454"/>
                  <a:pt x="1972117" y="5149903"/>
                  <a:pt x="1972117" y="3859832"/>
                </a:cubicBezTo>
                <a:cubicBezTo>
                  <a:pt x="1972117" y="2396483"/>
                  <a:pt x="1550289" y="1069500"/>
                  <a:pt x="772975" y="99143"/>
                </a:cubicBezTo>
                <a:close/>
                <a:moveTo>
                  <a:pt x="354738" y="0"/>
                </a:moveTo>
                <a:lnTo>
                  <a:pt x="663489" y="0"/>
                </a:lnTo>
                <a:lnTo>
                  <a:pt x="748570" y="99143"/>
                </a:lnTo>
                <a:cubicBezTo>
                  <a:pt x="1525884" y="1069500"/>
                  <a:pt x="1947712" y="2396483"/>
                  <a:pt x="1947712" y="3859832"/>
                </a:cubicBezTo>
                <a:cubicBezTo>
                  <a:pt x="1947712" y="5149903"/>
                  <a:pt x="1264887" y="5927454"/>
                  <a:pt x="402035" y="6651337"/>
                </a:cubicBezTo>
                <a:lnTo>
                  <a:pt x="146805" y="6857999"/>
                </a:lnTo>
                <a:lnTo>
                  <a:pt x="0" y="6857999"/>
                </a:lnTo>
                <a:lnTo>
                  <a:pt x="224325" y="6659295"/>
                </a:lnTo>
                <a:cubicBezTo>
                  <a:pt x="1058386" y="5919526"/>
                  <a:pt x="1789426" y="5207144"/>
                  <a:pt x="1789426" y="3879328"/>
                </a:cubicBezTo>
                <a:cubicBezTo>
                  <a:pt x="1789426" y="2373164"/>
                  <a:pt x="1337813" y="1030748"/>
                  <a:pt x="517450" y="16065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28" name="İçerik Yer Tutucusu 2">
            <a:extLst>
              <a:ext uri="{FF2B5EF4-FFF2-40B4-BE49-F238E27FC236}">
                <a16:creationId xmlns:a16="http://schemas.microsoft.com/office/drawing/2014/main" id="{9DCF97C3-1A74-41B6-B2C1-6FE1B2E30B98}"/>
              </a:ext>
            </a:extLst>
          </p:cNvPr>
          <p:cNvSpPr>
            <a:spLocks noGrp="1"/>
          </p:cNvSpPr>
          <p:nvPr>
            <p:ph idx="1"/>
          </p:nvPr>
        </p:nvSpPr>
        <p:spPr>
          <a:xfrm>
            <a:off x="1828800" y="2775004"/>
            <a:ext cx="7973568" cy="3189233"/>
          </a:xfrm>
        </p:spPr>
        <p:txBody>
          <a:bodyPr rtlCol="0"/>
          <a:lstStyle/>
          <a:p>
            <a:pPr lvl="0" rtl="0"/>
            <a:r>
              <a:rPr lang="tr-TR"/>
              <a:t>Asıl metin stillerini düzenlemek için tıklayın</a:t>
            </a:r>
          </a:p>
        </p:txBody>
      </p:sp>
      <p:sp>
        <p:nvSpPr>
          <p:cNvPr id="18" name="Alt Bilgi Yer Tutucusu 4">
            <a:extLst>
              <a:ext uri="{FF2B5EF4-FFF2-40B4-BE49-F238E27FC236}">
                <a16:creationId xmlns:a16="http://schemas.microsoft.com/office/drawing/2014/main" id="{22DA349A-7C69-42D7-B16F-02B87068D19C}"/>
              </a:ext>
            </a:extLst>
          </p:cNvPr>
          <p:cNvSpPr>
            <a:spLocks noGrp="1"/>
          </p:cNvSpPr>
          <p:nvPr>
            <p:ph type="ftr" sz="quarter" idx="11"/>
          </p:nvPr>
        </p:nvSpPr>
        <p:spPr>
          <a:xfrm>
            <a:off x="1828800" y="6172200"/>
            <a:ext cx="5667375" cy="457200"/>
          </a:xfrm>
        </p:spPr>
        <p:txBody>
          <a:bodyPr rtlCol="0"/>
          <a:lstStyle>
            <a:lvl1pPr>
              <a:defRPr>
                <a:solidFill>
                  <a:schemeClr val="tx1"/>
                </a:solidFill>
                <a:effectLst/>
              </a:defRPr>
            </a:lvl1pPr>
          </a:lstStyle>
          <a:p>
            <a:pPr rtl="0"/>
            <a:r>
              <a:rPr lang="tr-TR"/>
              <a:t>Örnek Alt Bilgi Metni</a:t>
            </a:r>
          </a:p>
        </p:txBody>
      </p:sp>
      <p:sp>
        <p:nvSpPr>
          <p:cNvPr id="19" name="Tarih Yer Tutucusu 3">
            <a:extLst>
              <a:ext uri="{FF2B5EF4-FFF2-40B4-BE49-F238E27FC236}">
                <a16:creationId xmlns:a16="http://schemas.microsoft.com/office/drawing/2014/main" id="{F10113C0-83F9-406D-A6A7-8FB380833304}"/>
              </a:ext>
            </a:extLst>
          </p:cNvPr>
          <p:cNvSpPr>
            <a:spLocks noGrp="1"/>
          </p:cNvSpPr>
          <p:nvPr>
            <p:ph type="dt" sz="half" idx="10"/>
          </p:nvPr>
        </p:nvSpPr>
        <p:spPr>
          <a:xfrm>
            <a:off x="7854696" y="6172200"/>
            <a:ext cx="2840083" cy="457200"/>
          </a:xfrm>
        </p:spPr>
        <p:txBody>
          <a:bodyPr rtlCol="0"/>
          <a:lstStyle>
            <a:lvl1pPr>
              <a:defRPr>
                <a:solidFill>
                  <a:schemeClr val="tx1"/>
                </a:solidFill>
                <a:effectLst/>
              </a:defRPr>
            </a:lvl1pPr>
          </a:lstStyle>
          <a:p>
            <a:pPr rtl="0"/>
            <a:r>
              <a:rPr lang="tr-TR"/>
              <a:t>3/2/20XX</a:t>
            </a:r>
          </a:p>
        </p:txBody>
      </p:sp>
      <p:sp>
        <p:nvSpPr>
          <p:cNvPr id="14" name="Slayt Numarası Yer Tutucusu 31">
            <a:extLst>
              <a:ext uri="{FF2B5EF4-FFF2-40B4-BE49-F238E27FC236}">
                <a16:creationId xmlns:a16="http://schemas.microsoft.com/office/drawing/2014/main" id="{738131C9-BB2B-4B17-B369-266A658BEFC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
        <p:nvSpPr>
          <p:cNvPr id="25" name="Serbest Biçim: Şekil 24">
            <a:extLst>
              <a:ext uri="{FF2B5EF4-FFF2-40B4-BE49-F238E27FC236}">
                <a16:creationId xmlns:a16="http://schemas.microsoft.com/office/drawing/2014/main" id="{C3103935-D578-4E74-AD03-634BD4A5615B}"/>
              </a:ext>
              <a:ext uri="{C183D7F6-B498-43B3-948B-1728B52AA6E4}">
                <adec:decorative xmlns:adec="http://schemas.microsoft.com/office/drawing/2017/decorative" xmlns="" val="1"/>
              </a:ext>
            </a:extLst>
          </p:cNvPr>
          <p:cNvSpPr/>
          <p:nvPr userDrawn="1"/>
        </p:nvSpPr>
        <p:spPr>
          <a:xfrm flipH="1">
            <a:off x="359337"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Serbest Biçim: Şekil 28">
            <a:extLst>
              <a:ext uri="{FF2B5EF4-FFF2-40B4-BE49-F238E27FC236}">
                <a16:creationId xmlns:a16="http://schemas.microsoft.com/office/drawing/2014/main" id="{AF9FDE73-1B6C-41BC-BDF9-CA5660397890}"/>
              </a:ext>
              <a:ext uri="{C183D7F6-B498-43B3-948B-1728B52AA6E4}">
                <adec:decorative xmlns:adec="http://schemas.microsoft.com/office/drawing/2017/decorative" xmlns="" val="1"/>
              </a:ext>
            </a:extLst>
          </p:cNvPr>
          <p:cNvSpPr/>
          <p:nvPr userDrawn="1"/>
        </p:nvSpPr>
        <p:spPr>
          <a:xfrm>
            <a:off x="550169"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0" name="Serbest Biçim: Şekil 29">
            <a:extLst>
              <a:ext uri="{FF2B5EF4-FFF2-40B4-BE49-F238E27FC236}">
                <a16:creationId xmlns:a16="http://schemas.microsoft.com/office/drawing/2014/main" id="{372902A6-3D21-43DD-95F6-88542794C4D0}"/>
              </a:ext>
              <a:ext uri="{C183D7F6-B498-43B3-948B-1728B52AA6E4}">
                <adec:decorative xmlns:adec="http://schemas.microsoft.com/office/drawing/2017/decorative" xmlns="" val="1"/>
              </a:ext>
            </a:extLst>
          </p:cNvPr>
          <p:cNvSpPr/>
          <p:nvPr userDrawn="1"/>
        </p:nvSpPr>
        <p:spPr>
          <a:xfrm>
            <a:off x="9291101"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1" name="Serbest Biçim: Şekil 30">
            <a:extLst>
              <a:ext uri="{FF2B5EF4-FFF2-40B4-BE49-F238E27FC236}">
                <a16:creationId xmlns:a16="http://schemas.microsoft.com/office/drawing/2014/main" id="{F0B134F2-3D84-48E8-B16A-0DBCF9E8DC9D}"/>
              </a:ext>
              <a:ext uri="{C183D7F6-B498-43B3-948B-1728B52AA6E4}">
                <adec:decorative xmlns:adec="http://schemas.microsoft.com/office/drawing/2017/decorative" xmlns="" val="1"/>
              </a:ext>
            </a:extLst>
          </p:cNvPr>
          <p:cNvSpPr/>
          <p:nvPr userDrawn="1"/>
        </p:nvSpPr>
        <p:spPr>
          <a:xfrm>
            <a:off x="9437331"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9270812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ıntı">
    <p:spTree>
      <p:nvGrpSpPr>
        <p:cNvPr id="1" name=""/>
        <p:cNvGrpSpPr/>
        <p:nvPr/>
      </p:nvGrpSpPr>
      <p:grpSpPr>
        <a:xfrm>
          <a:off x="0" y="0"/>
          <a:ext cx="0" cy="0"/>
          <a:chOff x="0" y="0"/>
          <a:chExt cx="0" cy="0"/>
        </a:xfrm>
      </p:grpSpPr>
      <p:sp>
        <p:nvSpPr>
          <p:cNvPr id="24" name="Resim Yer Tutucusu 23">
            <a:extLst>
              <a:ext uri="{FF2B5EF4-FFF2-40B4-BE49-F238E27FC236}">
                <a16:creationId xmlns:a16="http://schemas.microsoft.com/office/drawing/2014/main" id="{58B35E44-8881-47EA-963A-54C1FF6BDE21}"/>
              </a:ext>
            </a:extLst>
          </p:cNvPr>
          <p:cNvSpPr>
            <a:spLocks noGrp="1"/>
          </p:cNvSpPr>
          <p:nvPr>
            <p:ph type="pic" sz="quarter" idx="14"/>
          </p:nvPr>
        </p:nvSpPr>
        <p:spPr>
          <a:xfrm>
            <a:off x="-152" y="-1"/>
            <a:ext cx="12192152" cy="6858000"/>
          </a:xfrm>
          <a:custGeom>
            <a:avLst/>
            <a:gdLst>
              <a:gd name="connsiteX0" fmla="*/ 0 w 12192152"/>
              <a:gd name="connsiteY0" fmla="*/ 0 h 6858000"/>
              <a:gd name="connsiteX1" fmla="*/ 12192000 w 12192152"/>
              <a:gd name="connsiteY1" fmla="*/ 0 h 6858000"/>
              <a:gd name="connsiteX2" fmla="*/ 12192000 w 12192152"/>
              <a:gd name="connsiteY2" fmla="*/ 1230313 h 6858000"/>
              <a:gd name="connsiteX3" fmla="*/ 12192152 w 12192152"/>
              <a:gd name="connsiteY3" fmla="*/ 1230313 h 6858000"/>
              <a:gd name="connsiteX4" fmla="*/ 12192152 w 12192152"/>
              <a:gd name="connsiteY4" fmla="*/ 6858000 h 6858000"/>
              <a:gd name="connsiteX5" fmla="*/ 12192000 w 12192152"/>
              <a:gd name="connsiteY5" fmla="*/ 6858000 h 6858000"/>
              <a:gd name="connsiteX6" fmla="*/ 11611208 w 12192152"/>
              <a:gd name="connsiteY6" fmla="*/ 6858000 h 6858000"/>
              <a:gd name="connsiteX7" fmla="*/ 8258426 w 12192152"/>
              <a:gd name="connsiteY7" fmla="*/ 6858000 h 6858000"/>
              <a:gd name="connsiteX8" fmla="*/ 6400952 w 12192152"/>
              <a:gd name="connsiteY8" fmla="*/ 6858000 h 6858000"/>
              <a:gd name="connsiteX9" fmla="*/ 0 w 12192152"/>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152" h="6858000">
                <a:moveTo>
                  <a:pt x="0" y="0"/>
                </a:moveTo>
                <a:lnTo>
                  <a:pt x="12192000" y="0"/>
                </a:lnTo>
                <a:lnTo>
                  <a:pt x="12192000" y="1230313"/>
                </a:lnTo>
                <a:lnTo>
                  <a:pt x="12192152" y="1230313"/>
                </a:lnTo>
                <a:lnTo>
                  <a:pt x="12192152" y="6858000"/>
                </a:lnTo>
                <a:lnTo>
                  <a:pt x="12192000" y="6858000"/>
                </a:lnTo>
                <a:lnTo>
                  <a:pt x="11611208" y="6858000"/>
                </a:lnTo>
                <a:lnTo>
                  <a:pt x="8258426" y="6858000"/>
                </a:lnTo>
                <a:lnTo>
                  <a:pt x="6400952" y="6858000"/>
                </a:lnTo>
                <a:lnTo>
                  <a:pt x="0" y="6858000"/>
                </a:lnTo>
                <a:close/>
              </a:path>
            </a:pathLst>
          </a:custGeom>
          <a:solidFill>
            <a:schemeClr val="accent4"/>
          </a:solidFill>
        </p:spPr>
        <p:txBody>
          <a:bodyPr wrap="square" rtlCol="0">
            <a:noAutofit/>
          </a:bodyPr>
          <a:lstStyle/>
          <a:p>
            <a:pPr rtl="0"/>
            <a:r>
              <a:rPr lang="tr-TR"/>
              <a:t>Resim eklemek için simgeye tıklayın</a:t>
            </a:r>
          </a:p>
        </p:txBody>
      </p:sp>
      <p:sp>
        <p:nvSpPr>
          <p:cNvPr id="22" name="Başlık 21">
            <a:extLst>
              <a:ext uri="{FF2B5EF4-FFF2-40B4-BE49-F238E27FC236}">
                <a16:creationId xmlns:a16="http://schemas.microsoft.com/office/drawing/2014/main" id="{D3AC31D1-956B-4E28-946A-2C96547A207A}"/>
              </a:ext>
            </a:extLst>
          </p:cNvPr>
          <p:cNvSpPr>
            <a:spLocks noGrp="1"/>
          </p:cNvSpPr>
          <p:nvPr>
            <p:ph type="title"/>
          </p:nvPr>
        </p:nvSpPr>
        <p:spPr>
          <a:xfrm>
            <a:off x="7260958" y="2256519"/>
            <a:ext cx="4931041" cy="4601481"/>
          </a:xfrm>
          <a:custGeom>
            <a:avLst/>
            <a:gdLst>
              <a:gd name="connsiteX0" fmla="*/ 2486924 w 4930888"/>
              <a:gd name="connsiteY0" fmla="*/ 1242 h 4601481"/>
              <a:gd name="connsiteX1" fmla="*/ 3569373 w 4930888"/>
              <a:gd name="connsiteY1" fmla="*/ 324180 h 4601481"/>
              <a:gd name="connsiteX2" fmla="*/ 4856237 w 4930888"/>
              <a:gd name="connsiteY2" fmla="*/ 1766523 h 4601481"/>
              <a:gd name="connsiteX3" fmla="*/ 4930888 w 4930888"/>
              <a:gd name="connsiteY3" fmla="*/ 1950929 h 4601481"/>
              <a:gd name="connsiteX4" fmla="*/ 4930887 w 4930888"/>
              <a:gd name="connsiteY4" fmla="*/ 3928932 h 4601481"/>
              <a:gd name="connsiteX5" fmla="*/ 4836867 w 4930888"/>
              <a:gd name="connsiteY5" fmla="*/ 4118749 h 4601481"/>
              <a:gd name="connsiteX6" fmla="*/ 4475081 w 4930888"/>
              <a:gd name="connsiteY6" fmla="*/ 4521219 h 4601481"/>
              <a:gd name="connsiteX7" fmla="*/ 4350096 w 4930888"/>
              <a:gd name="connsiteY7" fmla="*/ 4601481 h 4601481"/>
              <a:gd name="connsiteX8" fmla="*/ 997314 w 4930888"/>
              <a:gd name="connsiteY8" fmla="*/ 4601481 h 4601481"/>
              <a:gd name="connsiteX9" fmla="*/ 892839 w 4930888"/>
              <a:gd name="connsiteY9" fmla="*/ 4484500 h 4601481"/>
              <a:gd name="connsiteX10" fmla="*/ 407190 w 4930888"/>
              <a:gd name="connsiteY10" fmla="*/ 3560851 h 4601481"/>
              <a:gd name="connsiteX11" fmla="*/ 201278 w 4930888"/>
              <a:gd name="connsiteY11" fmla="*/ 1442390 h 4601481"/>
              <a:gd name="connsiteX12" fmla="*/ 2486924 w 4930888"/>
              <a:gd name="connsiteY12" fmla="*/ 1242 h 46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8" h="4601481">
                <a:moveTo>
                  <a:pt x="2486924" y="1242"/>
                </a:moveTo>
                <a:cubicBezTo>
                  <a:pt x="2843346" y="13471"/>
                  <a:pt x="3209340" y="116315"/>
                  <a:pt x="3569373" y="324180"/>
                </a:cubicBezTo>
                <a:cubicBezTo>
                  <a:pt x="4132717" y="649427"/>
                  <a:pt x="4585942" y="1173552"/>
                  <a:pt x="4856237" y="1766523"/>
                </a:cubicBezTo>
                <a:lnTo>
                  <a:pt x="4930888" y="1950929"/>
                </a:lnTo>
                <a:lnTo>
                  <a:pt x="4930887" y="3928932"/>
                </a:lnTo>
                <a:lnTo>
                  <a:pt x="4836867" y="4118749"/>
                </a:lnTo>
                <a:cubicBezTo>
                  <a:pt x="4733860" y="4297162"/>
                  <a:pt x="4611784" y="4422506"/>
                  <a:pt x="4475081" y="4521219"/>
                </a:cubicBezTo>
                <a:lnTo>
                  <a:pt x="4350096" y="4601481"/>
                </a:lnTo>
                <a:lnTo>
                  <a:pt x="997314" y="4601481"/>
                </a:lnTo>
                <a:lnTo>
                  <a:pt x="892839" y="4484500"/>
                </a:lnTo>
                <a:cubicBezTo>
                  <a:pt x="678468" y="4214960"/>
                  <a:pt x="542823" y="3894418"/>
                  <a:pt x="407190" y="3560851"/>
                </a:cubicBezTo>
                <a:cubicBezTo>
                  <a:pt x="109258" y="2828168"/>
                  <a:pt x="-222538" y="2176460"/>
                  <a:pt x="201278" y="1442390"/>
                </a:cubicBezTo>
                <a:cubicBezTo>
                  <a:pt x="727746" y="530520"/>
                  <a:pt x="1576072" y="-30012"/>
                  <a:pt x="2486924" y="1242"/>
                </a:cubicBezTo>
                <a:close/>
              </a:path>
            </a:pathLst>
          </a:custGeom>
          <a:solidFill>
            <a:schemeClr val="bg1">
              <a:alpha val="80000"/>
            </a:schemeClr>
          </a:solidFill>
          <a:effectLst>
            <a:outerShdw sx="110000" sy="110000" algn="ctr" rotWithShape="0">
              <a:schemeClr val="bg1">
                <a:alpha val="50000"/>
              </a:schemeClr>
            </a:outerShdw>
          </a:effectLst>
        </p:spPr>
        <p:txBody>
          <a:bodyPr wrap="square" lIns="548640" rIns="457200" bIns="1737360" rtlCol="0">
            <a:noAutofit/>
          </a:bodyPr>
          <a:lstStyle>
            <a:lvl1pPr>
              <a:lnSpc>
                <a:spcPct val="110000"/>
              </a:lnSpc>
              <a:defRPr sz="2400" spc="0" baseline="0"/>
            </a:lvl1pPr>
          </a:lstStyle>
          <a:p>
            <a:pPr rtl="0"/>
            <a:r>
              <a:rPr lang="tr-TR"/>
              <a:t>Asıl başlık stilini düzenlemek için tıklayın</a:t>
            </a:r>
          </a:p>
        </p:txBody>
      </p:sp>
      <p:sp>
        <p:nvSpPr>
          <p:cNvPr id="21" name="Serbest Biçim: Şekil 20">
            <a:extLst>
              <a:ext uri="{FF2B5EF4-FFF2-40B4-BE49-F238E27FC236}">
                <a16:creationId xmlns:a16="http://schemas.microsoft.com/office/drawing/2014/main" id="{EDA0673F-81CD-4FD2-A0E2-2B800F67CD54}"/>
              </a:ext>
              <a:ext uri="{C183D7F6-B498-43B3-948B-1728B52AA6E4}">
                <adec:decorative xmlns:adec="http://schemas.microsoft.com/office/drawing/2017/decorative" xmlns="" val="1"/>
              </a:ext>
            </a:extLst>
          </p:cNvPr>
          <p:cNvSpPr/>
          <p:nvPr userDrawn="1"/>
        </p:nvSpPr>
        <p:spPr>
          <a:xfrm>
            <a:off x="6781549" y="1757155"/>
            <a:ext cx="5433311" cy="5118625"/>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 name="Alt Başlık 2">
            <a:extLst>
              <a:ext uri="{FF2B5EF4-FFF2-40B4-BE49-F238E27FC236}">
                <a16:creationId xmlns:a16="http://schemas.microsoft.com/office/drawing/2014/main" id="{E734C383-6DCF-4C3B-8D34-B514D59344E2}"/>
              </a:ext>
            </a:extLst>
          </p:cNvPr>
          <p:cNvSpPr>
            <a:spLocks noGrp="1"/>
          </p:cNvSpPr>
          <p:nvPr>
            <p:ph type="subTitle" idx="1" hasCustomPrompt="1"/>
          </p:nvPr>
        </p:nvSpPr>
        <p:spPr>
          <a:xfrm>
            <a:off x="7706870" y="5261547"/>
            <a:ext cx="3848429" cy="678633"/>
          </a:xfrm>
        </p:spPr>
        <p:txBody>
          <a:bodyPr rtlCol="0" anchor="t">
            <a:normAutofit/>
          </a:bodyPr>
          <a:lstStyle>
            <a:lvl1pPr marL="0" indent="0">
              <a:defRPr/>
            </a:lvl1pPr>
          </a:lstStyle>
          <a:p>
            <a:pPr rtl="0"/>
            <a:r>
              <a:rPr lang="tr-TR" sz="1800">
                <a:solidFill>
                  <a:schemeClr val="tx1">
                    <a:lumMod val="75000"/>
                    <a:lumOff val="25000"/>
                  </a:schemeClr>
                </a:solidFill>
              </a:rPr>
              <a:t>Alt başlık eklemek için tıklayın</a:t>
            </a:r>
          </a:p>
        </p:txBody>
      </p:sp>
      <p:sp>
        <p:nvSpPr>
          <p:cNvPr id="11" name="Alt Bilgi Yer Tutucusu 13">
            <a:extLst>
              <a:ext uri="{FF2B5EF4-FFF2-40B4-BE49-F238E27FC236}">
                <a16:creationId xmlns:a16="http://schemas.microsoft.com/office/drawing/2014/main" id="{F0B4B380-E466-46B3-B541-B6D166755EBB}"/>
              </a:ext>
            </a:extLst>
          </p:cNvPr>
          <p:cNvSpPr>
            <a:spLocks noGrp="1"/>
          </p:cNvSpPr>
          <p:nvPr>
            <p:ph type="ftr" sz="quarter" idx="11"/>
          </p:nvPr>
        </p:nvSpPr>
        <p:spPr>
          <a:xfrm>
            <a:off x="1124712" y="6170490"/>
            <a:ext cx="5669280" cy="457200"/>
          </a:xfrm>
        </p:spPr>
        <p:txBody>
          <a:bodyPr rtlCol="0"/>
          <a:lstStyle/>
          <a:p>
            <a:pPr rtl="0"/>
            <a:r>
              <a:rPr lang="tr-TR">
                <a:solidFill>
                  <a:srgbClr val="FFFFFF"/>
                </a:solidFill>
                <a:effectLst>
                  <a:outerShdw blurRad="50800" dist="38100" dir="2700000" algn="tl" rotWithShape="0">
                    <a:prstClr val="black">
                      <a:alpha val="43000"/>
                    </a:prstClr>
                  </a:outerShdw>
                </a:effectLst>
              </a:rPr>
              <a:t>Örnek Alt Bilgi Metni</a:t>
            </a:r>
          </a:p>
        </p:txBody>
      </p:sp>
      <p:sp>
        <p:nvSpPr>
          <p:cNvPr id="12" name="Tarih Yer Tutucusu 9">
            <a:extLst>
              <a:ext uri="{FF2B5EF4-FFF2-40B4-BE49-F238E27FC236}">
                <a16:creationId xmlns:a16="http://schemas.microsoft.com/office/drawing/2014/main" id="{19723AE5-0785-4E75-8F8A-0585867971F0}"/>
              </a:ext>
            </a:extLst>
          </p:cNvPr>
          <p:cNvSpPr>
            <a:spLocks noGrp="1"/>
          </p:cNvSpPr>
          <p:nvPr>
            <p:ph type="dt" sz="half" idx="10"/>
          </p:nvPr>
        </p:nvSpPr>
        <p:spPr>
          <a:xfrm>
            <a:off x="7854696" y="6172200"/>
            <a:ext cx="2843784" cy="457200"/>
          </a:xfrm>
        </p:spPr>
        <p:txBody>
          <a:bodyPr rtlCol="0"/>
          <a:lstStyle/>
          <a:p>
            <a:pPr algn="r" rtl="0"/>
            <a:r>
              <a:rPr lang="tr-TR"/>
              <a:t>3/2/20XX</a:t>
            </a:r>
            <a:endParaRPr lang="tr-TR" dirty="0"/>
          </a:p>
        </p:txBody>
      </p:sp>
      <p:sp>
        <p:nvSpPr>
          <p:cNvPr id="13" name="Slayt Numarası Yer Tutucusu 31">
            <a:extLst>
              <a:ext uri="{FF2B5EF4-FFF2-40B4-BE49-F238E27FC236}">
                <a16:creationId xmlns:a16="http://schemas.microsoft.com/office/drawing/2014/main" id="{17FECCBB-8049-41D8-AC1F-EF5DD957BFE9}"/>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75666281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kip">
    <p:spTree>
      <p:nvGrpSpPr>
        <p:cNvPr id="1" name=""/>
        <p:cNvGrpSpPr/>
        <p:nvPr/>
      </p:nvGrpSpPr>
      <p:grpSpPr>
        <a:xfrm>
          <a:off x="0" y="0"/>
          <a:ext cx="0" cy="0"/>
          <a:chOff x="0" y="0"/>
          <a:chExt cx="0" cy="0"/>
        </a:xfrm>
      </p:grpSpPr>
      <p:sp>
        <p:nvSpPr>
          <p:cNvPr id="10" name="Serbest Form: Şekil 9">
            <a:extLst>
              <a:ext uri="{FF2B5EF4-FFF2-40B4-BE49-F238E27FC236}">
                <a16:creationId xmlns:a16="http://schemas.microsoft.com/office/drawing/2014/main" id="{14B79B1E-6457-4C1A-89F2-EA414062EE72}"/>
              </a:ext>
              <a:ext uri="{C183D7F6-B498-43B3-948B-1728B52AA6E4}">
                <adec:decorative xmlns:adec="http://schemas.microsoft.com/office/drawing/2017/decorative" xmlns=""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Serbest Form: Şekil 10">
            <a:extLst>
              <a:ext uri="{FF2B5EF4-FFF2-40B4-BE49-F238E27FC236}">
                <a16:creationId xmlns:a16="http://schemas.microsoft.com/office/drawing/2014/main" id="{0E36164D-F9AC-477E-9F21-EBF15A4E1190}"/>
              </a:ext>
              <a:ext uri="{C183D7F6-B498-43B3-948B-1728B52AA6E4}">
                <adec:decorative xmlns:adec="http://schemas.microsoft.com/office/drawing/2017/decorative" xmlns=""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Serbest Form: Şekil 12">
            <a:extLst>
              <a:ext uri="{FF2B5EF4-FFF2-40B4-BE49-F238E27FC236}">
                <a16:creationId xmlns:a16="http://schemas.microsoft.com/office/drawing/2014/main" id="{A106CD9F-8D15-4E8B-8E32-423B527E792E}"/>
              </a:ext>
              <a:ext uri="{C183D7F6-B498-43B3-948B-1728B52AA6E4}">
                <adec:decorative xmlns:adec="http://schemas.microsoft.com/office/drawing/2017/decorative" xmlns=""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4" name="Serbest Form: Şekil 13">
            <a:extLst>
              <a:ext uri="{FF2B5EF4-FFF2-40B4-BE49-F238E27FC236}">
                <a16:creationId xmlns:a16="http://schemas.microsoft.com/office/drawing/2014/main" id="{A1043A60-7623-431D-9540-C6F628A80C33}"/>
              </a:ext>
              <a:ext uri="{C183D7F6-B498-43B3-948B-1728B52AA6E4}">
                <adec:decorative xmlns:adec="http://schemas.microsoft.com/office/drawing/2017/decorative" xmlns=""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6" name="Serbest Form: Şekil 15">
            <a:extLst>
              <a:ext uri="{FF2B5EF4-FFF2-40B4-BE49-F238E27FC236}">
                <a16:creationId xmlns:a16="http://schemas.microsoft.com/office/drawing/2014/main" id="{7395F4F1-E095-4BE3-BCD6-DEC8FE3B20D7}"/>
              </a:ext>
              <a:ext uri="{C183D7F6-B498-43B3-948B-1728B52AA6E4}">
                <adec:decorative xmlns:adec="http://schemas.microsoft.com/office/drawing/2017/decorative" xmlns=""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Serbest Biçim: Şekil 16">
            <a:extLst>
              <a:ext uri="{FF2B5EF4-FFF2-40B4-BE49-F238E27FC236}">
                <a16:creationId xmlns:a16="http://schemas.microsoft.com/office/drawing/2014/main" id="{010EC54D-D3B9-4AE7-B9F7-670EA01A98D6}"/>
              </a:ext>
              <a:ext uri="{C183D7F6-B498-43B3-948B-1728B52AA6E4}">
                <adec:decorative xmlns:adec="http://schemas.microsoft.com/office/drawing/2017/decorative" xmlns=""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Serbest Biçim: Şekil 18">
            <a:extLst>
              <a:ext uri="{FF2B5EF4-FFF2-40B4-BE49-F238E27FC236}">
                <a16:creationId xmlns:a16="http://schemas.microsoft.com/office/drawing/2014/main" id="{3EC6FACB-A48F-4A55-90AE-84C912FA26AE}"/>
              </a:ext>
              <a:ext uri="{C183D7F6-B498-43B3-948B-1728B52AA6E4}">
                <adec:decorative xmlns:adec="http://schemas.microsoft.com/office/drawing/2017/decorative" xmlns=""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0" name="Serbest Biçim: Şekil 19">
            <a:extLst>
              <a:ext uri="{FF2B5EF4-FFF2-40B4-BE49-F238E27FC236}">
                <a16:creationId xmlns:a16="http://schemas.microsoft.com/office/drawing/2014/main" id="{29E91105-2BC9-42C7-A758-798D095DABED}"/>
              </a:ext>
              <a:ext uri="{C183D7F6-B498-43B3-948B-1728B52AA6E4}">
                <adec:decorative xmlns:adec="http://schemas.microsoft.com/office/drawing/2017/decorative" xmlns=""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6" name="Başlık 1">
            <a:extLst>
              <a:ext uri="{FF2B5EF4-FFF2-40B4-BE49-F238E27FC236}">
                <a16:creationId xmlns:a16="http://schemas.microsoft.com/office/drawing/2014/main" id="{6A923D92-76D5-4997-A5E0-A5D1364BF663}"/>
              </a:ext>
            </a:extLst>
          </p:cNvPr>
          <p:cNvSpPr>
            <a:spLocks noGrp="1"/>
          </p:cNvSpPr>
          <p:nvPr>
            <p:ph type="title"/>
          </p:nvPr>
        </p:nvSpPr>
        <p:spPr>
          <a:xfrm>
            <a:off x="1124712" y="442220"/>
            <a:ext cx="9571507" cy="1345269"/>
          </a:xfrm>
        </p:spPr>
        <p:txBody>
          <a:bodyPr rtlCol="0"/>
          <a:lstStyle/>
          <a:p>
            <a:pPr rtl="0"/>
            <a:r>
              <a:rPr lang="tr-TR"/>
              <a:t>Asıl başlık stilini düzenlemek için tıklayın</a:t>
            </a:r>
          </a:p>
        </p:txBody>
      </p:sp>
      <p:sp>
        <p:nvSpPr>
          <p:cNvPr id="25" name="Resim Yer Tutucusu 24">
            <a:extLst>
              <a:ext uri="{FF2B5EF4-FFF2-40B4-BE49-F238E27FC236}">
                <a16:creationId xmlns:a16="http://schemas.microsoft.com/office/drawing/2014/main" id="{8FE53E61-C298-4BED-8B66-0A07A6B9B042}"/>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6" name="Metin Yer Tutucusu 14">
            <a:extLst>
              <a:ext uri="{FF2B5EF4-FFF2-40B4-BE49-F238E27FC236}">
                <a16:creationId xmlns:a16="http://schemas.microsoft.com/office/drawing/2014/main" id="{076AFBCF-9AAE-4A07-9BC3-421976742FFB}"/>
              </a:ext>
            </a:extLst>
          </p:cNvPr>
          <p:cNvSpPr>
            <a:spLocks noGrp="1"/>
          </p:cNvSpPr>
          <p:nvPr>
            <p:ph type="body" sz="quarter" idx="17" hasCustomPrompt="1"/>
          </p:nvPr>
        </p:nvSpPr>
        <p:spPr>
          <a:xfrm>
            <a:off x="1333320" y="4906758"/>
            <a:ext cx="1371600" cy="365760"/>
          </a:xfrm>
        </p:spPr>
        <p:txBody>
          <a:bodyPr rtlCol="0"/>
          <a:lstStyle>
            <a:lvl1pPr algn="ctr">
              <a:lnSpc>
                <a:spcPct val="100000"/>
              </a:lnSpc>
              <a:defRPr sz="1200" b="1"/>
            </a:lvl1pPr>
          </a:lstStyle>
          <a:p>
            <a:pPr lvl="0" rtl="0"/>
            <a:r>
              <a:rPr lang="tr-TR"/>
              <a:t>Ad</a:t>
            </a:r>
          </a:p>
        </p:txBody>
      </p:sp>
      <p:sp>
        <p:nvSpPr>
          <p:cNvPr id="40" name="Metin Yer Tutucusu 14">
            <a:extLst>
              <a:ext uri="{FF2B5EF4-FFF2-40B4-BE49-F238E27FC236}">
                <a16:creationId xmlns:a16="http://schemas.microsoft.com/office/drawing/2014/main" id="{974AD54E-9176-41F1-A62B-4196EB01E83F}"/>
              </a:ext>
            </a:extLst>
          </p:cNvPr>
          <p:cNvSpPr>
            <a:spLocks noGrp="1"/>
          </p:cNvSpPr>
          <p:nvPr>
            <p:ph type="body" sz="quarter" idx="21" hasCustomPrompt="1"/>
          </p:nvPr>
        </p:nvSpPr>
        <p:spPr>
          <a:xfrm>
            <a:off x="1333320" y="5197840"/>
            <a:ext cx="1371600" cy="697664"/>
          </a:xfrm>
        </p:spPr>
        <p:txBody>
          <a:bodyPr rtlCol="0"/>
          <a:lstStyle>
            <a:lvl1pPr algn="ctr">
              <a:lnSpc>
                <a:spcPct val="100000"/>
              </a:lnSpc>
              <a:defRPr sz="1000"/>
            </a:lvl1pPr>
          </a:lstStyle>
          <a:p>
            <a:pPr lvl="0" rtl="0"/>
            <a:r>
              <a:rPr lang="tr-TR"/>
              <a:t>Başlık</a:t>
            </a:r>
          </a:p>
        </p:txBody>
      </p:sp>
      <p:sp>
        <p:nvSpPr>
          <p:cNvPr id="29" name="Resim Yer Tutucusu 28">
            <a:extLst>
              <a:ext uri="{FF2B5EF4-FFF2-40B4-BE49-F238E27FC236}">
                <a16:creationId xmlns:a16="http://schemas.microsoft.com/office/drawing/2014/main" id="{3B6D0A3F-7049-4D75-83D4-CC7FFEC1792E}"/>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7" name="Metin Yer Tutucusu 14">
            <a:extLst>
              <a:ext uri="{FF2B5EF4-FFF2-40B4-BE49-F238E27FC236}">
                <a16:creationId xmlns:a16="http://schemas.microsoft.com/office/drawing/2014/main" id="{63C347DF-C40B-4DFE-8F25-D6E2243F364D}"/>
              </a:ext>
            </a:extLst>
          </p:cNvPr>
          <p:cNvSpPr>
            <a:spLocks noGrp="1"/>
          </p:cNvSpPr>
          <p:nvPr>
            <p:ph type="body" sz="quarter" idx="18" hasCustomPrompt="1"/>
          </p:nvPr>
        </p:nvSpPr>
        <p:spPr>
          <a:xfrm>
            <a:off x="3960535" y="4906758"/>
            <a:ext cx="1371600" cy="365760"/>
          </a:xfrm>
        </p:spPr>
        <p:txBody>
          <a:bodyPr rtlCol="0"/>
          <a:lstStyle>
            <a:lvl1pPr algn="ctr">
              <a:lnSpc>
                <a:spcPct val="100000"/>
              </a:lnSpc>
              <a:defRPr sz="1200" b="1"/>
            </a:lvl1pPr>
          </a:lstStyle>
          <a:p>
            <a:pPr lvl="0" rtl="0"/>
            <a:r>
              <a:rPr lang="tr-TR"/>
              <a:t>Ad</a:t>
            </a:r>
          </a:p>
        </p:txBody>
      </p:sp>
      <p:sp>
        <p:nvSpPr>
          <p:cNvPr id="41" name="Metin Yer Tutucusu 14">
            <a:extLst>
              <a:ext uri="{FF2B5EF4-FFF2-40B4-BE49-F238E27FC236}">
                <a16:creationId xmlns:a16="http://schemas.microsoft.com/office/drawing/2014/main" id="{2283ACB1-B0B4-4D7B-9D01-8DCF81D9C047}"/>
              </a:ext>
            </a:extLst>
          </p:cNvPr>
          <p:cNvSpPr>
            <a:spLocks noGrp="1"/>
          </p:cNvSpPr>
          <p:nvPr>
            <p:ph type="body" sz="quarter" idx="22" hasCustomPrompt="1"/>
          </p:nvPr>
        </p:nvSpPr>
        <p:spPr>
          <a:xfrm>
            <a:off x="3960535" y="5197840"/>
            <a:ext cx="1371600" cy="697664"/>
          </a:xfrm>
        </p:spPr>
        <p:txBody>
          <a:bodyPr rtlCol="0"/>
          <a:lstStyle>
            <a:lvl1pPr algn="ctr">
              <a:lnSpc>
                <a:spcPct val="100000"/>
              </a:lnSpc>
              <a:defRPr sz="1000"/>
            </a:lvl1pPr>
          </a:lstStyle>
          <a:p>
            <a:pPr lvl="0" rtl="0"/>
            <a:r>
              <a:rPr lang="tr-TR"/>
              <a:t>Başlık</a:t>
            </a:r>
          </a:p>
        </p:txBody>
      </p:sp>
      <p:sp>
        <p:nvSpPr>
          <p:cNvPr id="32" name="Resim Yer Tutucusu 31">
            <a:extLst>
              <a:ext uri="{FF2B5EF4-FFF2-40B4-BE49-F238E27FC236}">
                <a16:creationId xmlns:a16="http://schemas.microsoft.com/office/drawing/2014/main" id="{5B78EE57-147F-4493-A816-173D6D6A9F62}"/>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8" name="Metin Yer Tutucusu 14">
            <a:extLst>
              <a:ext uri="{FF2B5EF4-FFF2-40B4-BE49-F238E27FC236}">
                <a16:creationId xmlns:a16="http://schemas.microsoft.com/office/drawing/2014/main" id="{15576746-90F9-4965-B8B6-4FF3DCC5F91B}"/>
              </a:ext>
            </a:extLst>
          </p:cNvPr>
          <p:cNvSpPr>
            <a:spLocks noGrp="1"/>
          </p:cNvSpPr>
          <p:nvPr>
            <p:ph type="body" sz="quarter" idx="19" hasCustomPrompt="1"/>
          </p:nvPr>
        </p:nvSpPr>
        <p:spPr>
          <a:xfrm>
            <a:off x="6604900" y="4906758"/>
            <a:ext cx="1371600" cy="365760"/>
          </a:xfrm>
        </p:spPr>
        <p:txBody>
          <a:bodyPr rtlCol="0"/>
          <a:lstStyle>
            <a:lvl1pPr algn="ctr">
              <a:lnSpc>
                <a:spcPct val="100000"/>
              </a:lnSpc>
              <a:defRPr sz="1200" b="1"/>
            </a:lvl1pPr>
          </a:lstStyle>
          <a:p>
            <a:pPr lvl="0" rtl="0"/>
            <a:r>
              <a:rPr lang="tr-TR"/>
              <a:t>Ad</a:t>
            </a:r>
          </a:p>
        </p:txBody>
      </p:sp>
      <p:sp>
        <p:nvSpPr>
          <p:cNvPr id="42" name="Metin Yer Tutucusu 14">
            <a:extLst>
              <a:ext uri="{FF2B5EF4-FFF2-40B4-BE49-F238E27FC236}">
                <a16:creationId xmlns:a16="http://schemas.microsoft.com/office/drawing/2014/main" id="{E55A06C3-F76A-4B9C-AE9C-9F000ECB9CE2}"/>
              </a:ext>
            </a:extLst>
          </p:cNvPr>
          <p:cNvSpPr>
            <a:spLocks noGrp="1"/>
          </p:cNvSpPr>
          <p:nvPr>
            <p:ph type="body" sz="quarter" idx="23" hasCustomPrompt="1"/>
          </p:nvPr>
        </p:nvSpPr>
        <p:spPr>
          <a:xfrm>
            <a:off x="6604900" y="5197840"/>
            <a:ext cx="1371600" cy="697664"/>
          </a:xfrm>
        </p:spPr>
        <p:txBody>
          <a:bodyPr rtlCol="0"/>
          <a:lstStyle>
            <a:lvl1pPr algn="ctr">
              <a:lnSpc>
                <a:spcPct val="100000"/>
              </a:lnSpc>
              <a:defRPr sz="1000"/>
            </a:lvl1pPr>
          </a:lstStyle>
          <a:p>
            <a:pPr lvl="0" rtl="0"/>
            <a:r>
              <a:rPr lang="tr-TR"/>
              <a:t>Başlık</a:t>
            </a:r>
          </a:p>
        </p:txBody>
      </p:sp>
      <p:sp>
        <p:nvSpPr>
          <p:cNvPr id="35" name="Resim Yer Tutucusu 34">
            <a:extLst>
              <a:ext uri="{FF2B5EF4-FFF2-40B4-BE49-F238E27FC236}">
                <a16:creationId xmlns:a16="http://schemas.microsoft.com/office/drawing/2014/main" id="{6D98840D-0D60-4A2C-8A1A-707061817FA5}"/>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9" name="Metin Yer Tutucusu 14">
            <a:extLst>
              <a:ext uri="{FF2B5EF4-FFF2-40B4-BE49-F238E27FC236}">
                <a16:creationId xmlns:a16="http://schemas.microsoft.com/office/drawing/2014/main" id="{354BC573-50DE-493D-9F73-93719350B8AB}"/>
              </a:ext>
            </a:extLst>
          </p:cNvPr>
          <p:cNvSpPr>
            <a:spLocks noGrp="1"/>
          </p:cNvSpPr>
          <p:nvPr>
            <p:ph type="body" sz="quarter" idx="20" hasCustomPrompt="1"/>
          </p:nvPr>
        </p:nvSpPr>
        <p:spPr>
          <a:xfrm>
            <a:off x="9261233" y="4906758"/>
            <a:ext cx="1371600" cy="365760"/>
          </a:xfrm>
        </p:spPr>
        <p:txBody>
          <a:bodyPr rtlCol="0"/>
          <a:lstStyle>
            <a:lvl1pPr algn="ctr">
              <a:lnSpc>
                <a:spcPct val="100000"/>
              </a:lnSpc>
              <a:defRPr sz="1200" b="1"/>
            </a:lvl1pPr>
          </a:lstStyle>
          <a:p>
            <a:pPr lvl="0" rtl="0"/>
            <a:r>
              <a:rPr lang="tr-TR"/>
              <a:t>Ad</a:t>
            </a:r>
          </a:p>
        </p:txBody>
      </p:sp>
      <p:sp>
        <p:nvSpPr>
          <p:cNvPr id="43" name="Metin Yer Tutucusu 14">
            <a:extLst>
              <a:ext uri="{FF2B5EF4-FFF2-40B4-BE49-F238E27FC236}">
                <a16:creationId xmlns:a16="http://schemas.microsoft.com/office/drawing/2014/main" id="{068248F1-43F7-4B14-BFFA-442ACAC3E08A}"/>
              </a:ext>
            </a:extLst>
          </p:cNvPr>
          <p:cNvSpPr>
            <a:spLocks noGrp="1"/>
          </p:cNvSpPr>
          <p:nvPr>
            <p:ph type="body" sz="quarter" idx="24" hasCustomPrompt="1"/>
          </p:nvPr>
        </p:nvSpPr>
        <p:spPr>
          <a:xfrm>
            <a:off x="9261233" y="5197840"/>
            <a:ext cx="1371600" cy="697664"/>
          </a:xfrm>
        </p:spPr>
        <p:txBody>
          <a:bodyPr rtlCol="0"/>
          <a:lstStyle>
            <a:lvl1pPr algn="ctr">
              <a:lnSpc>
                <a:spcPct val="100000"/>
              </a:lnSpc>
              <a:defRPr sz="1000"/>
            </a:lvl1pPr>
          </a:lstStyle>
          <a:p>
            <a:pPr lvl="0" rtl="0"/>
            <a:r>
              <a:rPr lang="tr-TR"/>
              <a:t>Başlık</a:t>
            </a:r>
          </a:p>
        </p:txBody>
      </p:sp>
      <p:sp>
        <p:nvSpPr>
          <p:cNvPr id="6" name="Alt Bilgi Yer Tutucusu 5">
            <a:extLst>
              <a:ext uri="{FF2B5EF4-FFF2-40B4-BE49-F238E27FC236}">
                <a16:creationId xmlns:a16="http://schemas.microsoft.com/office/drawing/2014/main" id="{BC2EE2C9-E87D-4495-9EDA-6BC0EDC27097}"/>
              </a:ext>
            </a:extLst>
          </p:cNvPr>
          <p:cNvSpPr>
            <a:spLocks noGrp="1"/>
          </p:cNvSpPr>
          <p:nvPr>
            <p:ph type="ftr" sz="quarter" idx="11"/>
          </p:nvPr>
        </p:nvSpPr>
        <p:spPr/>
        <p:txBody>
          <a:bodyPr rtlCol="0"/>
          <a:lstStyle/>
          <a:p>
            <a:pPr rtl="0"/>
            <a:r>
              <a:rPr lang="tr-TR"/>
              <a:t>Örnek Alt Bilgi Metni</a:t>
            </a:r>
          </a:p>
        </p:txBody>
      </p:sp>
      <p:sp>
        <p:nvSpPr>
          <p:cNvPr id="5" name="Tarih Yer Tutucusu 4">
            <a:extLst>
              <a:ext uri="{FF2B5EF4-FFF2-40B4-BE49-F238E27FC236}">
                <a16:creationId xmlns:a16="http://schemas.microsoft.com/office/drawing/2014/main" id="{209BEFCA-6D6F-4F26-823F-C86CA694B830}"/>
              </a:ext>
            </a:extLst>
          </p:cNvPr>
          <p:cNvSpPr>
            <a:spLocks noGrp="1"/>
          </p:cNvSpPr>
          <p:nvPr>
            <p:ph type="dt" sz="half" idx="10"/>
          </p:nvPr>
        </p:nvSpPr>
        <p:spPr/>
        <p:txBody>
          <a:bodyPr rtlCol="0"/>
          <a:lstStyle/>
          <a:p>
            <a:pPr rtl="0"/>
            <a:r>
              <a:rPr lang="tr-TR"/>
              <a:t>3/2/20XX</a:t>
            </a:r>
          </a:p>
        </p:txBody>
      </p:sp>
      <p:sp>
        <p:nvSpPr>
          <p:cNvPr id="27" name="Slayt Numarası Yer Tutucusu 31">
            <a:extLst>
              <a:ext uri="{FF2B5EF4-FFF2-40B4-BE49-F238E27FC236}">
                <a16:creationId xmlns:a16="http://schemas.microsoft.com/office/drawing/2014/main" id="{B29A3A0E-4CEE-4592-817D-64879509265C}"/>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4096108695"/>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aman Çizelgesi">
    <p:spTree>
      <p:nvGrpSpPr>
        <p:cNvPr id="1" name=""/>
        <p:cNvGrpSpPr/>
        <p:nvPr/>
      </p:nvGrpSpPr>
      <p:grpSpPr>
        <a:xfrm>
          <a:off x="0" y="0"/>
          <a:ext cx="0" cy="0"/>
          <a:chOff x="0" y="0"/>
          <a:chExt cx="0" cy="0"/>
        </a:xfrm>
      </p:grpSpPr>
      <p:sp>
        <p:nvSpPr>
          <p:cNvPr id="2" name="Başlık 1"/>
          <p:cNvSpPr>
            <a:spLocks noGrp="1"/>
          </p:cNvSpPr>
          <p:nvPr>
            <p:ph type="title"/>
          </p:nvPr>
        </p:nvSpPr>
        <p:spPr>
          <a:xfrm>
            <a:off x="1124712" y="442220"/>
            <a:ext cx="9566098" cy="1345269"/>
          </a:xfrm>
        </p:spPr>
        <p:txBody>
          <a:bodyPr rtlCol="0"/>
          <a:lstStyle/>
          <a:p>
            <a:pPr rtl="0"/>
            <a:r>
              <a:rPr lang="tr-TR"/>
              <a:t>Asıl başlık stilini düzenlemek için tıklayın</a:t>
            </a:r>
            <a:endParaRPr lang="tr-TR" dirty="0"/>
          </a:p>
        </p:txBody>
      </p:sp>
      <p:sp>
        <p:nvSpPr>
          <p:cNvPr id="12" name="Resim Yer Tutucusu 11">
            <a:extLst>
              <a:ext uri="{FF2B5EF4-FFF2-40B4-BE49-F238E27FC236}">
                <a16:creationId xmlns:a16="http://schemas.microsoft.com/office/drawing/2014/main" id="{1796944F-19A6-46D1-9D9C-A7570E147ACA}"/>
              </a:ext>
            </a:extLst>
          </p:cNvPr>
          <p:cNvSpPr>
            <a:spLocks noGrp="1"/>
          </p:cNvSpPr>
          <p:nvPr>
            <p:ph type="pic" sz="quarter" idx="13"/>
          </p:nvPr>
        </p:nvSpPr>
        <p:spPr>
          <a:xfrm>
            <a:off x="2170429" y="0"/>
            <a:ext cx="7851142" cy="1239903"/>
          </a:xfrm>
          <a:custGeom>
            <a:avLst/>
            <a:gdLst>
              <a:gd name="connsiteX0" fmla="*/ 609697 w 7851142"/>
              <a:gd name="connsiteY0" fmla="*/ 0 h 1239903"/>
              <a:gd name="connsiteX1" fmla="*/ 7851142 w 7851142"/>
              <a:gd name="connsiteY1" fmla="*/ 0 h 1239903"/>
              <a:gd name="connsiteX2" fmla="*/ 7683059 w 7851142"/>
              <a:gd name="connsiteY2" fmla="*/ 102039 h 1239903"/>
              <a:gd name="connsiteX3" fmla="*/ 7334627 w 7851142"/>
              <a:gd name="connsiteY3" fmla="*/ 257976 h 1239903"/>
              <a:gd name="connsiteX4" fmla="*/ 4349591 w 7851142"/>
              <a:gd name="connsiteY4" fmla="*/ 990399 h 1239903"/>
              <a:gd name="connsiteX5" fmla="*/ 920383 w 7851142"/>
              <a:gd name="connsiteY5" fmla="*/ 175298 h 1239903"/>
              <a:gd name="connsiteX6" fmla="*/ 0 w 7851142"/>
              <a:gd name="connsiteY6" fmla="*/ 0 h 1239903"/>
              <a:gd name="connsiteX7" fmla="*/ 585485 w 7851142"/>
              <a:gd name="connsiteY7" fmla="*/ 0 h 1239903"/>
              <a:gd name="connsiteX8" fmla="*/ 922046 w 7851142"/>
              <a:gd name="connsiteY8" fmla="*/ 189899 h 1239903"/>
              <a:gd name="connsiteX9" fmla="*/ 4351255 w 7851142"/>
              <a:gd name="connsiteY9" fmla="*/ 1005000 h 1239903"/>
              <a:gd name="connsiteX10" fmla="*/ 7336292 w 7851142"/>
              <a:gd name="connsiteY10" fmla="*/ 272577 h 1239903"/>
              <a:gd name="connsiteX11" fmla="*/ 7482334 w 7851142"/>
              <a:gd name="connsiteY11" fmla="*/ 207218 h 1239903"/>
              <a:gd name="connsiteX12" fmla="*/ 7281089 w 7851142"/>
              <a:gd name="connsiteY12" fmla="*/ 310828 h 1239903"/>
              <a:gd name="connsiteX13" fmla="*/ 3968199 w 7851142"/>
              <a:gd name="connsiteY13" fmla="*/ 1201816 h 1239903"/>
              <a:gd name="connsiteX14" fmla="*/ 292676 w 7851142"/>
              <a:gd name="connsiteY14" fmla="*/ 186040 h 123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1142" h="1239903">
                <a:moveTo>
                  <a:pt x="609697" y="0"/>
                </a:moveTo>
                <a:lnTo>
                  <a:pt x="7851142" y="0"/>
                </a:lnTo>
                <a:lnTo>
                  <a:pt x="7683059" y="102039"/>
                </a:lnTo>
                <a:lnTo>
                  <a:pt x="7334627" y="257976"/>
                </a:lnTo>
                <a:cubicBezTo>
                  <a:pt x="6489021" y="610626"/>
                  <a:pt x="5464844" y="863287"/>
                  <a:pt x="4349591" y="990399"/>
                </a:cubicBezTo>
                <a:cubicBezTo>
                  <a:pt x="2776482" y="1169695"/>
                  <a:pt x="1869121" y="709828"/>
                  <a:pt x="920383" y="175298"/>
                </a:cubicBezTo>
                <a:close/>
                <a:moveTo>
                  <a:pt x="0" y="0"/>
                </a:moveTo>
                <a:lnTo>
                  <a:pt x="585485" y="0"/>
                </a:lnTo>
                <a:lnTo>
                  <a:pt x="922046" y="189899"/>
                </a:lnTo>
                <a:cubicBezTo>
                  <a:pt x="1870785" y="724430"/>
                  <a:pt x="2778146" y="1184296"/>
                  <a:pt x="4351255" y="1005000"/>
                </a:cubicBezTo>
                <a:cubicBezTo>
                  <a:pt x="5466508" y="877888"/>
                  <a:pt x="6490686" y="625227"/>
                  <a:pt x="7336292" y="272577"/>
                </a:cubicBezTo>
                <a:lnTo>
                  <a:pt x="7482334" y="207218"/>
                </a:lnTo>
                <a:lnTo>
                  <a:pt x="7281089" y="310828"/>
                </a:lnTo>
                <a:cubicBezTo>
                  <a:pt x="6357879" y="751161"/>
                  <a:pt x="5217641" y="1059409"/>
                  <a:pt x="3968199" y="1201816"/>
                </a:cubicBezTo>
                <a:cubicBezTo>
                  <a:pt x="2289734" y="1393120"/>
                  <a:pt x="1313827" y="834220"/>
                  <a:pt x="292676" y="18604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 name="İçerik Yer Tutucusu 2"/>
          <p:cNvSpPr>
            <a:spLocks noGrp="1"/>
          </p:cNvSpPr>
          <p:nvPr>
            <p:ph idx="1"/>
          </p:nvPr>
        </p:nvSpPr>
        <p:spPr>
          <a:xfrm>
            <a:off x="1320655" y="2312276"/>
            <a:ext cx="9566098" cy="3651504"/>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1" name="Alt Bilgi Yer Tutucusu 10">
            <a:extLst>
              <a:ext uri="{FF2B5EF4-FFF2-40B4-BE49-F238E27FC236}">
                <a16:creationId xmlns:a16="http://schemas.microsoft.com/office/drawing/2014/main" id="{ACF12700-F905-4CFA-970C-C81E05A64D5B}"/>
              </a:ext>
            </a:extLst>
          </p:cNvPr>
          <p:cNvSpPr>
            <a:spLocks noGrp="1"/>
          </p:cNvSpPr>
          <p:nvPr>
            <p:ph type="ftr" sz="quarter" idx="11"/>
          </p:nvPr>
        </p:nvSpPr>
        <p:spPr>
          <a:xfrm>
            <a:off x="1124712" y="6170490"/>
            <a:ext cx="5667375" cy="457200"/>
          </a:xfrm>
        </p:spPr>
        <p:txBody>
          <a:bodyPr rtlCol="0"/>
          <a:lstStyle/>
          <a:p>
            <a:pPr rtl="0"/>
            <a:r>
              <a:rPr lang="tr-TR"/>
              <a:t>Örnek Alt Bilgi Metni</a:t>
            </a:r>
          </a:p>
        </p:txBody>
      </p:sp>
      <p:sp>
        <p:nvSpPr>
          <p:cNvPr id="10" name="Tarih Yer Tutucusu 9">
            <a:extLst>
              <a:ext uri="{FF2B5EF4-FFF2-40B4-BE49-F238E27FC236}">
                <a16:creationId xmlns:a16="http://schemas.microsoft.com/office/drawing/2014/main" id="{6923EF53-7767-4C94-BEF6-D452927945DA}"/>
              </a:ext>
            </a:extLst>
          </p:cNvPr>
          <p:cNvSpPr>
            <a:spLocks noGrp="1"/>
          </p:cNvSpPr>
          <p:nvPr>
            <p:ph type="dt" sz="half" idx="10"/>
          </p:nvPr>
        </p:nvSpPr>
        <p:spPr/>
        <p:txBody>
          <a:bodyPr rtlCol="0"/>
          <a:lstStyle/>
          <a:p>
            <a:pPr rtl="0"/>
            <a:r>
              <a:rPr lang="tr-TR"/>
              <a:t>3/2/20XX</a:t>
            </a:r>
          </a:p>
        </p:txBody>
      </p:sp>
      <p:sp>
        <p:nvSpPr>
          <p:cNvPr id="9" name="Slayt Numarası Yer Tutucusu 31">
            <a:extLst>
              <a:ext uri="{FF2B5EF4-FFF2-40B4-BE49-F238E27FC236}">
                <a16:creationId xmlns:a16="http://schemas.microsoft.com/office/drawing/2014/main" id="{63557A7C-6DD4-467A-A5AE-BE8D2761CD6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
        <p:nvSpPr>
          <p:cNvPr id="14" name="Serbest Biçim: Şekil 13">
            <a:extLst>
              <a:ext uri="{FF2B5EF4-FFF2-40B4-BE49-F238E27FC236}">
                <a16:creationId xmlns:a16="http://schemas.microsoft.com/office/drawing/2014/main" id="{EC077E07-D80C-4CE0-AE55-BD2AB13FB52C}"/>
              </a:ext>
              <a:ext uri="{C183D7F6-B498-43B3-948B-1728B52AA6E4}">
                <adec:decorative xmlns:adec="http://schemas.microsoft.com/office/drawing/2017/decorative" xmlns="" val="1"/>
              </a:ext>
            </a:extLst>
          </p:cNvPr>
          <p:cNvSpPr/>
          <p:nvPr userDrawn="1"/>
        </p:nvSpPr>
        <p:spPr>
          <a:xfrm rot="5009863">
            <a:off x="6327232" y="-4031948"/>
            <a:ext cx="1437166" cy="8507948"/>
          </a:xfrm>
          <a:custGeom>
            <a:avLst/>
            <a:gdLst>
              <a:gd name="connsiteX0" fmla="*/ 0 w 974343"/>
              <a:gd name="connsiteY0" fmla="*/ 5768060 h 5768060"/>
              <a:gd name="connsiteX1" fmla="*/ 1859 w 974343"/>
              <a:gd name="connsiteY1" fmla="*/ 5751750 h 5768060"/>
              <a:gd name="connsiteX2" fmla="*/ 152053 w 974343"/>
              <a:gd name="connsiteY2" fmla="*/ 5544534 h 5768060"/>
              <a:gd name="connsiteX3" fmla="*/ 964380 w 974343"/>
              <a:gd name="connsiteY3" fmla="*/ 3297197 h 5768060"/>
              <a:gd name="connsiteX4" fmla="*/ 621280 w 974343"/>
              <a:gd name="connsiteY4" fmla="*/ 981599 h 5768060"/>
              <a:gd name="connsiteX5" fmla="*/ 562350 w 974343"/>
              <a:gd name="connsiteY5" fmla="*/ 834125 h 5768060"/>
              <a:gd name="connsiteX6" fmla="*/ 564561 w 974343"/>
              <a:gd name="connsiteY6" fmla="*/ 814726 h 5768060"/>
              <a:gd name="connsiteX7" fmla="*/ 631243 w 974343"/>
              <a:gd name="connsiteY7" fmla="*/ 981598 h 5768060"/>
              <a:gd name="connsiteX8" fmla="*/ 974343 w 974343"/>
              <a:gd name="connsiteY8" fmla="*/ 3297197 h 5768060"/>
              <a:gd name="connsiteX9" fmla="*/ 162016 w 974343"/>
              <a:gd name="connsiteY9" fmla="*/ 5544534 h 5768060"/>
              <a:gd name="connsiteX10" fmla="*/ 98313 w 974343"/>
              <a:gd name="connsiteY10" fmla="*/ 0 h 5768060"/>
              <a:gd name="connsiteX11" fmla="*/ 107976 w 974343"/>
              <a:gd name="connsiteY11" fmla="*/ 0 h 5768060"/>
              <a:gd name="connsiteX12" fmla="*/ 106851 w 974343"/>
              <a:gd name="connsiteY12" fmla="*/ 9874 h 5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343" h="576806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039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4" name="Tarih Yer Tutucusu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r>
              <a:rPr lang="tr-TR" dirty="0"/>
              <a:t>Ocak 2022</a:t>
            </a:r>
          </a:p>
        </p:txBody>
      </p:sp>
      <p:sp>
        <p:nvSpPr>
          <p:cNvPr id="5" name="Alt Bilgi Yer Tutucusu 4"/>
          <p:cNvSpPr>
            <a:spLocks noGrp="1"/>
          </p:cNvSpPr>
          <p:nvPr>
            <p:ph type="ftr" sz="quarter" idx="3"/>
          </p:nvPr>
        </p:nvSpPr>
        <p:spPr>
          <a:xfrm>
            <a:off x="1124712" y="6170490"/>
            <a:ext cx="5667375"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tr-TR" dirty="0"/>
              <a:t>Vergi Denetim Kurulu Başkanlığı</a:t>
            </a:r>
          </a:p>
        </p:txBody>
      </p:sp>
      <p:sp>
        <p:nvSpPr>
          <p:cNvPr id="6" name="Slayt Numarası Yer Tutucusu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rtl="0"/>
            <a:fld id="{FAEF9944-A4F6-4C59-AEBD-678D6480B8EA}" type="slidenum">
              <a:rPr lang="tr-TR" smtClean="0"/>
              <a:pPr algn="l"/>
              <a:t>‹#›</a:t>
            </a:fld>
            <a:endParaRPr lang="tr-TR" dirty="0"/>
          </a:p>
        </p:txBody>
      </p:sp>
    </p:spTree>
    <p:extLst>
      <p:ext uri="{BB962C8B-B14F-4D97-AF65-F5344CB8AC3E}">
        <p14:creationId xmlns:p14="http://schemas.microsoft.com/office/powerpoint/2010/main" val="30341668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64" r:id="rId5"/>
    <p:sldLayoutId id="2147483768" r:id="rId6"/>
    <p:sldLayoutId id="2147483775" r:id="rId7"/>
    <p:sldLayoutId id="2147483679" r:id="rId8"/>
    <p:sldLayoutId id="2147483710" r:id="rId9"/>
    <p:sldLayoutId id="2147483776" r:id="rId10"/>
    <p:sldLayoutId id="2147483777" r:id="rId11"/>
    <p:sldLayoutId id="2147483778" r:id="rId12"/>
    <p:sldLayoutId id="2147483761" r:id="rId13"/>
    <p:sldLayoutId id="2147483674" r:id="rId14"/>
    <p:sldLayoutId id="2147483676" r:id="rId15"/>
    <p:sldLayoutId id="2147483678" r:id="rId16"/>
    <p:sldLayoutId id="2147483691" r:id="rId17"/>
    <p:sldLayoutId id="2147483680" r:id="rId18"/>
    <p:sldLayoutId id="2147483681" r:id="rId19"/>
  </p:sldLayoutIdLst>
  <p:hf hdr="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corpus.com.tr/"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2016.igem.org/Team:Tianjin/Community/Law" TargetMode="External"/><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commons.wikimedia.org/wiki/File:Grand_National_Assembly_of_Turkey_MPs_in_June_2015.jpg" TargetMode="External"/><Relationship Id="rId10" Type="http://schemas.microsoft.com/office/2007/relationships/diagramDrawing" Target="../diagrams/drawing1.xml"/><Relationship Id="rId4" Type="http://schemas.openxmlformats.org/officeDocument/2006/relationships/image" Target="../media/image5.jp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peoplematters.in/article/hr-technology/technological-enablement-not-human-displacement-17233" TargetMode="External"/><Relationship Id="rId7" Type="http://schemas.openxmlformats.org/officeDocument/2006/relationships/diagramColors" Target="../diagrams/colors2.xml"/><Relationship Id="rId2" Type="http://schemas.openxmlformats.org/officeDocument/2006/relationships/image" Target="../media/image10.jpg"/><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vesaire.org/eski-kitaplar-neden-guzel-kokar/" TargetMode="External"/><Relationship Id="rId7" Type="http://schemas.openxmlformats.org/officeDocument/2006/relationships/diagramColors" Target="../diagrams/colors3.xml"/><Relationship Id="rId2" Type="http://schemas.openxmlformats.org/officeDocument/2006/relationships/image" Target="../media/image11.jpg"/><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pxhere.com/en/photo/1627411" TargetMode="External"/><Relationship Id="rId5" Type="http://schemas.openxmlformats.org/officeDocument/2006/relationships/image" Target="../media/image13.jpg"/><Relationship Id="rId4" Type="http://schemas.openxmlformats.org/officeDocument/2006/relationships/hyperlink" Target="https://www.pexels.com/photo/woman-writing-on-paper-322887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mukellefportali.vdk.gov.tr/" TargetMode="Externa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Yer Tutucusu 18">
            <a:extLst>
              <a:ext uri="{FF2B5EF4-FFF2-40B4-BE49-F238E27FC236}">
                <a16:creationId xmlns:a16="http://schemas.microsoft.com/office/drawing/2014/main" id="{7B103EA2-F14D-4D47-8BE8-D1C3EDA583F9}"/>
              </a:ext>
            </a:extLst>
          </p:cNvPr>
          <p:cNvPicPr>
            <a:picLocks noGrp="1" noChangeAspect="1"/>
          </p:cNvPicPr>
          <p:nvPr>
            <p:ph type="pic" sz="quarter" idx="13"/>
          </p:nvPr>
        </p:nvPicPr>
        <p:blipFill>
          <a:blip r:embed="rId2"/>
          <a:srcRect l="235" r="235"/>
          <a:stretch/>
        </p:blipFill>
        <p:spPr>
          <a:xfrm>
            <a:off x="0" y="0"/>
            <a:ext cx="12188952" cy="6858000"/>
          </a:xfrm>
        </p:spPr>
      </p:pic>
      <p:sp>
        <p:nvSpPr>
          <p:cNvPr id="2" name="Başlık 1">
            <a:extLst>
              <a:ext uri="{FF2B5EF4-FFF2-40B4-BE49-F238E27FC236}">
                <a16:creationId xmlns:a16="http://schemas.microsoft.com/office/drawing/2014/main" id="{34086996-3F9C-48D9-9B0A-0A2614B992C5}"/>
              </a:ext>
            </a:extLst>
          </p:cNvPr>
          <p:cNvSpPr>
            <a:spLocks noGrp="1"/>
          </p:cNvSpPr>
          <p:nvPr>
            <p:ph type="ctrTitle"/>
          </p:nvPr>
        </p:nvSpPr>
        <p:spPr>
          <a:xfrm>
            <a:off x="6911975" y="1695450"/>
            <a:ext cx="4452938" cy="4029075"/>
          </a:xfrm>
        </p:spPr>
        <p:txBody>
          <a:bodyPr rtlCol="0"/>
          <a:lstStyle/>
          <a:p>
            <a:pPr rtl="0"/>
            <a:r>
              <a:rPr lang="tr-TR" sz="2800" dirty="0"/>
              <a:t>Hazine ve Maliye Bakanlığı</a:t>
            </a:r>
          </a:p>
        </p:txBody>
      </p:sp>
      <p:sp>
        <p:nvSpPr>
          <p:cNvPr id="16" name="Alt Başlık 15">
            <a:extLst>
              <a:ext uri="{FF2B5EF4-FFF2-40B4-BE49-F238E27FC236}">
                <a16:creationId xmlns:a16="http://schemas.microsoft.com/office/drawing/2014/main" id="{97E438EC-C32B-4BA7-B7BF-D7C47B983F2F}"/>
              </a:ext>
            </a:extLst>
          </p:cNvPr>
          <p:cNvSpPr>
            <a:spLocks noGrp="1"/>
          </p:cNvSpPr>
          <p:nvPr>
            <p:ph type="body" sz="quarter" idx="14"/>
          </p:nvPr>
        </p:nvSpPr>
        <p:spPr>
          <a:xfrm>
            <a:off x="7603268" y="4255510"/>
            <a:ext cx="3246438" cy="620588"/>
          </a:xfrm>
        </p:spPr>
        <p:txBody>
          <a:bodyPr rtlCol="0">
            <a:normAutofit fontScale="85000" lnSpcReduction="10000"/>
          </a:bodyPr>
          <a:lstStyle/>
          <a:p>
            <a:pPr rtl="0"/>
            <a:r>
              <a:rPr lang="tr-TR" dirty="0"/>
              <a:t>Vergi Denetim Kurulu Başkanlığı</a:t>
            </a:r>
          </a:p>
        </p:txBody>
      </p:sp>
      <p:sp>
        <p:nvSpPr>
          <p:cNvPr id="5" name="Serbest Biçim: Şekil 4">
            <a:extLst>
              <a:ext uri="{FF2B5EF4-FFF2-40B4-BE49-F238E27FC236}">
                <a16:creationId xmlns:a16="http://schemas.microsoft.com/office/drawing/2014/main" id="{949BEF89-76DD-44A7-ACB9-8CB72C11AEC5}"/>
              </a:ext>
              <a:ext uri="{C183D7F6-B498-43B3-948B-1728B52AA6E4}">
                <adec:decorative xmlns:adec="http://schemas.microsoft.com/office/drawing/2017/decorative" xmlns="" val="1"/>
              </a:ext>
            </a:extLst>
          </p:cNvPr>
          <p:cNvSpPr/>
          <p:nvPr/>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pic>
        <p:nvPicPr>
          <p:cNvPr id="13" name="Resim 12" descr="C:\Users\sebnem.engin\AppData\Local\Microsoft\Windows\Temporary Internet Files\Content.Outlook\V93OYKZ0\yeni_logo_TR.png">
            <a:extLst>
              <a:ext uri="{FF2B5EF4-FFF2-40B4-BE49-F238E27FC236}">
                <a16:creationId xmlns:a16="http://schemas.microsoft.com/office/drawing/2014/main" id="{A6DDB135-64C2-4B66-997B-56D8AE8B0A9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832" y="1858328"/>
            <a:ext cx="1257224" cy="1199504"/>
          </a:xfrm>
          <a:prstGeom prst="rect">
            <a:avLst/>
          </a:prstGeom>
          <a:noFill/>
          <a:ln>
            <a:noFill/>
          </a:ln>
        </p:spPr>
      </p:pic>
    </p:spTree>
    <p:extLst>
      <p:ext uri="{BB962C8B-B14F-4D97-AF65-F5344CB8AC3E}">
        <p14:creationId xmlns:p14="http://schemas.microsoft.com/office/powerpoint/2010/main" val="4665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Yer Tutucusu 13">
            <a:extLst>
              <a:ext uri="{FF2B5EF4-FFF2-40B4-BE49-F238E27FC236}">
                <a16:creationId xmlns:a16="http://schemas.microsoft.com/office/drawing/2014/main" id="{6967CCE3-23DA-4EDA-83A3-93D05A8B38FA}"/>
              </a:ext>
              <a:ext uri="{C183D7F6-B498-43B3-948B-1728B52AA6E4}">
                <adec:decorative xmlns:adec="http://schemas.microsoft.com/office/drawing/2017/decorative" xmlns="" val="0"/>
              </a:ext>
            </a:extLst>
          </p:cNvPr>
          <p:cNvPicPr>
            <a:picLocks noGrp="1" noChangeAspect="1"/>
          </p:cNvPicPr>
          <p:nvPr>
            <p:ph type="pic" sz="quarter" idx="13"/>
          </p:nvPr>
        </p:nvPicPr>
        <p:blipFill>
          <a:blip r:embed="rId2"/>
          <a:srcRect t="9791" b="9791"/>
          <a:stretch/>
        </p:blipFill>
        <p:spPr>
          <a:xfrm>
            <a:off x="6940456" y="0"/>
            <a:ext cx="3828033" cy="2051003"/>
          </a:xfrm>
        </p:spPr>
      </p:pic>
      <p:sp>
        <p:nvSpPr>
          <p:cNvPr id="15" name="Başlık 14">
            <a:extLst>
              <a:ext uri="{FF2B5EF4-FFF2-40B4-BE49-F238E27FC236}">
                <a16:creationId xmlns:a16="http://schemas.microsoft.com/office/drawing/2014/main" id="{216DE36A-8936-4960-80FB-84297E9ED7B8}"/>
              </a:ext>
            </a:extLst>
          </p:cNvPr>
          <p:cNvSpPr>
            <a:spLocks noGrp="1"/>
          </p:cNvSpPr>
          <p:nvPr>
            <p:ph type="title"/>
          </p:nvPr>
        </p:nvSpPr>
        <p:spPr>
          <a:xfrm>
            <a:off x="1124711" y="705734"/>
            <a:ext cx="5166758" cy="1345269"/>
          </a:xfrm>
        </p:spPr>
        <p:txBody>
          <a:bodyPr rtlCol="0">
            <a:normAutofit fontScale="90000"/>
          </a:bodyPr>
          <a:lstStyle/>
          <a:p>
            <a:pPr rtl="0"/>
            <a:r>
              <a:rPr lang="tr-TR" dirty="0"/>
              <a:t>Rapor Değerlendirme Komisyonlarınca Dinlenme Talep Hakkı</a:t>
            </a:r>
          </a:p>
        </p:txBody>
      </p:sp>
      <p:sp>
        <p:nvSpPr>
          <p:cNvPr id="19" name="İçerik Yer Tutucusu 18">
            <a:extLst>
              <a:ext uri="{FF2B5EF4-FFF2-40B4-BE49-F238E27FC236}">
                <a16:creationId xmlns:a16="http://schemas.microsoft.com/office/drawing/2014/main" id="{D588ED13-EE1F-45B5-8412-D43AE2D275D2}"/>
              </a:ext>
            </a:extLst>
          </p:cNvPr>
          <p:cNvSpPr>
            <a:spLocks noGrp="1"/>
          </p:cNvSpPr>
          <p:nvPr>
            <p:ph sz="half" idx="2"/>
          </p:nvPr>
        </p:nvSpPr>
        <p:spPr>
          <a:xfrm>
            <a:off x="1013791" y="2474844"/>
            <a:ext cx="10137913" cy="3289852"/>
          </a:xfrm>
        </p:spPr>
        <p:txBody>
          <a:bodyPr rtlCol="0">
            <a:normAutofit/>
          </a:bodyPr>
          <a:lstStyle/>
          <a:p>
            <a:pPr algn="just"/>
            <a:r>
              <a:rPr lang="tr-TR" dirty="0"/>
              <a:t>Rapor Değerlendirme Komisyonlarının Oluşturulması İle Çalışma Usul Ve Esasları Hakkında Yönetmeliğin 14’üncü madde hükmüne göre, Rapor Değerlendirme Komisyonları gerekli gördüğü durumlarda ya da talepleri üzerine vergi incelemesi yapmaya yetkili olanlar tarafından düzenlenen vergi inceleme raporları hakkında mükellefi dinleyebilirler. </a:t>
            </a:r>
          </a:p>
          <a:p>
            <a:pPr algn="just"/>
            <a:r>
              <a:rPr lang="tr-TR" dirty="0"/>
              <a:t>Ayrıca Vergi İncelemelerinde Uyulacak Usul ve Esaslar Yönetmeliğinin 17’nci maddesi ile inceleme tutanaklarında, </a:t>
            </a:r>
            <a:r>
              <a:rPr lang="tr-TR" i="1" dirty="0"/>
              <a:t>Mükelleflerin Rapor Değerlendirme Komisyonlarında dinlenme talebinin olup olmadığına </a:t>
            </a:r>
            <a:r>
              <a:rPr lang="tr-TR" dirty="0"/>
              <a:t>ilişkin ifadenin yer alması zorunlu hale getirilmiştir.</a:t>
            </a:r>
          </a:p>
        </p:txBody>
      </p:sp>
      <p:sp>
        <p:nvSpPr>
          <p:cNvPr id="17" name="Alt Bilgi Yer Tutucusu 16">
            <a:extLst>
              <a:ext uri="{FF2B5EF4-FFF2-40B4-BE49-F238E27FC236}">
                <a16:creationId xmlns:a16="http://schemas.microsoft.com/office/drawing/2014/main" id="{F4D4F01B-5462-493A-AFF4-8AF31FAB3F54}"/>
              </a:ext>
            </a:extLst>
          </p:cNvPr>
          <p:cNvSpPr>
            <a:spLocks noGrp="1"/>
          </p:cNvSpPr>
          <p:nvPr>
            <p:ph type="ftr" sz="quarter" idx="11"/>
          </p:nvPr>
        </p:nvSpPr>
        <p:spPr/>
        <p:txBody>
          <a:bodyPr rtlCol="0"/>
          <a:lstStyle/>
          <a:p>
            <a:pPr rtl="0"/>
            <a:r>
              <a:rPr lang="tr-TR" dirty="0"/>
              <a:t>Vergi Denetim Kurulu Başkanlığı</a:t>
            </a:r>
          </a:p>
        </p:txBody>
      </p:sp>
      <p:sp>
        <p:nvSpPr>
          <p:cNvPr id="16" name="Tarih Yer Tutucusu 15">
            <a:extLst>
              <a:ext uri="{FF2B5EF4-FFF2-40B4-BE49-F238E27FC236}">
                <a16:creationId xmlns:a16="http://schemas.microsoft.com/office/drawing/2014/main" id="{EB867B3B-873E-417B-B4DA-56D5A58FFC80}"/>
              </a:ext>
            </a:extLst>
          </p:cNvPr>
          <p:cNvSpPr>
            <a:spLocks noGrp="1"/>
          </p:cNvSpPr>
          <p:nvPr>
            <p:ph type="dt" sz="half" idx="14"/>
          </p:nvPr>
        </p:nvSpPr>
        <p:spPr/>
        <p:txBody>
          <a:bodyPr rtlCol="0"/>
          <a:lstStyle/>
          <a:p>
            <a:pPr>
              <a:spcAft>
                <a:spcPts val="600"/>
              </a:spcAft>
            </a:pPr>
            <a:r>
              <a:rPr lang="tr-TR" dirty="0"/>
              <a:t>ŞUBAT 2022</a:t>
            </a:r>
          </a:p>
        </p:txBody>
      </p:sp>
      <p:sp>
        <p:nvSpPr>
          <p:cNvPr id="22" name="Slayt Numarası Yer Tutucusu 21">
            <a:extLst>
              <a:ext uri="{FF2B5EF4-FFF2-40B4-BE49-F238E27FC236}">
                <a16:creationId xmlns:a16="http://schemas.microsoft.com/office/drawing/2014/main" id="{CC6BC281-8A91-43D4-BB5F-90DD203B816B}"/>
              </a:ext>
            </a:extLst>
          </p:cNvPr>
          <p:cNvSpPr>
            <a:spLocks noGrp="1"/>
          </p:cNvSpPr>
          <p:nvPr>
            <p:ph type="sldNum" sz="quarter" idx="12"/>
          </p:nvPr>
        </p:nvSpPr>
        <p:spPr/>
        <p:txBody>
          <a:bodyPr rtlCol="0"/>
          <a:lstStyle/>
          <a:p>
            <a:pPr rtl="0"/>
            <a:fld id="{FAEF9944-A4F6-4C59-AEBD-678D6480B8EA}" type="slidenum">
              <a:rPr lang="tr-TR" smtClean="0"/>
              <a:pPr rtl="0"/>
              <a:t>10</a:t>
            </a:fld>
            <a:endParaRPr lang="tr-TR" dirty="0"/>
          </a:p>
        </p:txBody>
      </p:sp>
    </p:spTree>
    <p:extLst>
      <p:ext uri="{BB962C8B-B14F-4D97-AF65-F5344CB8AC3E}">
        <p14:creationId xmlns:p14="http://schemas.microsoft.com/office/powerpoint/2010/main" val="224269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4449FE-C0A3-47FC-8C77-C41D0C04489D}"/>
              </a:ext>
            </a:extLst>
          </p:cNvPr>
          <p:cNvSpPr>
            <a:spLocks noGrp="1"/>
          </p:cNvSpPr>
          <p:nvPr>
            <p:ph type="title"/>
          </p:nvPr>
        </p:nvSpPr>
        <p:spPr>
          <a:xfrm>
            <a:off x="2371316" y="481913"/>
            <a:ext cx="7449367" cy="745939"/>
          </a:xfrm>
        </p:spPr>
        <p:txBody>
          <a:bodyPr vert="horz" lIns="109728" tIns="109728" rIns="109728" bIns="91440" rtlCol="0" anchor="b">
            <a:normAutofit fontScale="90000"/>
          </a:bodyPr>
          <a:lstStyle/>
          <a:p>
            <a:r>
              <a:rPr lang="tr-TR" sz="3000" b="1" kern="1200" spc="0" baseline="0" dirty="0">
                <a:latin typeface="+mj-lt"/>
                <a:ea typeface="+mj-ea"/>
                <a:cs typeface="+mj-cs"/>
              </a:rPr>
              <a:t>İzaha Davet Müessesesi (VUK Md. 370)</a:t>
            </a:r>
          </a:p>
        </p:txBody>
      </p:sp>
      <p:sp>
        <p:nvSpPr>
          <p:cNvPr id="13" name="Metin kutusu 12">
            <a:extLst>
              <a:ext uri="{FF2B5EF4-FFF2-40B4-BE49-F238E27FC236}">
                <a16:creationId xmlns:a16="http://schemas.microsoft.com/office/drawing/2014/main" id="{948F16C5-4015-4372-BE7B-9E3E59C5293F}"/>
              </a:ext>
            </a:extLst>
          </p:cNvPr>
          <p:cNvSpPr txBox="1"/>
          <p:nvPr/>
        </p:nvSpPr>
        <p:spPr>
          <a:xfrm>
            <a:off x="1124712" y="1363777"/>
            <a:ext cx="10713061" cy="3589887"/>
          </a:xfrm>
          <a:prstGeom prst="rect">
            <a:avLst/>
          </a:prstGeom>
        </p:spPr>
        <p:txBody>
          <a:bodyPr vert="horz" lIns="109728" tIns="109728" rIns="109728" bIns="91440" rtlCol="0">
            <a:normAutofit/>
          </a:bodyPr>
          <a:lstStyle/>
          <a:p>
            <a:pPr>
              <a:lnSpc>
                <a:spcPct val="130000"/>
              </a:lnSpc>
              <a:spcBef>
                <a:spcPts val="930"/>
              </a:spcBef>
            </a:pPr>
            <a:r>
              <a:rPr lang="tr-TR" sz="1400" b="0" kern="1200" spc="0" baseline="0" dirty="0">
                <a:solidFill>
                  <a:schemeClr val="tx1">
                    <a:lumMod val="75000"/>
                    <a:lumOff val="25000"/>
                  </a:schemeClr>
                </a:solidFill>
                <a:latin typeface="+mn-lt"/>
                <a:ea typeface="+mn-ea"/>
                <a:cs typeface="+mn-cs"/>
              </a:rPr>
              <a:t>Vergi incelemesine başlanılmadan veya takdir komisyonuna sevk edilmeden önce verginin </a:t>
            </a:r>
            <a:r>
              <a:rPr lang="tr-TR" sz="1400" b="0" kern="1200" spc="0" baseline="0" dirty="0" err="1">
                <a:solidFill>
                  <a:schemeClr val="tx1">
                    <a:lumMod val="75000"/>
                    <a:lumOff val="25000"/>
                  </a:schemeClr>
                </a:solidFill>
                <a:latin typeface="+mn-lt"/>
                <a:ea typeface="+mn-ea"/>
                <a:cs typeface="+mn-cs"/>
              </a:rPr>
              <a:t>ziyaa</a:t>
            </a:r>
            <a:r>
              <a:rPr lang="tr-TR" sz="1400" b="0" kern="1200" spc="0" baseline="0" dirty="0">
                <a:solidFill>
                  <a:schemeClr val="tx1">
                    <a:lumMod val="75000"/>
                    <a:lumOff val="25000"/>
                  </a:schemeClr>
                </a:solidFill>
                <a:latin typeface="+mn-lt"/>
                <a:ea typeface="+mn-ea"/>
                <a:cs typeface="+mn-cs"/>
              </a:rPr>
              <a:t> uğradığına delalet eden emareler bulunduğuna dair yetkili merciler tarafından yapılmış ön tespitler hakkında tespit tarihine kadar ihbarda bulunulmamış olması kaydıyla mükellefler izaha davet edilebilir. </a:t>
            </a:r>
          </a:p>
          <a:p>
            <a:pPr>
              <a:lnSpc>
                <a:spcPct val="130000"/>
              </a:lnSpc>
              <a:spcBef>
                <a:spcPts val="930"/>
              </a:spcBef>
            </a:pPr>
            <a:endParaRPr lang="tr-TR" sz="1400" b="0" kern="1200" spc="0" baseline="0" dirty="0">
              <a:solidFill>
                <a:schemeClr val="tx1">
                  <a:lumMod val="75000"/>
                  <a:lumOff val="25000"/>
                </a:schemeClr>
              </a:solidFill>
              <a:latin typeface="+mn-lt"/>
              <a:ea typeface="+mn-ea"/>
              <a:cs typeface="+mn-cs"/>
            </a:endParaRPr>
          </a:p>
          <a:p>
            <a:pPr>
              <a:lnSpc>
                <a:spcPct val="130000"/>
              </a:lnSpc>
              <a:spcBef>
                <a:spcPts val="930"/>
              </a:spcBef>
            </a:pPr>
            <a:r>
              <a:rPr lang="tr-TR" sz="1400" b="0" kern="1200" spc="0" baseline="0" dirty="0">
                <a:solidFill>
                  <a:schemeClr val="tx1">
                    <a:lumMod val="75000"/>
                    <a:lumOff val="25000"/>
                  </a:schemeClr>
                </a:solidFill>
                <a:latin typeface="+mn-lt"/>
                <a:ea typeface="+mn-ea"/>
                <a:cs typeface="+mn-cs"/>
              </a:rPr>
              <a:t>Kendisine izaha davet yazısı tebliğ edilen mükellefler, davet konusu tespitle sınırlı olarak, </a:t>
            </a:r>
            <a:r>
              <a:rPr lang="tr-TR" sz="1400" b="0" kern="1200" spc="0" baseline="0" dirty="0" err="1">
                <a:solidFill>
                  <a:schemeClr val="tx1">
                    <a:lumMod val="75000"/>
                    <a:lumOff val="25000"/>
                  </a:schemeClr>
                </a:solidFill>
                <a:latin typeface="+mn-lt"/>
                <a:ea typeface="+mn-ea"/>
                <a:cs typeface="+mn-cs"/>
              </a:rPr>
              <a:t>VUK’un</a:t>
            </a:r>
            <a:r>
              <a:rPr lang="tr-TR" sz="1400" b="0" kern="1200" spc="0" baseline="0" dirty="0">
                <a:solidFill>
                  <a:schemeClr val="tx1">
                    <a:lumMod val="75000"/>
                    <a:lumOff val="25000"/>
                  </a:schemeClr>
                </a:solidFill>
                <a:latin typeface="+mn-lt"/>
                <a:ea typeface="+mn-ea"/>
                <a:cs typeface="+mn-cs"/>
              </a:rPr>
              <a:t> </a:t>
            </a:r>
            <a:r>
              <a:rPr lang="tr-TR" sz="1400" b="0" kern="1200" spc="0" baseline="0" dirty="0">
                <a:solidFill>
                  <a:schemeClr val="tx1">
                    <a:lumMod val="75000"/>
                    <a:lumOff val="25000"/>
                  </a:schemeClr>
                </a:solidFill>
                <a:latin typeface="+mn-lt"/>
                <a:ea typeface="+mn-ea"/>
                <a:cs typeface="+mn-cs"/>
                <a:hlinkClick r:id="rId2"/>
              </a:rPr>
              <a:t>371</a:t>
            </a:r>
            <a:r>
              <a:rPr lang="tr-TR" sz="1400" b="0" kern="1200" spc="0" baseline="0" dirty="0">
                <a:solidFill>
                  <a:schemeClr val="tx1">
                    <a:lumMod val="75000"/>
                    <a:lumOff val="25000"/>
                  </a:schemeClr>
                </a:solidFill>
                <a:latin typeface="+mn-lt"/>
                <a:ea typeface="+mn-ea"/>
                <a:cs typeface="+mn-cs"/>
              </a:rPr>
              <a:t> inci maddesinde yer alan pişmanlık hükümlerinden yararlanamaz. </a:t>
            </a:r>
          </a:p>
          <a:p>
            <a:pPr>
              <a:lnSpc>
                <a:spcPct val="130000"/>
              </a:lnSpc>
              <a:spcBef>
                <a:spcPts val="930"/>
              </a:spcBef>
            </a:pPr>
            <a:endParaRPr lang="tr-TR" sz="1400" b="0" kern="1200" spc="0" baseline="0" dirty="0">
              <a:solidFill>
                <a:schemeClr val="tx1">
                  <a:lumMod val="75000"/>
                  <a:lumOff val="25000"/>
                </a:schemeClr>
              </a:solidFill>
              <a:latin typeface="+mn-lt"/>
              <a:ea typeface="+mn-ea"/>
              <a:cs typeface="+mn-cs"/>
            </a:endParaRPr>
          </a:p>
          <a:p>
            <a:pPr>
              <a:lnSpc>
                <a:spcPct val="130000"/>
              </a:lnSpc>
              <a:spcBef>
                <a:spcPts val="930"/>
              </a:spcBef>
            </a:pPr>
            <a:r>
              <a:rPr lang="tr-TR" sz="1400" b="0" kern="1200" spc="0" baseline="0" dirty="0">
                <a:solidFill>
                  <a:schemeClr val="tx1">
                    <a:lumMod val="75000"/>
                    <a:lumOff val="25000"/>
                  </a:schemeClr>
                </a:solidFill>
                <a:latin typeface="+mn-lt"/>
                <a:ea typeface="+mn-ea"/>
                <a:cs typeface="+mn-cs"/>
              </a:rPr>
              <a:t>İzaha davet yazısının tebliğ tarihinden itibaren otuz günlük süre içerisinde izahta bulunulması durumunda, yapılan izah değerlendirilerek değerlendirme sonucunu içeren yazı mükellefe tebliğ edilir.</a:t>
            </a:r>
          </a:p>
        </p:txBody>
      </p:sp>
      <p:pic>
        <p:nvPicPr>
          <p:cNvPr id="10" name="Resim Yer Tutucusu 9">
            <a:extLst>
              <a:ext uri="{FF2B5EF4-FFF2-40B4-BE49-F238E27FC236}">
                <a16:creationId xmlns:a16="http://schemas.microsoft.com/office/drawing/2014/main" id="{EA4F8524-08FD-4770-8E76-4588EA2E164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43556" r="1" b="21444"/>
          <a:stretch/>
        </p:blipFill>
        <p:spPr>
          <a:xfrm>
            <a:off x="3353" y="3978381"/>
            <a:ext cx="12188647" cy="2879619"/>
          </a:xfrm>
          <a:noFill/>
        </p:spPr>
      </p:pic>
      <p:sp>
        <p:nvSpPr>
          <p:cNvPr id="4" name="Alt Bilgi Yer Tutucusu 3">
            <a:extLst>
              <a:ext uri="{FF2B5EF4-FFF2-40B4-BE49-F238E27FC236}">
                <a16:creationId xmlns:a16="http://schemas.microsoft.com/office/drawing/2014/main" id="{29DFCC6A-FE2A-445B-94A3-84942F50C5D5}"/>
              </a:ext>
            </a:extLst>
          </p:cNvPr>
          <p:cNvSpPr>
            <a:spLocks noGrp="1"/>
          </p:cNvSpPr>
          <p:nvPr>
            <p:ph type="ftr" sz="quarter" idx="11"/>
          </p:nvPr>
        </p:nvSpPr>
        <p:spPr>
          <a:xfrm>
            <a:off x="1124712" y="6170490"/>
            <a:ext cx="5667375" cy="457200"/>
          </a:xfrm>
        </p:spPr>
        <p:txBody>
          <a:bodyPr vert="horz" lIns="109728" tIns="109728" rIns="109728" bIns="91440" rtlCol="0" anchor="ctr">
            <a:normAutofit/>
          </a:bodyPr>
          <a:lstStyle/>
          <a:p>
            <a:pPr>
              <a:spcAft>
                <a:spcPts val="600"/>
              </a:spcAft>
            </a:pPr>
            <a:r>
              <a:rPr lang="tr-TR" kern="1200" spc="0" baseline="0">
                <a:effectLst>
                  <a:outerShdw blurRad="38100" dist="38100" dir="2700000" algn="tl">
                    <a:srgbClr val="000000">
                      <a:alpha val="43137"/>
                    </a:srgbClr>
                  </a:outerShdw>
                </a:effectLst>
                <a:latin typeface="+mj-lt"/>
                <a:ea typeface="+mn-ea"/>
                <a:cs typeface="+mn-cs"/>
              </a:rPr>
              <a:t>Vergi Denetim Kurulu Başkanlığı</a:t>
            </a:r>
          </a:p>
        </p:txBody>
      </p:sp>
      <p:sp>
        <p:nvSpPr>
          <p:cNvPr id="5" name="Tarih Yer Tutucusu 4">
            <a:extLst>
              <a:ext uri="{FF2B5EF4-FFF2-40B4-BE49-F238E27FC236}">
                <a16:creationId xmlns:a16="http://schemas.microsoft.com/office/drawing/2014/main" id="{319CC2A2-2DA4-4408-834D-0EA6D6DE12D4}"/>
              </a:ext>
            </a:extLst>
          </p:cNvPr>
          <p:cNvSpPr>
            <a:spLocks noGrp="1"/>
          </p:cNvSpPr>
          <p:nvPr>
            <p:ph type="dt" sz="half" idx="10"/>
          </p:nvPr>
        </p:nvSpPr>
        <p:spPr>
          <a:xfrm>
            <a:off x="7850727" y="6170491"/>
            <a:ext cx="2840083" cy="457200"/>
          </a:xfrm>
        </p:spPr>
        <p:txBody>
          <a:bodyPr vert="horz" lIns="109728" tIns="109728" rIns="109728" bIns="91440" rtlCol="0" anchor="ctr">
            <a:normAutofit/>
          </a:bodyPr>
          <a:lstStyle/>
          <a:p>
            <a:pPr>
              <a:spcAft>
                <a:spcPts val="600"/>
              </a:spcAft>
            </a:pPr>
            <a:r>
              <a:rPr lang="tr-TR" dirty="0"/>
              <a:t>ŞUBAT 2022</a:t>
            </a:r>
          </a:p>
        </p:txBody>
      </p:sp>
      <p:sp>
        <p:nvSpPr>
          <p:cNvPr id="6" name="Slayt Numarası Yer Tutucusu 5">
            <a:extLst>
              <a:ext uri="{FF2B5EF4-FFF2-40B4-BE49-F238E27FC236}">
                <a16:creationId xmlns:a16="http://schemas.microsoft.com/office/drawing/2014/main" id="{4AA6EB0D-92FB-4F07-9F62-B73145EBAD17}"/>
              </a:ext>
            </a:extLst>
          </p:cNvPr>
          <p:cNvSpPr>
            <a:spLocks noGrp="1"/>
          </p:cNvSpPr>
          <p:nvPr>
            <p:ph type="sldNum" sz="quarter" idx="12"/>
          </p:nvPr>
        </p:nvSpPr>
        <p:spPr>
          <a:xfrm>
            <a:off x="10712410" y="6172200"/>
            <a:ext cx="775429" cy="457200"/>
          </a:xfrm>
        </p:spPr>
        <p:txBody>
          <a:bodyPr vert="horz" lIns="109728" tIns="109728" rIns="109728" bIns="91440" rtlCol="0" anchor="b">
            <a:normAutofit/>
          </a:bodyPr>
          <a:lstStyle/>
          <a:p>
            <a:pPr>
              <a:spcAft>
                <a:spcPts val="600"/>
              </a:spcAft>
            </a:pPr>
            <a:fld id="{FAEF9944-A4F6-4C59-AEBD-678D6480B8EA}" type="slidenum">
              <a:rPr lang="tr-TR" smtClean="0"/>
              <a:pPr>
                <a:spcAft>
                  <a:spcPts val="600"/>
                </a:spcAft>
              </a:pPr>
              <a:t>11</a:t>
            </a:fld>
            <a:endParaRPr lang="tr-TR"/>
          </a:p>
        </p:txBody>
      </p:sp>
    </p:spTree>
    <p:extLst>
      <p:ext uri="{BB962C8B-B14F-4D97-AF65-F5344CB8AC3E}">
        <p14:creationId xmlns:p14="http://schemas.microsoft.com/office/powerpoint/2010/main" val="133860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3D335A-5ECE-43C8-B81D-FB11A0598038}"/>
              </a:ext>
            </a:extLst>
          </p:cNvPr>
          <p:cNvSpPr>
            <a:spLocks noGrp="1"/>
          </p:cNvSpPr>
          <p:nvPr>
            <p:ph type="ctrTitle"/>
          </p:nvPr>
        </p:nvSpPr>
        <p:spPr>
          <a:xfrm>
            <a:off x="1124712" y="1346268"/>
            <a:ext cx="4632891" cy="3066706"/>
          </a:xfrm>
        </p:spPr>
        <p:txBody>
          <a:bodyPr rtlCol="0" anchor="b"/>
          <a:lstStyle/>
          <a:p>
            <a:pPr rtl="0"/>
            <a:r>
              <a:rPr lang="tr-TR" dirty="0"/>
              <a:t>Teşekkürler</a:t>
            </a:r>
          </a:p>
        </p:txBody>
      </p:sp>
      <p:sp>
        <p:nvSpPr>
          <p:cNvPr id="5" name="Alt Bilgi Yer Tutucusu 4">
            <a:extLst>
              <a:ext uri="{FF2B5EF4-FFF2-40B4-BE49-F238E27FC236}">
                <a16:creationId xmlns:a16="http://schemas.microsoft.com/office/drawing/2014/main" id="{2229815B-0184-4E8F-B571-C492B9071EE4}"/>
              </a:ext>
            </a:extLst>
          </p:cNvPr>
          <p:cNvSpPr>
            <a:spLocks noGrp="1"/>
          </p:cNvSpPr>
          <p:nvPr>
            <p:ph type="ftr" sz="quarter" idx="11"/>
          </p:nvPr>
        </p:nvSpPr>
        <p:spPr>
          <a:xfrm>
            <a:off x="1124712" y="4664071"/>
            <a:ext cx="6013061" cy="457200"/>
          </a:xfrm>
        </p:spPr>
        <p:txBody>
          <a:bodyPr rtlCol="0"/>
          <a:lstStyle/>
          <a:p>
            <a:pPr rtl="0"/>
            <a:r>
              <a:rPr lang="tr-TR" sz="1600"/>
              <a:t>Vergi Denetim Kurulu Başkanlığı</a:t>
            </a:r>
            <a:endParaRPr lang="tr-TR" sz="1600" dirty="0"/>
          </a:p>
        </p:txBody>
      </p:sp>
      <p:sp>
        <p:nvSpPr>
          <p:cNvPr id="33" name="Tarih Yer Tutucusu 32">
            <a:extLst>
              <a:ext uri="{FF2B5EF4-FFF2-40B4-BE49-F238E27FC236}">
                <a16:creationId xmlns:a16="http://schemas.microsoft.com/office/drawing/2014/main" id="{112F4E2E-F4E9-4450-B72D-2B27F56D5E88}"/>
              </a:ext>
            </a:extLst>
          </p:cNvPr>
          <p:cNvSpPr>
            <a:spLocks noGrp="1"/>
          </p:cNvSpPr>
          <p:nvPr>
            <p:ph type="dt" sz="half" idx="10"/>
          </p:nvPr>
        </p:nvSpPr>
        <p:spPr>
          <a:xfrm>
            <a:off x="7854696" y="6172200"/>
            <a:ext cx="2843784" cy="457200"/>
          </a:xfrm>
        </p:spPr>
        <p:txBody>
          <a:bodyPr rtlCol="0"/>
          <a:lstStyle/>
          <a:p>
            <a:pPr rtl="0"/>
            <a:r>
              <a:rPr lang="tr-TR"/>
              <a:t>Ocak 2022</a:t>
            </a:r>
            <a:endParaRPr lang="tr-TR" dirty="0"/>
          </a:p>
        </p:txBody>
      </p:sp>
      <p:pic>
        <p:nvPicPr>
          <p:cNvPr id="15" name="Resim 14" descr="C:\Users\sebnem.engin\AppData\Local\Microsoft\Windows\Temporary Internet Files\Content.Outlook\V93OYKZ0\yeni_logo_TR.png">
            <a:extLst>
              <a:ext uri="{FF2B5EF4-FFF2-40B4-BE49-F238E27FC236}">
                <a16:creationId xmlns:a16="http://schemas.microsoft.com/office/drawing/2014/main" id="{A8724D77-4C56-47AE-9816-A8FD4F9360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4320" y="1503680"/>
            <a:ext cx="2103120" cy="1925319"/>
          </a:xfrm>
          <a:prstGeom prst="rect">
            <a:avLst/>
          </a:prstGeom>
          <a:noFill/>
          <a:ln>
            <a:noFill/>
          </a:ln>
        </p:spPr>
      </p:pic>
    </p:spTree>
    <p:extLst>
      <p:ext uri="{BB962C8B-B14F-4D97-AF65-F5344CB8AC3E}">
        <p14:creationId xmlns:p14="http://schemas.microsoft.com/office/powerpoint/2010/main" val="238213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Yer Tutucusu 11">
            <a:extLst>
              <a:ext uri="{FF2B5EF4-FFF2-40B4-BE49-F238E27FC236}">
                <a16:creationId xmlns:a16="http://schemas.microsoft.com/office/drawing/2014/main" id="{1D72F91E-78DC-4ED2-886A-750102A08E26}"/>
              </a:ext>
              <a:ext uri="{C183D7F6-B498-43B3-948B-1728B52AA6E4}">
                <adec:decorative xmlns:adec="http://schemas.microsoft.com/office/drawing/2017/decorative" xmlns="" val="0"/>
              </a:ext>
            </a:extLst>
          </p:cNvPr>
          <p:cNvPicPr>
            <a:picLocks noGrp="1" noChangeAspect="1"/>
          </p:cNvPicPr>
          <p:nvPr>
            <p:ph type="pic" sz="quarter" idx="14"/>
          </p:nvPr>
        </p:nvPicPr>
        <p:blipFill rotWithShape="1">
          <a:blip r:embed="rId3"/>
          <a:srcRect t="1" r="-1" b="-1"/>
          <a:stretch/>
        </p:blipFill>
        <p:spPr>
          <a:xfrm>
            <a:off x="-152" y="-1"/>
            <a:ext cx="12192152" cy="6858000"/>
          </a:xfrm>
          <a:noFill/>
        </p:spPr>
      </p:pic>
      <p:sp>
        <p:nvSpPr>
          <p:cNvPr id="2" name="Başlık 1">
            <a:extLst>
              <a:ext uri="{FF2B5EF4-FFF2-40B4-BE49-F238E27FC236}">
                <a16:creationId xmlns:a16="http://schemas.microsoft.com/office/drawing/2014/main" id="{3C3D335A-5ECE-43C8-B81D-FB11A0598038}"/>
              </a:ext>
            </a:extLst>
          </p:cNvPr>
          <p:cNvSpPr>
            <a:spLocks noGrp="1"/>
          </p:cNvSpPr>
          <p:nvPr>
            <p:ph type="title"/>
          </p:nvPr>
        </p:nvSpPr>
        <p:spPr>
          <a:xfrm>
            <a:off x="7260958" y="2256519"/>
            <a:ext cx="4931041" cy="4601481"/>
          </a:xfrm>
        </p:spPr>
        <p:txBody>
          <a:bodyPr wrap="square" rtlCol="0" anchor="b">
            <a:normAutofit/>
          </a:bodyPr>
          <a:lstStyle/>
          <a:p>
            <a:pPr rtl="0"/>
            <a:r>
              <a:rPr lang="tr-TR" dirty="0"/>
              <a:t>Mükellef Hakları</a:t>
            </a:r>
          </a:p>
        </p:txBody>
      </p:sp>
      <p:sp>
        <p:nvSpPr>
          <p:cNvPr id="22" name="Footer Placeholder 4">
            <a:extLst>
              <a:ext uri="{FF2B5EF4-FFF2-40B4-BE49-F238E27FC236}">
                <a16:creationId xmlns:a16="http://schemas.microsoft.com/office/drawing/2014/main" id="{8074080B-79D9-45CA-9CBA-7A4C611A636E}"/>
              </a:ext>
            </a:extLst>
          </p:cNvPr>
          <p:cNvSpPr>
            <a:spLocks noGrp="1"/>
          </p:cNvSpPr>
          <p:nvPr>
            <p:ph type="ftr" sz="quarter" idx="11"/>
          </p:nvPr>
        </p:nvSpPr>
        <p:spPr>
          <a:xfrm>
            <a:off x="1124712" y="6170490"/>
            <a:ext cx="5669280" cy="457200"/>
          </a:xfrm>
        </p:spPr>
        <p:txBody>
          <a:bodyPr/>
          <a:lstStyle/>
          <a:p>
            <a:pPr rtl="0">
              <a:spcAft>
                <a:spcPts val="600"/>
              </a:spcAft>
            </a:pPr>
            <a:r>
              <a:rPr lang="tr-TR" dirty="0">
                <a:solidFill>
                  <a:srgbClr val="FFFFFF"/>
                </a:solidFill>
                <a:effectLst>
                  <a:outerShdw blurRad="50800" dist="38100" dir="2700000" algn="tl" rotWithShape="0">
                    <a:prstClr val="black">
                      <a:alpha val="43000"/>
                    </a:prstClr>
                  </a:outerShdw>
                </a:effectLst>
              </a:rPr>
              <a:t>Vergi Denetim Kurulu Başkanlığı</a:t>
            </a:r>
          </a:p>
        </p:txBody>
      </p:sp>
      <p:sp>
        <p:nvSpPr>
          <p:cNvPr id="21" name="Date Placeholder 5">
            <a:extLst>
              <a:ext uri="{FF2B5EF4-FFF2-40B4-BE49-F238E27FC236}">
                <a16:creationId xmlns:a16="http://schemas.microsoft.com/office/drawing/2014/main" id="{05A9EC85-644C-45A7-BC29-BD84017FDF7C}"/>
              </a:ext>
            </a:extLst>
          </p:cNvPr>
          <p:cNvSpPr>
            <a:spLocks noGrp="1"/>
          </p:cNvSpPr>
          <p:nvPr>
            <p:ph type="dt" sz="half" idx="10"/>
          </p:nvPr>
        </p:nvSpPr>
        <p:spPr>
          <a:xfrm>
            <a:off x="7854696" y="6172200"/>
            <a:ext cx="2843784" cy="457200"/>
          </a:xfrm>
        </p:spPr>
        <p:txBody>
          <a:bodyPr/>
          <a:lstStyle/>
          <a:p>
            <a:pPr algn="r" rtl="0">
              <a:spcAft>
                <a:spcPts val="600"/>
              </a:spcAft>
            </a:pPr>
            <a:r>
              <a:rPr lang="tr-TR" dirty="0" smtClean="0"/>
              <a:t>ŞUBAT 2022</a:t>
            </a:r>
            <a:endParaRPr lang="tr-TR" dirty="0"/>
          </a:p>
        </p:txBody>
      </p:sp>
      <p:sp>
        <p:nvSpPr>
          <p:cNvPr id="23" name="Slide Number Placeholder 6">
            <a:extLst>
              <a:ext uri="{FF2B5EF4-FFF2-40B4-BE49-F238E27FC236}">
                <a16:creationId xmlns:a16="http://schemas.microsoft.com/office/drawing/2014/main" id="{89AF366C-92FD-4379-8302-3A1DB106728A}"/>
              </a:ext>
            </a:extLst>
          </p:cNvPr>
          <p:cNvSpPr>
            <a:spLocks noGrp="1"/>
          </p:cNvSpPr>
          <p:nvPr>
            <p:ph type="sldNum" sz="quarter" idx="12"/>
          </p:nvPr>
        </p:nvSpPr>
        <p:spPr>
          <a:xfrm>
            <a:off x="10712410" y="6172200"/>
            <a:ext cx="775429" cy="457200"/>
          </a:xfrm>
        </p:spPr>
        <p:txBody>
          <a:bodyPr/>
          <a:lstStyle/>
          <a:p>
            <a:pPr algn="ctr" rtl="0">
              <a:spcAft>
                <a:spcPts val="600"/>
              </a:spcAft>
            </a:pPr>
            <a:fld id="{FAEF9944-A4F6-4C59-AEBD-678D6480B8EA}" type="slidenum">
              <a:rPr lang="tr-TR" smtClean="0"/>
              <a:pPr algn="ctr" rtl="0">
                <a:spcAft>
                  <a:spcPts val="600"/>
                </a:spcAft>
              </a:pPr>
              <a:t>2</a:t>
            </a:fld>
            <a:endParaRPr lang="tr-TR"/>
          </a:p>
        </p:txBody>
      </p:sp>
    </p:spTree>
    <p:extLst>
      <p:ext uri="{BB962C8B-B14F-4D97-AF65-F5344CB8AC3E}">
        <p14:creationId xmlns:p14="http://schemas.microsoft.com/office/powerpoint/2010/main" val="378934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Yer Tutucusu 11">
            <a:extLst>
              <a:ext uri="{FF2B5EF4-FFF2-40B4-BE49-F238E27FC236}">
                <a16:creationId xmlns:a16="http://schemas.microsoft.com/office/drawing/2014/main" id="{F5F3B56C-4EE4-4D49-8191-08FE8C1A6FB8}"/>
              </a:ext>
            </a:extLst>
          </p:cNvPr>
          <p:cNvPicPr>
            <a:picLocks noGrp="1" noChangeAspect="1"/>
          </p:cNvPicPr>
          <p:nvPr>
            <p:ph type="pic" sz="quarter" idx="14"/>
          </p:nvPr>
        </p:nvPicPr>
        <p:blipFill>
          <a:blip r:embed="rId2">
            <a:extLst>
              <a:ext uri="{837473B0-CC2E-450A-ABE3-18F120FF3D39}">
                <a1611:picAttrSrcUrl xmlns:a1611="http://schemas.microsoft.com/office/drawing/2016/11/main" xmlns="" r:id="rId3"/>
              </a:ext>
            </a:extLst>
          </a:blip>
          <a:srcRect/>
          <a:stretch/>
        </p:blipFill>
        <p:spPr>
          <a:xfrm>
            <a:off x="8897970" y="1"/>
            <a:ext cx="3293877" cy="2792896"/>
          </a:xfrm>
          <a:noFill/>
        </p:spPr>
      </p:pic>
      <p:sp>
        <p:nvSpPr>
          <p:cNvPr id="4" name="Alt Bilgi Yer Tutucusu 3">
            <a:extLst>
              <a:ext uri="{FF2B5EF4-FFF2-40B4-BE49-F238E27FC236}">
                <a16:creationId xmlns:a16="http://schemas.microsoft.com/office/drawing/2014/main" id="{29DFCC6A-FE2A-445B-94A3-84942F50C5D5}"/>
              </a:ext>
            </a:extLst>
          </p:cNvPr>
          <p:cNvSpPr>
            <a:spLocks noGrp="1"/>
          </p:cNvSpPr>
          <p:nvPr>
            <p:ph type="ftr" sz="quarter" idx="11"/>
          </p:nvPr>
        </p:nvSpPr>
        <p:spPr>
          <a:xfrm>
            <a:off x="1122482" y="6170613"/>
            <a:ext cx="5181820" cy="457200"/>
          </a:xfrm>
        </p:spPr>
        <p:txBody>
          <a:bodyPr rtlCol="0" anchor="ctr">
            <a:normAutofit/>
          </a:bodyPr>
          <a:lstStyle/>
          <a:p>
            <a:pPr rtl="0">
              <a:spcAft>
                <a:spcPts val="600"/>
              </a:spcAft>
            </a:pPr>
            <a:r>
              <a:rPr lang="tr-TR"/>
              <a:t>Vergi Denetim Kurulu Başkanlığı</a:t>
            </a:r>
          </a:p>
        </p:txBody>
      </p:sp>
      <p:pic>
        <p:nvPicPr>
          <p:cNvPr id="10" name="Resim Yer Tutucusu 9">
            <a:extLst>
              <a:ext uri="{FF2B5EF4-FFF2-40B4-BE49-F238E27FC236}">
                <a16:creationId xmlns:a16="http://schemas.microsoft.com/office/drawing/2014/main" id="{EA4F8524-08FD-4770-8E76-4588EA2E1643}"/>
              </a:ext>
            </a:extLst>
          </p:cNvPr>
          <p:cNvPicPr>
            <a:picLocks noGrp="1" noChangeAspect="1"/>
          </p:cNvPicPr>
          <p:nvPr>
            <p:ph type="pic" sz="quarter" idx="13"/>
          </p:nvPr>
        </p:nvPicPr>
        <p:blipFill>
          <a:blip r:embed="rId4">
            <a:extLst>
              <a:ext uri="{837473B0-CC2E-450A-ABE3-18F120FF3D39}">
                <a1611:picAttrSrcUrl xmlns:a1611="http://schemas.microsoft.com/office/drawing/2016/11/main" xmlns="" r:id="rId5"/>
              </a:ext>
            </a:extLst>
          </a:blip>
          <a:srcRect/>
          <a:stretch/>
        </p:blipFill>
        <p:spPr>
          <a:xfrm>
            <a:off x="6480313" y="3429000"/>
            <a:ext cx="5615609" cy="3428999"/>
          </a:xfrm>
          <a:noFill/>
        </p:spPr>
      </p:pic>
      <p:sp>
        <p:nvSpPr>
          <p:cNvPr id="5" name="Tarih Yer Tutucusu 4">
            <a:extLst>
              <a:ext uri="{FF2B5EF4-FFF2-40B4-BE49-F238E27FC236}">
                <a16:creationId xmlns:a16="http://schemas.microsoft.com/office/drawing/2014/main" id="{319CC2A2-2DA4-4408-834D-0EA6D6DE12D4}"/>
              </a:ext>
            </a:extLst>
          </p:cNvPr>
          <p:cNvSpPr>
            <a:spLocks noGrp="1"/>
          </p:cNvSpPr>
          <p:nvPr>
            <p:ph type="dt" sz="half" idx="10"/>
          </p:nvPr>
        </p:nvSpPr>
        <p:spPr>
          <a:xfrm>
            <a:off x="7850727" y="6170491"/>
            <a:ext cx="2840083" cy="457200"/>
          </a:xfrm>
        </p:spPr>
        <p:txBody>
          <a:bodyPr rtlCol="0" anchor="ctr">
            <a:normAutofit/>
          </a:bodyPr>
          <a:lstStyle/>
          <a:p>
            <a:pPr>
              <a:spcAft>
                <a:spcPts val="600"/>
              </a:spcAft>
            </a:pPr>
            <a:r>
              <a:rPr lang="tr-TR" dirty="0"/>
              <a:t>ŞUBAT 2022</a:t>
            </a:r>
          </a:p>
        </p:txBody>
      </p:sp>
      <p:sp>
        <p:nvSpPr>
          <p:cNvPr id="6" name="Slayt Numarası Yer Tutucusu 5">
            <a:extLst>
              <a:ext uri="{FF2B5EF4-FFF2-40B4-BE49-F238E27FC236}">
                <a16:creationId xmlns:a16="http://schemas.microsoft.com/office/drawing/2014/main" id="{4AA6EB0D-92FB-4F07-9F62-B73145EBAD17}"/>
              </a:ext>
            </a:extLst>
          </p:cNvPr>
          <p:cNvSpPr>
            <a:spLocks noGrp="1"/>
          </p:cNvSpPr>
          <p:nvPr>
            <p:ph type="sldNum" sz="quarter" idx="12"/>
          </p:nvPr>
        </p:nvSpPr>
        <p:spPr>
          <a:xfrm>
            <a:off x="10712410" y="6172200"/>
            <a:ext cx="775429" cy="457200"/>
          </a:xfrm>
        </p:spPr>
        <p:txBody>
          <a:bodyPr rtlCol="0" anchor="b">
            <a:normAutofit/>
          </a:bodyPr>
          <a:lstStyle/>
          <a:p>
            <a:pPr rtl="0">
              <a:spcAft>
                <a:spcPts val="600"/>
              </a:spcAft>
            </a:pPr>
            <a:fld id="{FAEF9944-A4F6-4C59-AEBD-678D6480B8EA}" type="slidenum">
              <a:rPr lang="tr-TR" smtClean="0"/>
              <a:pPr rtl="0">
                <a:spcAft>
                  <a:spcPts val="600"/>
                </a:spcAft>
              </a:pPr>
              <a:t>3</a:t>
            </a:fld>
            <a:endParaRPr lang="tr-TR"/>
          </a:p>
        </p:txBody>
      </p:sp>
      <p:sp>
        <p:nvSpPr>
          <p:cNvPr id="11" name="Başlık 14">
            <a:extLst>
              <a:ext uri="{FF2B5EF4-FFF2-40B4-BE49-F238E27FC236}">
                <a16:creationId xmlns:a16="http://schemas.microsoft.com/office/drawing/2014/main" id="{216DE36A-8936-4960-80FB-84297E9ED7B8}"/>
              </a:ext>
            </a:extLst>
          </p:cNvPr>
          <p:cNvSpPr txBox="1">
            <a:spLocks/>
          </p:cNvSpPr>
          <p:nvPr/>
        </p:nvSpPr>
        <p:spPr>
          <a:xfrm>
            <a:off x="448234" y="124807"/>
            <a:ext cx="5169762" cy="1345269"/>
          </a:xfrm>
          <a:prstGeom prst="rect">
            <a:avLst/>
          </a:prstGeom>
        </p:spPr>
        <p:txBody>
          <a:bodyPr vert="horz" lIns="109728" tIns="109728" rIns="109728" bIns="91440" rtlCol="0" anchor="b">
            <a:normAutofit fontScale="97500" lnSpcReduction="10000"/>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r>
              <a:rPr lang="tr-TR" dirty="0"/>
              <a:t>Mükellef Haklarına Yönelik Düzenlemeler</a:t>
            </a:r>
          </a:p>
        </p:txBody>
      </p:sp>
      <p:graphicFrame>
        <p:nvGraphicFramePr>
          <p:cNvPr id="13" name="Diyagram 12">
            <a:extLst>
              <a:ext uri="{FF2B5EF4-FFF2-40B4-BE49-F238E27FC236}">
                <a16:creationId xmlns:a16="http://schemas.microsoft.com/office/drawing/2014/main" id="{736F1063-3D56-44AC-A668-1543075DF877}"/>
              </a:ext>
            </a:extLst>
          </p:cNvPr>
          <p:cNvGraphicFramePr/>
          <p:nvPr>
            <p:extLst>
              <p:ext uri="{D42A27DB-BD31-4B8C-83A1-F6EECF244321}">
                <p14:modId xmlns:p14="http://schemas.microsoft.com/office/powerpoint/2010/main" val="3096935606"/>
              </p:ext>
            </p:extLst>
          </p:nvPr>
        </p:nvGraphicFramePr>
        <p:xfrm>
          <a:off x="448234" y="1642971"/>
          <a:ext cx="5933727" cy="44175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61428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8704D84A-3F7A-49C8-A8B9-6A4EA94A4CD3}"/>
              </a:ext>
            </a:extLst>
          </p:cNvPr>
          <p:cNvSpPr>
            <a:spLocks noGrp="1"/>
          </p:cNvSpPr>
          <p:nvPr>
            <p:ph type="title"/>
          </p:nvPr>
        </p:nvSpPr>
        <p:spPr>
          <a:xfrm>
            <a:off x="1122481" y="75998"/>
            <a:ext cx="7134415" cy="1843087"/>
          </a:xfrm>
        </p:spPr>
        <p:txBody>
          <a:bodyPr vert="horz" lIns="109728" tIns="109728" rIns="109728" bIns="91440" rtlCol="0" anchor="b">
            <a:normAutofit/>
          </a:bodyPr>
          <a:lstStyle/>
          <a:p>
            <a:pPr>
              <a:lnSpc>
                <a:spcPct val="120000"/>
              </a:lnSpc>
            </a:pPr>
            <a:r>
              <a:rPr lang="tr-TR" sz="2500" b="1" kern="1200" spc="150" baseline="0" dirty="0">
                <a:latin typeface="+mj-lt"/>
                <a:ea typeface="+mj-ea"/>
                <a:cs typeface="+mj-cs"/>
              </a:rPr>
              <a:t>Vergi Denetim Kurulu Başkanlığınca “Mükellef Haklarına” Yönelik Devam Eden Çalışmalar</a:t>
            </a:r>
          </a:p>
        </p:txBody>
      </p:sp>
      <p:sp>
        <p:nvSpPr>
          <p:cNvPr id="11" name="Metin kutusu 10">
            <a:extLst>
              <a:ext uri="{FF2B5EF4-FFF2-40B4-BE49-F238E27FC236}">
                <a16:creationId xmlns:a16="http://schemas.microsoft.com/office/drawing/2014/main" id="{A2409A86-2898-4CDE-BE42-D59F773498CE}"/>
              </a:ext>
            </a:extLst>
          </p:cNvPr>
          <p:cNvSpPr txBox="1"/>
          <p:nvPr/>
        </p:nvSpPr>
        <p:spPr>
          <a:xfrm>
            <a:off x="1122481" y="1919085"/>
            <a:ext cx="6024084" cy="4251406"/>
          </a:xfrm>
          <a:prstGeom prst="rect">
            <a:avLst/>
          </a:prstGeom>
        </p:spPr>
        <p:txBody>
          <a:bodyPr vert="horz" lIns="109728" tIns="109728" rIns="109728" bIns="91440" rtlCol="0">
            <a:normAutofit fontScale="92500" lnSpcReduction="10000"/>
          </a:bodyPr>
          <a:lstStyle/>
          <a:p>
            <a:pPr marL="0" marR="0" lvl="0" indent="0" algn="l" defTabSz="914400" rtl="0" eaLnBrk="1" fontAlgn="auto" latinLnBrk="0" hangingPunct="1">
              <a:lnSpc>
                <a:spcPct val="130000"/>
              </a:lnSpc>
              <a:spcBef>
                <a:spcPts val="930"/>
              </a:spcBef>
              <a:spcAft>
                <a:spcPts val="0"/>
              </a:spcAft>
              <a:buClrTx/>
              <a:buSzTx/>
              <a:buFontTx/>
              <a:buNone/>
              <a:tabLst/>
              <a:defRPr/>
            </a:pPr>
            <a:r>
              <a:rPr kumimoji="0" lang="tr-TR" sz="1800" b="0" i="0" u="none" strike="noStrike" kern="1200" cap="none" spc="0" normalizeH="0" baseline="0" noProof="0" dirty="0">
                <a:ln>
                  <a:noFill/>
                </a:ln>
                <a:solidFill>
                  <a:prstClr val="black">
                    <a:lumMod val="75000"/>
                    <a:lumOff val="25000"/>
                  </a:prstClr>
                </a:solidFill>
                <a:effectLst/>
                <a:uLnTx/>
                <a:uFillTx/>
                <a:latin typeface="Meiryo"/>
                <a:ea typeface="+mn-ea"/>
                <a:cs typeface="+mn-cs"/>
              </a:rPr>
              <a:t>Vergi Usul Kanunun 140’ncı maddesinde yapılan değişiklik ile birlikte vergi incelemelerine 1 Temmuz 2022 tarihinden itibaren mükelleflere yapılacak yazılı bildirim ile başlanacaktır. </a:t>
            </a:r>
          </a:p>
          <a:p>
            <a:pPr marL="0" marR="0" lvl="0" indent="0" algn="l" defTabSz="914400" rtl="0" eaLnBrk="1" fontAlgn="auto" latinLnBrk="0" hangingPunct="1">
              <a:lnSpc>
                <a:spcPct val="130000"/>
              </a:lnSpc>
              <a:spcBef>
                <a:spcPts val="930"/>
              </a:spcBef>
              <a:spcAft>
                <a:spcPts val="0"/>
              </a:spcAft>
              <a:buClrTx/>
              <a:buSzTx/>
              <a:buFontTx/>
              <a:buNone/>
              <a:tabLst/>
              <a:defRPr/>
            </a:pPr>
            <a:endParaRPr kumimoji="0" lang="tr-TR" sz="1800" b="0" i="0" u="none" strike="noStrike" kern="1200" cap="none" spc="0" normalizeH="0" baseline="0" noProof="0" dirty="0">
              <a:ln>
                <a:noFill/>
              </a:ln>
              <a:solidFill>
                <a:prstClr val="black">
                  <a:lumMod val="75000"/>
                  <a:lumOff val="25000"/>
                </a:prstClr>
              </a:solidFill>
              <a:effectLst/>
              <a:uLnTx/>
              <a:uFillTx/>
              <a:latin typeface="Meiryo"/>
              <a:ea typeface="+mn-ea"/>
              <a:cs typeface="+mn-cs"/>
            </a:endParaRPr>
          </a:p>
          <a:p>
            <a:pPr marL="0" marR="0" lvl="0" indent="0" algn="l" defTabSz="914400" rtl="0" eaLnBrk="1" fontAlgn="auto" latinLnBrk="0" hangingPunct="1">
              <a:lnSpc>
                <a:spcPct val="130000"/>
              </a:lnSpc>
              <a:spcBef>
                <a:spcPts val="930"/>
              </a:spcBef>
              <a:spcAft>
                <a:spcPts val="0"/>
              </a:spcAft>
              <a:buClrTx/>
              <a:buSzTx/>
              <a:buFontTx/>
              <a:buNone/>
              <a:tabLst/>
              <a:defRPr/>
            </a:pPr>
            <a:r>
              <a:rPr kumimoji="0" lang="tr-TR" sz="1800" b="0" i="0" u="none" strike="noStrike" kern="1200" cap="none" spc="0" normalizeH="0" baseline="0" noProof="0" dirty="0">
                <a:ln>
                  <a:noFill/>
                </a:ln>
                <a:solidFill>
                  <a:prstClr val="black">
                    <a:lumMod val="75000"/>
                    <a:lumOff val="25000"/>
                  </a:prstClr>
                </a:solidFill>
                <a:effectLst/>
                <a:uLnTx/>
                <a:uFillTx/>
                <a:latin typeface="Meiryo"/>
                <a:ea typeface="+mn-ea"/>
                <a:cs typeface="+mn-cs"/>
              </a:rPr>
              <a:t>Yasa yürürlüğe girdiğinde yazılı bildirimin ekinde mükellef haklarını bildiren ayrı bir yazı sunulması planlanmaktadır. </a:t>
            </a:r>
          </a:p>
          <a:p>
            <a:pPr marL="0" marR="0" lvl="0" indent="0" algn="l" defTabSz="914400" rtl="0" eaLnBrk="1" fontAlgn="auto" latinLnBrk="0" hangingPunct="1">
              <a:lnSpc>
                <a:spcPct val="130000"/>
              </a:lnSpc>
              <a:spcBef>
                <a:spcPts val="930"/>
              </a:spcBef>
              <a:spcAft>
                <a:spcPts val="0"/>
              </a:spcAft>
              <a:buClrTx/>
              <a:buSzTx/>
              <a:buFontTx/>
              <a:buNone/>
              <a:tabLst/>
              <a:defRPr/>
            </a:pPr>
            <a:endParaRPr kumimoji="0" lang="tr-TR" sz="1800" b="0" i="0" u="none" strike="noStrike" kern="1200" cap="none" spc="0" normalizeH="0" baseline="0" noProof="0" dirty="0">
              <a:ln>
                <a:noFill/>
              </a:ln>
              <a:solidFill>
                <a:prstClr val="black">
                  <a:lumMod val="75000"/>
                  <a:lumOff val="25000"/>
                </a:prstClr>
              </a:solidFill>
              <a:effectLst/>
              <a:uLnTx/>
              <a:uFillTx/>
              <a:latin typeface="Meiryo"/>
              <a:ea typeface="+mn-ea"/>
              <a:cs typeface="+mn-cs"/>
            </a:endParaRPr>
          </a:p>
          <a:p>
            <a:pPr marL="0" marR="0" lvl="0" indent="0" algn="l" defTabSz="914400" rtl="0" eaLnBrk="1" fontAlgn="auto" latinLnBrk="0" hangingPunct="1">
              <a:lnSpc>
                <a:spcPct val="130000"/>
              </a:lnSpc>
              <a:spcBef>
                <a:spcPts val="930"/>
              </a:spcBef>
              <a:spcAft>
                <a:spcPts val="0"/>
              </a:spcAft>
              <a:buClrTx/>
              <a:buSzTx/>
              <a:buFontTx/>
              <a:buNone/>
              <a:tabLst/>
              <a:defRPr/>
            </a:pPr>
            <a:r>
              <a:rPr kumimoji="0" lang="tr-TR" sz="1800" b="0" i="0" u="none" strike="noStrike" kern="1200" cap="none" spc="0" normalizeH="0" baseline="0" noProof="0" dirty="0">
                <a:ln>
                  <a:noFill/>
                </a:ln>
                <a:solidFill>
                  <a:prstClr val="black">
                    <a:lumMod val="75000"/>
                    <a:lumOff val="25000"/>
                  </a:prstClr>
                </a:solidFill>
                <a:effectLst/>
                <a:uLnTx/>
                <a:uFillTx/>
                <a:latin typeface="Meiryo"/>
                <a:ea typeface="+mn-ea"/>
                <a:cs typeface="+mn-cs"/>
              </a:rPr>
              <a:t>Bu konudaki çalışmalarımız devam etmektedir. Söz konusu yazıda bir sonraki sunuda yer alan haklar mükellefe bildirilecektir.</a:t>
            </a:r>
          </a:p>
        </p:txBody>
      </p:sp>
      <p:pic>
        <p:nvPicPr>
          <p:cNvPr id="8" name="Resim Yer Tutucusu 7" descr="metin, bilgisayar, belge, masa içeren bir resim&#10;&#10;Açıklama otomatik olarak oluşturuldu">
            <a:extLst>
              <a:ext uri="{FF2B5EF4-FFF2-40B4-BE49-F238E27FC236}">
                <a16:creationId xmlns:a16="http://schemas.microsoft.com/office/drawing/2014/main" id="{8EC258C6-A129-40AC-B7F5-24E09E087109}"/>
              </a:ext>
            </a:extLst>
          </p:cNvPr>
          <p:cNvPicPr>
            <a:picLocks noGrp="1" noChangeAspect="1"/>
          </p:cNvPicPr>
          <p:nvPr>
            <p:ph type="pic" sz="quarter" idx="14"/>
          </p:nvPr>
        </p:nvPicPr>
        <p:blipFill>
          <a:blip r:embed="rId2"/>
          <a:srcRect l="16206" r="16206"/>
          <a:stretch>
            <a:fillRect/>
          </a:stretch>
        </p:blipFill>
        <p:spPr>
          <a:xfrm>
            <a:off x="8897938" y="0"/>
            <a:ext cx="3294062" cy="2743200"/>
          </a:xfrm>
        </p:spPr>
      </p:pic>
      <p:sp>
        <p:nvSpPr>
          <p:cNvPr id="14" name="Alt Bilgi Yer Tutucusu 13">
            <a:extLst>
              <a:ext uri="{FF2B5EF4-FFF2-40B4-BE49-F238E27FC236}">
                <a16:creationId xmlns:a16="http://schemas.microsoft.com/office/drawing/2014/main" id="{7FEF342F-327D-466E-B000-BC308AC3E836}"/>
              </a:ext>
            </a:extLst>
          </p:cNvPr>
          <p:cNvSpPr>
            <a:spLocks noGrp="1"/>
          </p:cNvSpPr>
          <p:nvPr>
            <p:ph type="ftr" sz="quarter" idx="11"/>
          </p:nvPr>
        </p:nvSpPr>
        <p:spPr>
          <a:xfrm>
            <a:off x="1122482" y="6170613"/>
            <a:ext cx="5181820" cy="457200"/>
          </a:xfrm>
        </p:spPr>
        <p:txBody>
          <a:bodyPr vert="horz" lIns="109728" tIns="109728" rIns="109728" bIns="9144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tr-TR" sz="1100" b="0" i="0" u="none" strike="noStrike" kern="1200" cap="none" spc="0" normalizeH="0" baseline="0" noProof="0" dirty="0">
                <a:ln>
                  <a:noFill/>
                </a:ln>
                <a:solidFill>
                  <a:prstClr val="black">
                    <a:lumMod val="75000"/>
                    <a:lumOff val="25000"/>
                  </a:prstClr>
                </a:solidFill>
                <a:effectLst/>
                <a:uLnTx/>
                <a:uFillTx/>
                <a:latin typeface="Meiryo"/>
                <a:ea typeface="+mn-ea"/>
                <a:cs typeface="+mn-cs"/>
              </a:rPr>
              <a:t>Vergi Denetim Kurulu Başkanlığı</a:t>
            </a:r>
          </a:p>
        </p:txBody>
      </p:sp>
      <p:pic>
        <p:nvPicPr>
          <p:cNvPr id="5" name="Resim Yer Tutucusu 4">
            <a:extLst>
              <a:ext uri="{FF2B5EF4-FFF2-40B4-BE49-F238E27FC236}">
                <a16:creationId xmlns:a16="http://schemas.microsoft.com/office/drawing/2014/main" id="{B6FA7EB5-838C-4ADB-86C6-65BB632442DD}"/>
              </a:ext>
              <a:ext uri="{C183D7F6-B498-43B3-948B-1728B52AA6E4}">
                <adec:decorative xmlns:adec="http://schemas.microsoft.com/office/drawing/2017/decorative" xmlns="" val="0"/>
              </a:ext>
            </a:extLst>
          </p:cNvPr>
          <p:cNvPicPr>
            <a:picLocks noGrp="1" noChangeAspect="1"/>
          </p:cNvPicPr>
          <p:nvPr>
            <p:ph type="pic" sz="quarter" idx="13"/>
          </p:nvPr>
        </p:nvPicPr>
        <p:blipFill rotWithShape="1">
          <a:blip r:embed="rId3"/>
          <a:srcRect l="6221" r="3308" b="-1"/>
          <a:stretch/>
        </p:blipFill>
        <p:spPr>
          <a:xfrm>
            <a:off x="6381961" y="3374037"/>
            <a:ext cx="5810040" cy="3483963"/>
          </a:xfrm>
          <a:noFill/>
        </p:spPr>
      </p:pic>
      <p:sp>
        <p:nvSpPr>
          <p:cNvPr id="6" name="Tarih Yer Tutucusu 5">
            <a:extLst>
              <a:ext uri="{FF2B5EF4-FFF2-40B4-BE49-F238E27FC236}">
                <a16:creationId xmlns:a16="http://schemas.microsoft.com/office/drawing/2014/main" id="{986A8E2A-39B7-44F2-AD96-C1977B9094B0}"/>
              </a:ext>
            </a:extLst>
          </p:cNvPr>
          <p:cNvSpPr>
            <a:spLocks noGrp="1"/>
          </p:cNvSpPr>
          <p:nvPr>
            <p:ph type="dt" sz="half" idx="10"/>
          </p:nvPr>
        </p:nvSpPr>
        <p:spPr>
          <a:xfrm>
            <a:off x="7850727" y="6170491"/>
            <a:ext cx="2840083" cy="457200"/>
          </a:xfrm>
        </p:spPr>
        <p:txBody>
          <a:bodyPr vert="horz" lIns="109728" tIns="109728" rIns="109728" bIns="9144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tr-TR" sz="1100" b="0" i="0" u="none" strike="noStrike" kern="1200" cap="none" spc="0" normalizeH="0" baseline="0" noProof="0" dirty="0">
                <a:ln>
                  <a:noFill/>
                </a:ln>
                <a:solidFill>
                  <a:prstClr val="white"/>
                </a:solidFill>
                <a:effectLst/>
                <a:uLnTx/>
                <a:uFillTx/>
                <a:latin typeface="Meiryo"/>
                <a:ea typeface="+mn-ea"/>
                <a:cs typeface="+mn-cs"/>
              </a:rPr>
              <a:t>ŞUBAT 2022</a:t>
            </a:r>
          </a:p>
        </p:txBody>
      </p:sp>
      <p:sp>
        <p:nvSpPr>
          <p:cNvPr id="15" name="Slayt Numarası Yer Tutucusu 14">
            <a:extLst>
              <a:ext uri="{FF2B5EF4-FFF2-40B4-BE49-F238E27FC236}">
                <a16:creationId xmlns:a16="http://schemas.microsoft.com/office/drawing/2014/main" id="{100ECBB1-546D-42D4-AF95-6AFB167C05F4}"/>
              </a:ext>
            </a:extLst>
          </p:cNvPr>
          <p:cNvSpPr>
            <a:spLocks noGrp="1"/>
          </p:cNvSpPr>
          <p:nvPr>
            <p:ph type="sldNum" sz="quarter" idx="12"/>
          </p:nvPr>
        </p:nvSpPr>
        <p:spPr>
          <a:xfrm>
            <a:off x="10712410" y="6172200"/>
            <a:ext cx="775429" cy="457200"/>
          </a:xfrm>
        </p:spPr>
        <p:txBody>
          <a:bodyPr vert="horz" lIns="109728" tIns="109728" rIns="109728" bIns="9144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FAEF9944-A4F6-4C59-AEBD-678D6480B8EA}" type="slidenum">
              <a:rPr kumimoji="0" lang="tr-TR" sz="16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Meiryo"/>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4</a:t>
            </a:fld>
            <a:endParaRPr kumimoji="0" lang="tr-TR"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a:ea typeface="+mn-ea"/>
              <a:cs typeface="+mn-cs"/>
            </a:endParaRPr>
          </a:p>
        </p:txBody>
      </p:sp>
    </p:spTree>
    <p:extLst>
      <p:ext uri="{BB962C8B-B14F-4D97-AF65-F5344CB8AC3E}">
        <p14:creationId xmlns:p14="http://schemas.microsoft.com/office/powerpoint/2010/main" val="3815246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lt Bilgi Yer Tutucusu 16">
            <a:extLst>
              <a:ext uri="{FF2B5EF4-FFF2-40B4-BE49-F238E27FC236}">
                <a16:creationId xmlns:a16="http://schemas.microsoft.com/office/drawing/2014/main" id="{F4D4F01B-5462-493A-AFF4-8AF31FAB3F54}"/>
              </a:ext>
            </a:extLst>
          </p:cNvPr>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lumMod val="75000"/>
                    <a:lumOff val="25000"/>
                  </a:prstClr>
                </a:solidFill>
                <a:effectLst/>
                <a:uLnTx/>
                <a:uFillTx/>
                <a:latin typeface="Meiryo"/>
                <a:ea typeface="+mn-ea"/>
                <a:cs typeface="+mn-cs"/>
              </a:rPr>
              <a:t>Vergi Denetim Kurulu Başkanlığı</a:t>
            </a:r>
          </a:p>
        </p:txBody>
      </p:sp>
      <p:sp>
        <p:nvSpPr>
          <p:cNvPr id="16" name="Tarih Yer Tutucusu 15">
            <a:extLst>
              <a:ext uri="{FF2B5EF4-FFF2-40B4-BE49-F238E27FC236}">
                <a16:creationId xmlns:a16="http://schemas.microsoft.com/office/drawing/2014/main" id="{EB867B3B-873E-417B-B4DA-56D5A58FFC80}"/>
              </a:ext>
            </a:extLst>
          </p:cNvPr>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tr-TR" sz="1100" b="0" i="0" u="none" strike="noStrike" kern="1200" cap="none" spc="0" normalizeH="0" baseline="0" noProof="0" dirty="0">
                <a:ln>
                  <a:noFill/>
                </a:ln>
                <a:solidFill>
                  <a:prstClr val="black">
                    <a:lumMod val="75000"/>
                    <a:lumOff val="25000"/>
                  </a:prstClr>
                </a:solidFill>
                <a:effectLst/>
                <a:uLnTx/>
                <a:uFillTx/>
                <a:latin typeface="Meiryo"/>
                <a:ea typeface="+mn-ea"/>
                <a:cs typeface="+mn-cs"/>
              </a:rPr>
              <a:t>ŞUBAT 2022</a:t>
            </a:r>
          </a:p>
        </p:txBody>
      </p:sp>
      <p:sp>
        <p:nvSpPr>
          <p:cNvPr id="22" name="Slayt Numarası Yer Tutucusu 21">
            <a:extLst>
              <a:ext uri="{FF2B5EF4-FFF2-40B4-BE49-F238E27FC236}">
                <a16:creationId xmlns:a16="http://schemas.microsoft.com/office/drawing/2014/main" id="{CC6BC281-8A91-43D4-BB5F-90DD203B816B}"/>
              </a:ext>
            </a:extLst>
          </p:cNvPr>
          <p:cNvSpPr>
            <a:spLocks noGrp="1"/>
          </p:cNvSpPr>
          <p:nvPr>
            <p:ph type="sldNum" sz="quarter" idx="12"/>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tr-TR" sz="1600" b="1" i="0" u="none" strike="noStrike" kern="1200" cap="none" spc="0" normalizeH="0" baseline="0" noProof="0" smtClean="0">
                <a:ln>
                  <a:noFill/>
                </a:ln>
                <a:solidFill>
                  <a:prstClr val="black">
                    <a:lumMod val="75000"/>
                    <a:lumOff val="25000"/>
                  </a:prstClr>
                </a:solidFill>
                <a:effectLst/>
                <a:uLnTx/>
                <a:uFillTx/>
                <a:latin typeface="Meiry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tr-TR" sz="1600" b="1" i="0" u="none" strike="noStrike" kern="1200" cap="none" spc="0" normalizeH="0" baseline="0" noProof="0" dirty="0">
              <a:ln>
                <a:noFill/>
              </a:ln>
              <a:solidFill>
                <a:prstClr val="black">
                  <a:lumMod val="75000"/>
                  <a:lumOff val="25000"/>
                </a:prstClr>
              </a:solidFill>
              <a:effectLst/>
              <a:uLnTx/>
              <a:uFillTx/>
              <a:latin typeface="Meiryo"/>
              <a:ea typeface="+mn-ea"/>
              <a:cs typeface="+mn-cs"/>
            </a:endParaRPr>
          </a:p>
        </p:txBody>
      </p:sp>
      <p:sp>
        <p:nvSpPr>
          <p:cNvPr id="5" name="Unvan 4"/>
          <p:cNvSpPr>
            <a:spLocks noGrp="1"/>
          </p:cNvSpPr>
          <p:nvPr>
            <p:ph type="title"/>
          </p:nvPr>
        </p:nvSpPr>
        <p:spPr/>
        <p:txBody>
          <a:bodyPr/>
          <a:lstStyle/>
          <a:p>
            <a:r>
              <a:rPr lang="tr-TR" dirty="0" smtClean="0"/>
              <a:t> </a:t>
            </a:r>
            <a:endParaRPr lang="tr-T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20" y="114276"/>
            <a:ext cx="5764746" cy="6513414"/>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877" y="114276"/>
            <a:ext cx="5734228" cy="6513414"/>
          </a:xfrm>
          <a:prstGeom prst="rect">
            <a:avLst/>
          </a:prstGeom>
        </p:spPr>
      </p:pic>
    </p:spTree>
    <p:extLst>
      <p:ext uri="{BB962C8B-B14F-4D97-AF65-F5344CB8AC3E}">
        <p14:creationId xmlns:p14="http://schemas.microsoft.com/office/powerpoint/2010/main" val="2333199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Yer Tutucusu 13">
            <a:extLst>
              <a:ext uri="{FF2B5EF4-FFF2-40B4-BE49-F238E27FC236}">
                <a16:creationId xmlns:a16="http://schemas.microsoft.com/office/drawing/2014/main" id="{6967CCE3-23DA-4EDA-83A3-93D05A8B38FA}"/>
              </a:ext>
              <a:ext uri="{C183D7F6-B498-43B3-948B-1728B52AA6E4}">
                <adec:decorative xmlns:adec="http://schemas.microsoft.com/office/drawing/2017/decorative" xmlns="" val="0"/>
              </a:ext>
            </a:extLst>
          </p:cNvPr>
          <p:cNvPicPr>
            <a:picLocks noGrp="1" noChangeAspect="1"/>
          </p:cNvPicPr>
          <p:nvPr>
            <p:ph type="pic" sz="quarter" idx="13"/>
          </p:nvPr>
        </p:nvPicPr>
        <p:blipFill>
          <a:blip r:embed="rId2">
            <a:extLst>
              <a:ext uri="{837473B0-CC2E-450A-ABE3-18F120FF3D39}">
                <a1611:picAttrSrcUrl xmlns:a1611="http://schemas.microsoft.com/office/drawing/2016/11/main" xmlns="" r:id="rId3"/>
              </a:ext>
            </a:extLst>
          </a:blip>
          <a:srcRect t="2375" b="2375"/>
          <a:stretch/>
        </p:blipFill>
        <p:spPr>
          <a:xfrm>
            <a:off x="6940456" y="0"/>
            <a:ext cx="3828033" cy="2051003"/>
          </a:xfrm>
        </p:spPr>
      </p:pic>
      <p:sp>
        <p:nvSpPr>
          <p:cNvPr id="15" name="Başlık 14">
            <a:extLst>
              <a:ext uri="{FF2B5EF4-FFF2-40B4-BE49-F238E27FC236}">
                <a16:creationId xmlns:a16="http://schemas.microsoft.com/office/drawing/2014/main" id="{216DE36A-8936-4960-80FB-84297E9ED7B8}"/>
              </a:ext>
            </a:extLst>
          </p:cNvPr>
          <p:cNvSpPr>
            <a:spLocks noGrp="1"/>
          </p:cNvSpPr>
          <p:nvPr>
            <p:ph type="title"/>
          </p:nvPr>
        </p:nvSpPr>
        <p:spPr>
          <a:xfrm>
            <a:off x="1124712" y="765313"/>
            <a:ext cx="5067366" cy="743880"/>
          </a:xfrm>
        </p:spPr>
        <p:txBody>
          <a:bodyPr rtlCol="0">
            <a:normAutofit fontScale="90000"/>
          </a:bodyPr>
          <a:lstStyle/>
          <a:p>
            <a:pPr rtl="0"/>
            <a:r>
              <a:rPr lang="tr-TR" sz="3200" b="1" dirty="0"/>
              <a:t>Mükellef Hakları</a:t>
            </a:r>
            <a:endParaRPr lang="tr-TR" dirty="0"/>
          </a:p>
        </p:txBody>
      </p:sp>
      <p:sp>
        <p:nvSpPr>
          <p:cNvPr id="17" name="Alt Bilgi Yer Tutucusu 16">
            <a:extLst>
              <a:ext uri="{FF2B5EF4-FFF2-40B4-BE49-F238E27FC236}">
                <a16:creationId xmlns:a16="http://schemas.microsoft.com/office/drawing/2014/main" id="{F4D4F01B-5462-493A-AFF4-8AF31FAB3F54}"/>
              </a:ext>
            </a:extLst>
          </p:cNvPr>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lumMod val="75000"/>
                    <a:lumOff val="25000"/>
                  </a:prstClr>
                </a:solidFill>
                <a:effectLst/>
                <a:uLnTx/>
                <a:uFillTx/>
                <a:latin typeface="Meiryo"/>
                <a:ea typeface="+mn-ea"/>
                <a:cs typeface="+mn-cs"/>
              </a:rPr>
              <a:t>Vergi Denetim Kurulu Başkanlığı</a:t>
            </a:r>
          </a:p>
        </p:txBody>
      </p:sp>
      <p:sp>
        <p:nvSpPr>
          <p:cNvPr id="16" name="Tarih Yer Tutucusu 15">
            <a:extLst>
              <a:ext uri="{FF2B5EF4-FFF2-40B4-BE49-F238E27FC236}">
                <a16:creationId xmlns:a16="http://schemas.microsoft.com/office/drawing/2014/main" id="{EB867B3B-873E-417B-B4DA-56D5A58FFC80}"/>
              </a:ext>
            </a:extLst>
          </p:cNvPr>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tr-TR" sz="1100" b="0" i="0" u="none" strike="noStrike" kern="1200" cap="none" spc="0" normalizeH="0" baseline="0" noProof="0" dirty="0">
                <a:ln>
                  <a:noFill/>
                </a:ln>
                <a:solidFill>
                  <a:prstClr val="black">
                    <a:lumMod val="75000"/>
                    <a:lumOff val="25000"/>
                  </a:prstClr>
                </a:solidFill>
                <a:effectLst/>
                <a:uLnTx/>
                <a:uFillTx/>
                <a:latin typeface="Meiryo"/>
                <a:ea typeface="+mn-ea"/>
                <a:cs typeface="+mn-cs"/>
              </a:rPr>
              <a:t>ŞUBAT 2022</a:t>
            </a:r>
          </a:p>
        </p:txBody>
      </p:sp>
      <p:sp>
        <p:nvSpPr>
          <p:cNvPr id="22" name="Slayt Numarası Yer Tutucusu 21">
            <a:extLst>
              <a:ext uri="{FF2B5EF4-FFF2-40B4-BE49-F238E27FC236}">
                <a16:creationId xmlns:a16="http://schemas.microsoft.com/office/drawing/2014/main" id="{CC6BC281-8A91-43D4-BB5F-90DD203B816B}"/>
              </a:ext>
            </a:extLst>
          </p:cNvPr>
          <p:cNvSpPr>
            <a:spLocks noGrp="1"/>
          </p:cNvSpPr>
          <p:nvPr>
            <p:ph type="sldNum" sz="quarter" idx="12"/>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tr-TR" sz="1600" b="1" i="0" u="none" strike="noStrike" kern="1200" cap="none" spc="0" normalizeH="0" baseline="0" noProof="0" smtClean="0">
                <a:ln>
                  <a:noFill/>
                </a:ln>
                <a:solidFill>
                  <a:prstClr val="black">
                    <a:lumMod val="75000"/>
                    <a:lumOff val="25000"/>
                  </a:prstClr>
                </a:solidFill>
                <a:effectLst/>
                <a:uLnTx/>
                <a:uFillTx/>
                <a:latin typeface="Meiry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tr-TR" sz="1600" b="1" i="0" u="none" strike="noStrike" kern="1200" cap="none" spc="0" normalizeH="0" baseline="0" noProof="0" dirty="0">
              <a:ln>
                <a:noFill/>
              </a:ln>
              <a:solidFill>
                <a:prstClr val="black">
                  <a:lumMod val="75000"/>
                  <a:lumOff val="25000"/>
                </a:prstClr>
              </a:solidFill>
              <a:effectLst/>
              <a:uLnTx/>
              <a:uFillTx/>
              <a:latin typeface="Meiryo"/>
              <a:ea typeface="+mn-ea"/>
              <a:cs typeface="+mn-cs"/>
            </a:endParaRPr>
          </a:p>
        </p:txBody>
      </p:sp>
      <p:graphicFrame>
        <p:nvGraphicFramePr>
          <p:cNvPr id="27" name="Diyagram 26">
            <a:extLst>
              <a:ext uri="{FF2B5EF4-FFF2-40B4-BE49-F238E27FC236}">
                <a16:creationId xmlns:a16="http://schemas.microsoft.com/office/drawing/2014/main" id="{F21B4430-6DAF-4737-B8A3-CF0832DCCB9C}"/>
              </a:ext>
            </a:extLst>
          </p:cNvPr>
          <p:cNvGraphicFramePr/>
          <p:nvPr>
            <p:extLst/>
          </p:nvPr>
        </p:nvGraphicFramePr>
        <p:xfrm>
          <a:off x="1191525" y="2232551"/>
          <a:ext cx="9808949" cy="3754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553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Yer Tutucusu 13">
            <a:extLst>
              <a:ext uri="{FF2B5EF4-FFF2-40B4-BE49-F238E27FC236}">
                <a16:creationId xmlns:a16="http://schemas.microsoft.com/office/drawing/2014/main" id="{6967CCE3-23DA-4EDA-83A3-93D05A8B38FA}"/>
              </a:ext>
              <a:ext uri="{C183D7F6-B498-43B3-948B-1728B52AA6E4}">
                <adec:decorative xmlns:adec="http://schemas.microsoft.com/office/drawing/2017/decorative" xmlns="" val="0"/>
              </a:ext>
            </a:extLst>
          </p:cNvPr>
          <p:cNvPicPr>
            <a:picLocks noGrp="1" noChangeAspect="1"/>
          </p:cNvPicPr>
          <p:nvPr>
            <p:ph type="pic" sz="quarter" idx="13"/>
          </p:nvPr>
        </p:nvPicPr>
        <p:blipFill>
          <a:blip r:embed="rId2">
            <a:extLst>
              <a:ext uri="{837473B0-CC2E-450A-ABE3-18F120FF3D39}">
                <a1611:picAttrSrcUrl xmlns:a1611="http://schemas.microsoft.com/office/drawing/2016/11/main" xmlns="" r:id="rId3"/>
              </a:ext>
            </a:extLst>
          </a:blip>
          <a:srcRect t="10454" b="10454"/>
          <a:stretch/>
        </p:blipFill>
        <p:spPr>
          <a:xfrm>
            <a:off x="6940456" y="0"/>
            <a:ext cx="3828033" cy="2051003"/>
          </a:xfrm>
        </p:spPr>
      </p:pic>
      <p:sp>
        <p:nvSpPr>
          <p:cNvPr id="15" name="Başlık 14">
            <a:extLst>
              <a:ext uri="{FF2B5EF4-FFF2-40B4-BE49-F238E27FC236}">
                <a16:creationId xmlns:a16="http://schemas.microsoft.com/office/drawing/2014/main" id="{216DE36A-8936-4960-80FB-84297E9ED7B8}"/>
              </a:ext>
            </a:extLst>
          </p:cNvPr>
          <p:cNvSpPr>
            <a:spLocks noGrp="1"/>
          </p:cNvSpPr>
          <p:nvPr>
            <p:ph type="title"/>
          </p:nvPr>
        </p:nvSpPr>
        <p:spPr>
          <a:xfrm>
            <a:off x="1124712" y="854766"/>
            <a:ext cx="5067366" cy="743880"/>
          </a:xfrm>
        </p:spPr>
        <p:txBody>
          <a:bodyPr rtlCol="0">
            <a:normAutofit fontScale="90000"/>
          </a:bodyPr>
          <a:lstStyle/>
          <a:p>
            <a:pPr rtl="0"/>
            <a:r>
              <a:rPr lang="tr-TR" sz="3200" b="1" dirty="0"/>
              <a:t>Mükellef Hakları</a:t>
            </a:r>
            <a:endParaRPr lang="tr-TR" dirty="0"/>
          </a:p>
        </p:txBody>
      </p:sp>
      <p:sp>
        <p:nvSpPr>
          <p:cNvPr id="17" name="Alt Bilgi Yer Tutucusu 16">
            <a:extLst>
              <a:ext uri="{FF2B5EF4-FFF2-40B4-BE49-F238E27FC236}">
                <a16:creationId xmlns:a16="http://schemas.microsoft.com/office/drawing/2014/main" id="{F4D4F01B-5462-493A-AFF4-8AF31FAB3F54}"/>
              </a:ext>
            </a:extLst>
          </p:cNvPr>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lumMod val="75000"/>
                    <a:lumOff val="25000"/>
                  </a:prstClr>
                </a:solidFill>
                <a:effectLst/>
                <a:uLnTx/>
                <a:uFillTx/>
                <a:latin typeface="Meiryo"/>
                <a:ea typeface="+mn-ea"/>
                <a:cs typeface="+mn-cs"/>
              </a:rPr>
              <a:t>Vergi Denetim Kurulu Başkanlığı</a:t>
            </a:r>
          </a:p>
        </p:txBody>
      </p:sp>
      <p:sp>
        <p:nvSpPr>
          <p:cNvPr id="16" name="Tarih Yer Tutucusu 15">
            <a:extLst>
              <a:ext uri="{FF2B5EF4-FFF2-40B4-BE49-F238E27FC236}">
                <a16:creationId xmlns:a16="http://schemas.microsoft.com/office/drawing/2014/main" id="{EB867B3B-873E-417B-B4DA-56D5A58FFC80}"/>
              </a:ext>
            </a:extLst>
          </p:cNvPr>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tr-TR" sz="1100" b="0" i="0" u="none" strike="noStrike" kern="1200" cap="none" spc="0" normalizeH="0" baseline="0" noProof="0" dirty="0">
                <a:ln>
                  <a:noFill/>
                </a:ln>
                <a:solidFill>
                  <a:prstClr val="black">
                    <a:lumMod val="75000"/>
                    <a:lumOff val="25000"/>
                  </a:prstClr>
                </a:solidFill>
                <a:effectLst/>
                <a:uLnTx/>
                <a:uFillTx/>
                <a:latin typeface="Meiryo"/>
                <a:ea typeface="+mn-ea"/>
                <a:cs typeface="+mn-cs"/>
              </a:rPr>
              <a:t>ŞUBAT 2022</a:t>
            </a:r>
          </a:p>
        </p:txBody>
      </p:sp>
      <p:sp>
        <p:nvSpPr>
          <p:cNvPr id="22" name="Slayt Numarası Yer Tutucusu 21">
            <a:extLst>
              <a:ext uri="{FF2B5EF4-FFF2-40B4-BE49-F238E27FC236}">
                <a16:creationId xmlns:a16="http://schemas.microsoft.com/office/drawing/2014/main" id="{CC6BC281-8A91-43D4-BB5F-90DD203B816B}"/>
              </a:ext>
            </a:extLst>
          </p:cNvPr>
          <p:cNvSpPr>
            <a:spLocks noGrp="1"/>
          </p:cNvSpPr>
          <p:nvPr>
            <p:ph type="sldNum" sz="quarter" idx="12"/>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tr-TR" sz="1600" b="1" i="0" u="none" strike="noStrike" kern="1200" cap="none" spc="0" normalizeH="0" baseline="0" noProof="0" smtClean="0">
                <a:ln>
                  <a:noFill/>
                </a:ln>
                <a:solidFill>
                  <a:prstClr val="black">
                    <a:lumMod val="75000"/>
                    <a:lumOff val="25000"/>
                  </a:prstClr>
                </a:solidFill>
                <a:effectLst/>
                <a:uLnTx/>
                <a:uFillTx/>
                <a:latin typeface="Meiry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tr-TR" sz="1600" b="1" i="0" u="none" strike="noStrike" kern="1200" cap="none" spc="0" normalizeH="0" baseline="0" noProof="0" dirty="0">
              <a:ln>
                <a:noFill/>
              </a:ln>
              <a:solidFill>
                <a:prstClr val="black">
                  <a:lumMod val="75000"/>
                  <a:lumOff val="25000"/>
                </a:prstClr>
              </a:solidFill>
              <a:effectLst/>
              <a:uLnTx/>
              <a:uFillTx/>
              <a:latin typeface="Meiryo"/>
              <a:ea typeface="+mn-ea"/>
              <a:cs typeface="+mn-cs"/>
            </a:endParaRPr>
          </a:p>
        </p:txBody>
      </p:sp>
      <p:graphicFrame>
        <p:nvGraphicFramePr>
          <p:cNvPr id="27" name="Diyagram 26">
            <a:extLst>
              <a:ext uri="{FF2B5EF4-FFF2-40B4-BE49-F238E27FC236}">
                <a16:creationId xmlns:a16="http://schemas.microsoft.com/office/drawing/2014/main" id="{F21B4430-6DAF-4737-B8A3-CF0832DCCB9C}"/>
              </a:ext>
            </a:extLst>
          </p:cNvPr>
          <p:cNvGraphicFramePr/>
          <p:nvPr>
            <p:extLst/>
          </p:nvPr>
        </p:nvGraphicFramePr>
        <p:xfrm>
          <a:off x="1191525" y="2338006"/>
          <a:ext cx="9808949" cy="3754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etin kutusu 1">
            <a:extLst>
              <a:ext uri="{FF2B5EF4-FFF2-40B4-BE49-F238E27FC236}">
                <a16:creationId xmlns:a16="http://schemas.microsoft.com/office/drawing/2014/main" id="{17D3DB5E-020D-4F7C-AB42-D0E4E8154A4E}"/>
              </a:ext>
            </a:extLst>
          </p:cNvPr>
          <p:cNvSpPr txBox="1"/>
          <p:nvPr/>
        </p:nvSpPr>
        <p:spPr>
          <a:xfrm>
            <a:off x="6940456" y="2051003"/>
            <a:ext cx="382803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prstClr val="black"/>
                </a:solidFill>
                <a:effectLst/>
                <a:uLnTx/>
                <a:uFillTx/>
                <a:latin typeface="Meiryo"/>
                <a:ea typeface="+mn-ea"/>
                <a:cs typeface="+mn-cs"/>
                <a:hlinkClick r:id="rId3" tooltip="https://vesaire.org/eski-kitaplar-neden-guzel-kokar/"/>
              </a:rPr>
              <a:t>Bu Fotoğraf</a:t>
            </a:r>
            <a:r>
              <a:rPr kumimoji="0" lang="tr-TR" sz="900" b="0" i="0" u="none" strike="noStrike" kern="1200" cap="none" spc="0" normalizeH="0" baseline="0" noProof="0">
                <a:ln>
                  <a:noFill/>
                </a:ln>
                <a:solidFill>
                  <a:prstClr val="black"/>
                </a:solidFill>
                <a:effectLst/>
                <a:uLnTx/>
                <a:uFillTx/>
                <a:latin typeface="Meiryo"/>
                <a:ea typeface="+mn-ea"/>
                <a:cs typeface="+mn-cs"/>
              </a:rPr>
              <a:t>, Bilinmeyen Yazar, </a:t>
            </a:r>
            <a:r>
              <a:rPr kumimoji="0" lang="tr-TR" sz="900" b="0" i="0" u="none" strike="noStrike" kern="1200" cap="none" spc="0" normalizeH="0" baseline="0" noProof="0">
                <a:ln>
                  <a:noFill/>
                </a:ln>
                <a:solidFill>
                  <a:prstClr val="black"/>
                </a:solidFill>
                <a:effectLst/>
                <a:uLnTx/>
                <a:uFillTx/>
                <a:latin typeface="Meiryo"/>
                <a:ea typeface="+mn-ea"/>
                <a:cs typeface="+mn-cs"/>
                <a:hlinkClick r:id="rId9" tooltip="https://creativecommons.org/licenses/by-sa/3.0/"/>
              </a:rPr>
              <a:t>CC BY-SA</a:t>
            </a:r>
            <a:r>
              <a:rPr kumimoji="0" lang="tr-TR" sz="900" b="0" i="0" u="none" strike="noStrike" kern="1200" cap="none" spc="0" normalizeH="0" baseline="0" noProof="0">
                <a:ln>
                  <a:noFill/>
                </a:ln>
                <a:solidFill>
                  <a:prstClr val="black"/>
                </a:solidFill>
                <a:effectLst/>
                <a:uLnTx/>
                <a:uFillTx/>
                <a:latin typeface="Meiryo"/>
                <a:ea typeface="+mn-ea"/>
                <a:cs typeface="+mn-cs"/>
              </a:rPr>
              <a:t> altında lisanslanmıştır</a:t>
            </a:r>
          </a:p>
        </p:txBody>
      </p:sp>
    </p:spTree>
    <p:extLst>
      <p:ext uri="{BB962C8B-B14F-4D97-AF65-F5344CB8AC3E}">
        <p14:creationId xmlns:p14="http://schemas.microsoft.com/office/powerpoint/2010/main" val="115992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AFB321-A9BF-467D-90CC-B7D41C7D46F9}"/>
              </a:ext>
            </a:extLst>
          </p:cNvPr>
          <p:cNvSpPr>
            <a:spLocks noGrp="1"/>
          </p:cNvSpPr>
          <p:nvPr>
            <p:ph type="title"/>
          </p:nvPr>
        </p:nvSpPr>
        <p:spPr>
          <a:xfrm>
            <a:off x="6454066" y="325903"/>
            <a:ext cx="4631084" cy="1598211"/>
          </a:xfrm>
        </p:spPr>
        <p:txBody>
          <a:bodyPr rtlCol="0" anchor="b">
            <a:normAutofit fontScale="90000"/>
          </a:bodyPr>
          <a:lstStyle/>
          <a:p>
            <a:r>
              <a:rPr lang="tr-TR" dirty="0"/>
              <a:t>Taslak Vergi İnceleme Tutanağını Talep Etme Hakkı</a:t>
            </a:r>
          </a:p>
        </p:txBody>
      </p:sp>
      <p:pic>
        <p:nvPicPr>
          <p:cNvPr id="12" name="Resim Yer Tutucusu 11">
            <a:extLst>
              <a:ext uri="{FF2B5EF4-FFF2-40B4-BE49-F238E27FC236}">
                <a16:creationId xmlns:a16="http://schemas.microsoft.com/office/drawing/2014/main" id="{DEF738F3-3ED1-4807-B7DF-B6B70629C4E5}"/>
              </a:ext>
            </a:extLst>
          </p:cNvPr>
          <p:cNvPicPr>
            <a:picLocks noGrp="1" noChangeAspect="1"/>
          </p:cNvPicPr>
          <p:nvPr>
            <p:ph type="pic" sz="quarter" idx="13"/>
          </p:nvPr>
        </p:nvPicPr>
        <p:blipFill>
          <a:blip r:embed="rId3">
            <a:extLst>
              <a:ext uri="{837473B0-CC2E-450A-ABE3-18F120FF3D39}">
                <a1611:picAttrSrcUrl xmlns:a1611="http://schemas.microsoft.com/office/drawing/2016/11/main" xmlns="" r:id="rId4"/>
              </a:ext>
            </a:extLst>
          </a:blip>
          <a:srcRect/>
          <a:stretch/>
        </p:blipFill>
        <p:spPr>
          <a:xfrm>
            <a:off x="0" y="1"/>
            <a:ext cx="2454053" cy="3130826"/>
          </a:xfrm>
        </p:spPr>
      </p:pic>
      <p:pic>
        <p:nvPicPr>
          <p:cNvPr id="18" name="Resim Yer Tutucusu 17">
            <a:extLst>
              <a:ext uri="{FF2B5EF4-FFF2-40B4-BE49-F238E27FC236}">
                <a16:creationId xmlns:a16="http://schemas.microsoft.com/office/drawing/2014/main" id="{59596EF7-C31A-47EF-8885-44BE94DB196E}"/>
              </a:ext>
            </a:extLst>
          </p:cNvPr>
          <p:cNvPicPr>
            <a:picLocks noGrp="1" noChangeAspect="1"/>
          </p:cNvPicPr>
          <p:nvPr>
            <p:ph type="pic" sz="quarter" idx="15"/>
          </p:nvPr>
        </p:nvPicPr>
        <p:blipFill>
          <a:blip r:embed="rId5">
            <a:extLst>
              <a:ext uri="{837473B0-CC2E-450A-ABE3-18F120FF3D39}">
                <a1611:picAttrSrcUrl xmlns:a1611="http://schemas.microsoft.com/office/drawing/2016/11/main" xmlns="" r:id="rId6"/>
              </a:ext>
            </a:extLst>
          </a:blip>
          <a:srcRect/>
          <a:stretch/>
        </p:blipFill>
        <p:spPr>
          <a:xfrm>
            <a:off x="3297583" y="1262270"/>
            <a:ext cx="2233692" cy="2166730"/>
          </a:xfrm>
        </p:spPr>
      </p:pic>
      <p:pic>
        <p:nvPicPr>
          <p:cNvPr id="25" name="Resim Yer Tutucusu 24">
            <a:extLst>
              <a:ext uri="{FF2B5EF4-FFF2-40B4-BE49-F238E27FC236}">
                <a16:creationId xmlns:a16="http://schemas.microsoft.com/office/drawing/2014/main" id="{26B4E439-15BE-4848-B2FE-CFA129F1B159}"/>
              </a:ext>
            </a:extLst>
          </p:cNvPr>
          <p:cNvPicPr>
            <a:picLocks noGrp="1" noChangeAspect="1"/>
          </p:cNvPicPr>
          <p:nvPr>
            <p:ph type="pic" sz="quarter" idx="14"/>
          </p:nvPr>
        </p:nvPicPr>
        <p:blipFill>
          <a:blip r:embed="rId7"/>
          <a:srcRect/>
          <a:stretch/>
        </p:blipFill>
        <p:spPr>
          <a:xfrm>
            <a:off x="654202" y="3978876"/>
            <a:ext cx="3444873" cy="2879124"/>
          </a:xfrm>
        </p:spPr>
      </p:pic>
      <p:sp>
        <p:nvSpPr>
          <p:cNvPr id="5" name="Alt Bilgi Yer Tutucusu 4">
            <a:extLst>
              <a:ext uri="{FF2B5EF4-FFF2-40B4-BE49-F238E27FC236}">
                <a16:creationId xmlns:a16="http://schemas.microsoft.com/office/drawing/2014/main" id="{8090E8F3-DB96-45A9-B559-6A3E156FF8F4}"/>
              </a:ext>
            </a:extLst>
          </p:cNvPr>
          <p:cNvSpPr>
            <a:spLocks noGrp="1"/>
          </p:cNvSpPr>
          <p:nvPr>
            <p:ph type="ftr" sz="quarter" idx="11"/>
          </p:nvPr>
        </p:nvSpPr>
        <p:spPr/>
        <p:txBody>
          <a:bodyPr rtlCol="0"/>
          <a:lstStyle/>
          <a:p>
            <a:pPr rtl="0"/>
            <a:r>
              <a:rPr lang="tr-TR" dirty="0"/>
              <a:t>Vergi Denetim Kurulu Başkanlığı</a:t>
            </a:r>
          </a:p>
        </p:txBody>
      </p:sp>
      <p:sp>
        <p:nvSpPr>
          <p:cNvPr id="23" name="Tarih Yer Tutucusu 22">
            <a:extLst>
              <a:ext uri="{FF2B5EF4-FFF2-40B4-BE49-F238E27FC236}">
                <a16:creationId xmlns:a16="http://schemas.microsoft.com/office/drawing/2014/main" id="{1E6C9135-E2D2-46B9-A009-739CE87EED05}"/>
              </a:ext>
            </a:extLst>
          </p:cNvPr>
          <p:cNvSpPr>
            <a:spLocks noGrp="1"/>
          </p:cNvSpPr>
          <p:nvPr>
            <p:ph type="dt" sz="half" idx="10"/>
          </p:nvPr>
        </p:nvSpPr>
        <p:spPr/>
        <p:txBody>
          <a:bodyPr rtlCol="0"/>
          <a:lstStyle/>
          <a:p>
            <a:pPr rtl="0"/>
            <a:r>
              <a:rPr lang="tr-TR" dirty="0"/>
              <a:t>Ocak 2022</a:t>
            </a:r>
          </a:p>
        </p:txBody>
      </p:sp>
      <p:sp>
        <p:nvSpPr>
          <p:cNvPr id="29" name="Slayt Numarası Yer Tutucusu 28">
            <a:extLst>
              <a:ext uri="{FF2B5EF4-FFF2-40B4-BE49-F238E27FC236}">
                <a16:creationId xmlns:a16="http://schemas.microsoft.com/office/drawing/2014/main" id="{EB7FA994-B153-45E4-B5FD-FF6CABD2DBFF}"/>
              </a:ext>
            </a:extLst>
          </p:cNvPr>
          <p:cNvSpPr>
            <a:spLocks noGrp="1"/>
          </p:cNvSpPr>
          <p:nvPr>
            <p:ph type="sldNum" sz="quarter" idx="12"/>
          </p:nvPr>
        </p:nvSpPr>
        <p:spPr/>
        <p:txBody>
          <a:bodyPr rtlCol="0"/>
          <a:lstStyle/>
          <a:p>
            <a:pPr rtl="0"/>
            <a:fld id="{FAEF9944-A4F6-4C59-AEBD-678D6480B8EA}" type="slidenum">
              <a:rPr lang="tr-TR" smtClean="0"/>
              <a:pPr rtl="0"/>
              <a:t>8</a:t>
            </a:fld>
            <a:endParaRPr lang="tr-TR" dirty="0"/>
          </a:p>
        </p:txBody>
      </p:sp>
      <p:sp>
        <p:nvSpPr>
          <p:cNvPr id="10" name="İçerik Yer Tutucusu 2">
            <a:extLst>
              <a:ext uri="{FF2B5EF4-FFF2-40B4-BE49-F238E27FC236}">
                <a16:creationId xmlns:a16="http://schemas.microsoft.com/office/drawing/2014/main" id="{54629170-113B-47D2-9D2E-B949A05067AF}"/>
              </a:ext>
            </a:extLst>
          </p:cNvPr>
          <p:cNvSpPr>
            <a:spLocks noGrp="1"/>
          </p:cNvSpPr>
          <p:nvPr>
            <p:ph idx="1"/>
          </p:nvPr>
        </p:nvSpPr>
        <p:spPr>
          <a:xfrm>
            <a:off x="6454066" y="2117212"/>
            <a:ext cx="5485331" cy="3560169"/>
          </a:xfrm>
        </p:spPr>
        <p:txBody>
          <a:bodyPr rtlCol="0">
            <a:normAutofit lnSpcReduction="10000"/>
          </a:bodyPr>
          <a:lstStyle/>
          <a:p>
            <a:pPr algn="just"/>
            <a:r>
              <a:rPr lang="tr-TR" dirty="0"/>
              <a:t>Vergi İncelemelerinde Uyulacak Usul ve Esaslar Hakkında Yönetmeliğin 16’ncı maddesinde, (25/10/2016 tarih ve 29868 sayılı Resmi Gazetede yayınlanan değişikle) vergi inceleme tutanak taslaklarının, mükelleflerin itiraz ve mülahazalarının tutanağa geçirilebilmesini sağlamak amacıyla ve mükelleflerin talep etmesi durumunda iki gün önceden mükelleflerin bilgisine sunulması mümkün hale getirilmiştir.</a:t>
            </a:r>
          </a:p>
        </p:txBody>
      </p:sp>
    </p:spTree>
    <p:extLst>
      <p:ext uri="{BB962C8B-B14F-4D97-AF65-F5344CB8AC3E}">
        <p14:creationId xmlns:p14="http://schemas.microsoft.com/office/powerpoint/2010/main" val="172070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AFB321-A9BF-467D-90CC-B7D41C7D46F9}"/>
              </a:ext>
            </a:extLst>
          </p:cNvPr>
          <p:cNvSpPr>
            <a:spLocks noGrp="1"/>
          </p:cNvSpPr>
          <p:nvPr>
            <p:ph type="title"/>
          </p:nvPr>
        </p:nvSpPr>
        <p:spPr>
          <a:xfrm>
            <a:off x="1828800" y="438912"/>
            <a:ext cx="7340048" cy="1651054"/>
          </a:xfrm>
        </p:spPr>
        <p:txBody>
          <a:bodyPr rtlCol="0" anchor="b">
            <a:normAutofit/>
          </a:bodyPr>
          <a:lstStyle/>
          <a:p>
            <a:pPr rtl="0"/>
            <a:r>
              <a:rPr lang="tr-TR" dirty="0"/>
              <a:t>Rapor Özeti Talep Etme Hakkı</a:t>
            </a:r>
          </a:p>
        </p:txBody>
      </p:sp>
      <p:pic>
        <p:nvPicPr>
          <p:cNvPr id="16" name="Resim Yer Tutucusu 15">
            <a:extLst>
              <a:ext uri="{FF2B5EF4-FFF2-40B4-BE49-F238E27FC236}">
                <a16:creationId xmlns:a16="http://schemas.microsoft.com/office/drawing/2014/main" id="{3CB8AD46-F0A9-4BC7-9654-CFD400CE1206}"/>
              </a:ext>
              <a:ext uri="{C183D7F6-B498-43B3-948B-1728B52AA6E4}">
                <adec:decorative xmlns:adec="http://schemas.microsoft.com/office/drawing/2017/decorative" xmlns="" val="0"/>
              </a:ext>
            </a:extLst>
          </p:cNvPr>
          <p:cNvPicPr>
            <a:picLocks noGrp="1" noChangeAspect="1"/>
          </p:cNvPicPr>
          <p:nvPr>
            <p:ph type="pic" sz="quarter" idx="13"/>
          </p:nvPr>
        </p:nvPicPr>
        <p:blipFill rotWithShape="1">
          <a:blip r:embed="rId3"/>
          <a:srcRect l="56145" r="20506" b="-1"/>
          <a:stretch/>
        </p:blipFill>
        <p:spPr>
          <a:xfrm>
            <a:off x="20" y="10"/>
            <a:ext cx="2417029" cy="6857990"/>
          </a:xfrm>
          <a:noFill/>
        </p:spPr>
      </p:pic>
      <p:pic>
        <p:nvPicPr>
          <p:cNvPr id="21" name="Resim Yer Tutucusu 20">
            <a:extLst>
              <a:ext uri="{FF2B5EF4-FFF2-40B4-BE49-F238E27FC236}">
                <a16:creationId xmlns:a16="http://schemas.microsoft.com/office/drawing/2014/main" id="{3DBC1EA4-CEC0-4946-B147-DB5F70AB5C64}"/>
              </a:ext>
              <a:ext uri="{C183D7F6-B498-43B3-948B-1728B52AA6E4}">
                <adec:decorative xmlns:adec="http://schemas.microsoft.com/office/drawing/2017/decorative" xmlns="" val="0"/>
              </a:ext>
            </a:extLst>
          </p:cNvPr>
          <p:cNvPicPr>
            <a:picLocks noGrp="1" noChangeAspect="1"/>
          </p:cNvPicPr>
          <p:nvPr>
            <p:ph type="pic" sz="quarter" idx="14"/>
          </p:nvPr>
        </p:nvPicPr>
        <p:blipFill rotWithShape="1">
          <a:blip r:embed="rId4"/>
          <a:srcRect l="37450" r="39775" b="1"/>
          <a:stretch/>
        </p:blipFill>
        <p:spPr>
          <a:xfrm>
            <a:off x="9144296" y="1"/>
            <a:ext cx="3047704" cy="6857999"/>
          </a:xfrm>
          <a:noFill/>
        </p:spPr>
      </p:pic>
      <p:sp>
        <p:nvSpPr>
          <p:cNvPr id="3" name="İçerik Yer Tutucusu 2">
            <a:extLst>
              <a:ext uri="{FF2B5EF4-FFF2-40B4-BE49-F238E27FC236}">
                <a16:creationId xmlns:a16="http://schemas.microsoft.com/office/drawing/2014/main" id="{69CF77C5-9F6B-451C-B03D-A5E55E0DAC90}"/>
              </a:ext>
            </a:extLst>
          </p:cNvPr>
          <p:cNvSpPr>
            <a:spLocks noGrp="1"/>
          </p:cNvSpPr>
          <p:nvPr>
            <p:ph idx="1"/>
          </p:nvPr>
        </p:nvSpPr>
        <p:spPr>
          <a:xfrm>
            <a:off x="1828800" y="2089966"/>
            <a:ext cx="7973568" cy="3874271"/>
          </a:xfrm>
        </p:spPr>
        <p:txBody>
          <a:bodyPr rtlCol="0">
            <a:normAutofit/>
          </a:bodyPr>
          <a:lstStyle/>
          <a:p>
            <a:pPr>
              <a:lnSpc>
                <a:spcPct val="130000"/>
              </a:lnSpc>
            </a:pPr>
            <a:r>
              <a:rPr lang="tr-TR" sz="1500" dirty="0"/>
              <a:t>25/10/2016 tarih ve 29868 sayılı Resmi Gazetede yapılan değişiklik ile Vergi İncelemelerinde Uyulacak Usul ve Esaslar Hakkında Yönetmeliğin 19’uncu maddesi yeniden düzenlenmiş olup maddenin 6’ncı fıkrasında </a:t>
            </a:r>
            <a:r>
              <a:rPr lang="tr-TR" sz="1500" i="1" dirty="0"/>
              <a:t>“Vergi müfettişleri, vergi inceleme raporları ile bu raporlara ilişkin içeriği Başkanlıkça belirlenmiş olan rapor özetlerini, Başkanlığın bilgi işlem sistemi ile uyumlu olacak şekilde düzenler ve bunların birer örneğini elektronik ortamda Başkanlığa gönderirler.” </a:t>
            </a:r>
            <a:r>
              <a:rPr lang="tr-TR" sz="1500" dirty="0"/>
              <a:t>düzenlemesine yer verilmiştir.</a:t>
            </a:r>
          </a:p>
          <a:p>
            <a:pPr>
              <a:lnSpc>
                <a:spcPct val="130000"/>
              </a:lnSpc>
            </a:pPr>
            <a:r>
              <a:rPr lang="tr-TR" sz="1500" dirty="0"/>
              <a:t>Buna göre mükellefler, Vergi Müfettişleri tarafından düzenlenecek rapor özetlerine, Mükellef </a:t>
            </a:r>
            <a:r>
              <a:rPr lang="tr-TR" sz="1500" dirty="0" err="1"/>
              <a:t>Portalı</a:t>
            </a:r>
            <a:r>
              <a:rPr lang="tr-TR" sz="1500" dirty="0"/>
              <a:t> sisteminden (</a:t>
            </a:r>
            <a:r>
              <a:rPr lang="tr-TR" sz="1500" i="1" u="sng" dirty="0">
                <a:hlinkClick r:id="rId5"/>
              </a:rPr>
              <a:t>https://mukellefportali.vdk.gov.tr/</a:t>
            </a:r>
            <a:r>
              <a:rPr lang="tr-TR" sz="1500" i="1" u="sng" dirty="0"/>
              <a:t>)</a:t>
            </a:r>
            <a:r>
              <a:rPr lang="tr-TR" sz="1500" dirty="0"/>
              <a:t> ulaşabileceklerdir. </a:t>
            </a:r>
          </a:p>
        </p:txBody>
      </p:sp>
      <p:sp>
        <p:nvSpPr>
          <p:cNvPr id="5" name="Alt Bilgi Yer Tutucusu 4">
            <a:extLst>
              <a:ext uri="{FF2B5EF4-FFF2-40B4-BE49-F238E27FC236}">
                <a16:creationId xmlns:a16="http://schemas.microsoft.com/office/drawing/2014/main" id="{8090E8F3-DB96-45A9-B559-6A3E156FF8F4}"/>
              </a:ext>
            </a:extLst>
          </p:cNvPr>
          <p:cNvSpPr>
            <a:spLocks noGrp="1"/>
          </p:cNvSpPr>
          <p:nvPr>
            <p:ph type="ftr" sz="quarter" idx="11"/>
          </p:nvPr>
        </p:nvSpPr>
        <p:spPr>
          <a:xfrm>
            <a:off x="1828800" y="6172200"/>
            <a:ext cx="5667375" cy="457200"/>
          </a:xfrm>
        </p:spPr>
        <p:txBody>
          <a:bodyPr rtlCol="0" anchor="ctr">
            <a:normAutofit/>
          </a:bodyPr>
          <a:lstStyle/>
          <a:p>
            <a:pPr rtl="0">
              <a:spcAft>
                <a:spcPts val="600"/>
              </a:spcAft>
            </a:pPr>
            <a:r>
              <a:rPr lang="tr-TR" dirty="0"/>
              <a:t>Vergi Denetim Kurulu Başkanlığı</a:t>
            </a:r>
            <a:endParaRPr lang="tr-TR"/>
          </a:p>
        </p:txBody>
      </p:sp>
      <p:sp>
        <p:nvSpPr>
          <p:cNvPr id="7" name="Tarih Yer Tutucusu 6">
            <a:extLst>
              <a:ext uri="{FF2B5EF4-FFF2-40B4-BE49-F238E27FC236}">
                <a16:creationId xmlns:a16="http://schemas.microsoft.com/office/drawing/2014/main" id="{8DA13AEC-8150-4417-8371-8F675C0C9CEF}"/>
              </a:ext>
            </a:extLst>
          </p:cNvPr>
          <p:cNvSpPr>
            <a:spLocks noGrp="1"/>
          </p:cNvSpPr>
          <p:nvPr>
            <p:ph type="dt" sz="half" idx="10"/>
          </p:nvPr>
        </p:nvSpPr>
        <p:spPr>
          <a:xfrm>
            <a:off x="7854696" y="6172200"/>
            <a:ext cx="2840083" cy="457200"/>
          </a:xfrm>
        </p:spPr>
        <p:txBody>
          <a:bodyPr rtlCol="0" anchor="ctr">
            <a:normAutofit/>
          </a:bodyPr>
          <a:lstStyle/>
          <a:p>
            <a:pPr>
              <a:spcAft>
                <a:spcPts val="600"/>
              </a:spcAft>
            </a:pPr>
            <a:r>
              <a:rPr lang="tr-TR" dirty="0"/>
              <a:t>ŞUBAT 2022</a:t>
            </a:r>
          </a:p>
        </p:txBody>
      </p:sp>
      <p:sp>
        <p:nvSpPr>
          <p:cNvPr id="6" name="Slayt Numarası Yer Tutucusu 5">
            <a:extLst>
              <a:ext uri="{FF2B5EF4-FFF2-40B4-BE49-F238E27FC236}">
                <a16:creationId xmlns:a16="http://schemas.microsoft.com/office/drawing/2014/main" id="{7F44664F-D996-450A-B049-CB96E8089DB5}"/>
              </a:ext>
            </a:extLst>
          </p:cNvPr>
          <p:cNvSpPr>
            <a:spLocks noGrp="1"/>
          </p:cNvSpPr>
          <p:nvPr>
            <p:ph type="sldNum" sz="quarter" idx="12"/>
          </p:nvPr>
        </p:nvSpPr>
        <p:spPr>
          <a:xfrm>
            <a:off x="10712410" y="6172200"/>
            <a:ext cx="775429" cy="457200"/>
          </a:xfrm>
        </p:spPr>
        <p:txBody>
          <a:bodyPr rtlCol="0" anchor="b">
            <a:normAutofit/>
          </a:bodyPr>
          <a:lstStyle/>
          <a:p>
            <a:pPr rtl="0">
              <a:spcAft>
                <a:spcPts val="600"/>
              </a:spcAft>
            </a:pPr>
            <a:fld id="{FAEF9944-A4F6-4C59-AEBD-678D6480B8EA}" type="slidenum">
              <a:rPr lang="tr-TR" smtClean="0"/>
              <a:pPr rtl="0">
                <a:spcAft>
                  <a:spcPts val="600"/>
                </a:spcAft>
              </a:pPr>
              <a:t>9</a:t>
            </a:fld>
            <a:endParaRPr lang="tr-TR"/>
          </a:p>
        </p:txBody>
      </p:sp>
    </p:spTree>
    <p:extLst>
      <p:ext uri="{BB962C8B-B14F-4D97-AF65-F5344CB8AC3E}">
        <p14:creationId xmlns:p14="http://schemas.microsoft.com/office/powerpoint/2010/main" val="1282301281"/>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635.tgt.Office_50301676_TF22750164_Win32_OJ112196140.potx" id="{2C94C5C1-10E6-45BD-82D4-9493802AA487}" vid="{FBB393A6-ED5E-430F-BCE6-30E6D11823EC}"/>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E8E41239-C5EC-4F83-8E98-7D7D6C2BBFDA}">
  <ds:schemaRefs>
    <ds:schemaRef ds:uri="http://schemas.microsoft.com/sharepoint/v3/contenttype/forms"/>
  </ds:schemaRefs>
</ds:datastoreItem>
</file>

<file path=customXml/itemProps2.xml><?xml version="1.0" encoding="utf-8"?>
<ds:datastoreItem xmlns:ds="http://schemas.openxmlformats.org/officeDocument/2006/customXml" ds:itemID="{4BD88FD9-F816-4DDA-AB4F-EFDCB988D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E13122-F311-42FD-A551-F80E95967A7B}">
  <ds:schemaRefs>
    <ds:schemaRef ds:uri="http://www.w3.org/XML/1998/namespace"/>
    <ds:schemaRef ds:uri="http://purl.org/dc/terms/"/>
    <ds:schemaRef ds:uri="16c05727-aa75-4e4a-9b5f-8a80a1165891"/>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tf22750164_win32</Template>
  <TotalTime>431</TotalTime>
  <Words>679</Words>
  <Application>Microsoft Office PowerPoint</Application>
  <PresentationFormat>Geniş ekran</PresentationFormat>
  <Paragraphs>96</Paragraphs>
  <Slides>12</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12</vt:i4>
      </vt:variant>
    </vt:vector>
  </HeadingPairs>
  <TitlesOfParts>
    <vt:vector size="19" baseType="lpstr">
      <vt:lpstr>Arial</vt:lpstr>
      <vt:lpstr>Calibri</vt:lpstr>
      <vt:lpstr>Corbel</vt:lpstr>
      <vt:lpstr>Meiryo</vt:lpstr>
      <vt:lpstr>Segoe UI</vt:lpstr>
      <vt:lpstr>Times New Roman</vt:lpstr>
      <vt:lpstr>SketchLinesVTI</vt:lpstr>
      <vt:lpstr>Hazine ve Maliye Bakanlığı</vt:lpstr>
      <vt:lpstr>Mükellef Hakları</vt:lpstr>
      <vt:lpstr>PowerPoint Sunusu</vt:lpstr>
      <vt:lpstr>Vergi Denetim Kurulu Başkanlığınca “Mükellef Haklarına” Yönelik Devam Eden Çalışmalar</vt:lpstr>
      <vt:lpstr> </vt:lpstr>
      <vt:lpstr>Mükellef Hakları</vt:lpstr>
      <vt:lpstr>Mükellef Hakları</vt:lpstr>
      <vt:lpstr>Taslak Vergi İnceleme Tutanağını Talep Etme Hakkı</vt:lpstr>
      <vt:lpstr>Rapor Özeti Talep Etme Hakkı</vt:lpstr>
      <vt:lpstr>Rapor Değerlendirme Komisyonlarınca Dinlenme Talep Hakkı</vt:lpstr>
      <vt:lpstr>İzaha Davet Müessesesi (VUK Md. 370)</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 Başlığı</dc:title>
  <dc:creator>Hakan ÖZDEMİR</dc:creator>
  <cp:lastModifiedBy>Muharrem KORKMAZ (Kurul Daire Başkan V.)</cp:lastModifiedBy>
  <cp:revision>23</cp:revision>
  <cp:lastPrinted>2022-01-26T06:43:26Z</cp:lastPrinted>
  <dcterms:created xsi:type="dcterms:W3CDTF">2022-01-24T19:59:45Z</dcterms:created>
  <dcterms:modified xsi:type="dcterms:W3CDTF">2022-02-07T07:46:15Z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