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4" r:id="rId3"/>
    <p:sldId id="258" r:id="rId4"/>
    <p:sldId id="345" r:id="rId5"/>
    <p:sldId id="346" r:id="rId6"/>
    <p:sldId id="336" r:id="rId7"/>
    <p:sldId id="347" r:id="rId8"/>
    <p:sldId id="261" r:id="rId9"/>
    <p:sldId id="278" r:id="rId10"/>
    <p:sldId id="280" r:id="rId11"/>
    <p:sldId id="279" r:id="rId12"/>
    <p:sldId id="3066" r:id="rId13"/>
    <p:sldId id="259" r:id="rId14"/>
    <p:sldId id="3067" r:id="rId15"/>
    <p:sldId id="321" r:id="rId16"/>
    <p:sldId id="340" r:id="rId17"/>
    <p:sldId id="327" r:id="rId18"/>
    <p:sldId id="341" r:id="rId19"/>
    <p:sldId id="318" r:id="rId20"/>
  </p:sldIdLst>
  <p:sldSz cx="10693400" cy="7562850"/>
  <p:notesSz cx="10693400" cy="7562850"/>
  <p:defaultTextStyle>
    <a:defPPr>
      <a:defRPr lang="en-US"/>
    </a:defPPr>
    <a:lvl1pPr marL="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1877" autoAdjust="0"/>
  </p:normalViewPr>
  <p:slideViewPr>
    <p:cSldViewPr>
      <p:cViewPr>
        <p:scale>
          <a:sx n="90" d="100"/>
          <a:sy n="90" d="100"/>
        </p:scale>
        <p:origin x="-630" y="5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063123571556501E-2"/>
          <c:y val="0.30797321850611598"/>
          <c:w val="0.95051413756538405"/>
          <c:h val="0.50349180040635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Kurulu (Feb '19)</c:v>
                </c:pt>
              </c:strCache>
            </c:strRef>
          </c:tx>
          <c:spPr>
            <a:solidFill>
              <a:srgbClr val="02C4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Güneş Enerjisi</c:v>
                </c:pt>
                <c:pt idx="1">
                  <c:v>Rüzgar Enerjisi</c:v>
                </c:pt>
                <c:pt idx="2">
                  <c:v>Bio Enerji</c:v>
                </c:pt>
                <c:pt idx="3">
                  <c:v>Küçük Hidro Enerji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26</c:v>
                </c:pt>
                <c:pt idx="1">
                  <c:v>34.979999999999997</c:v>
                </c:pt>
                <c:pt idx="2">
                  <c:v>9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21-4ACE-B1DB-ED90A5DFD5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 Hedef</c:v>
                </c:pt>
              </c:strCache>
            </c:strRef>
          </c:tx>
          <c:spPr>
            <a:solidFill>
              <a:srgbClr val="FF5F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Güneş Enerjisi</c:v>
                </c:pt>
                <c:pt idx="1">
                  <c:v>Rüzgar Enerjisi</c:v>
                </c:pt>
                <c:pt idx="2">
                  <c:v>Bio Enerji</c:v>
                </c:pt>
                <c:pt idx="3">
                  <c:v>Küçük Hidro Enerji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100</c:v>
                </c:pt>
                <c:pt idx="1">
                  <c:v>60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21-4ACE-B1DB-ED90A5DFD5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Potansiyel</c:v>
                </c:pt>
              </c:strCache>
            </c:strRef>
          </c:tx>
          <c:spPr>
            <a:solidFill>
              <a:srgbClr val="F9E7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Güneş Enerjisi</c:v>
                </c:pt>
                <c:pt idx="1">
                  <c:v>Rüzgar Enerjisi</c:v>
                </c:pt>
                <c:pt idx="2">
                  <c:v>Bio Enerji</c:v>
                </c:pt>
                <c:pt idx="3">
                  <c:v>Küçük Hidro Enerji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749</c:v>
                </c:pt>
                <c:pt idx="1">
                  <c:v>302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21-4ACE-B1DB-ED90A5DFD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525440"/>
        <c:axId val="256527744"/>
      </c:barChart>
      <c:catAx>
        <c:axId val="25652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56527744"/>
        <c:crosses val="autoZero"/>
        <c:auto val="1"/>
        <c:lblAlgn val="ctr"/>
        <c:lblOffset val="100"/>
        <c:noMultiLvlLbl val="0"/>
      </c:catAx>
      <c:valAx>
        <c:axId val="2565277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5652544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85560912398849E-2"/>
          <c:w val="1"/>
          <c:h val="0.26421953547995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EB09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F6-4434-B4D8-D3CC904A2428}"/>
              </c:ext>
            </c:extLst>
          </c:dPt>
          <c:dPt>
            <c:idx val="1"/>
            <c:bubble3D val="0"/>
            <c:spPr>
              <a:solidFill>
                <a:srgbClr val="BEF4C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CF6-4434-B4D8-D3CC904A24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1B-4B8D-8822-6C35A7286A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1B-4B8D-8822-6C35A7286AF4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6-4434-B4D8-D3CC904A2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EB09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46-45B8-AC59-E691778FA9EB}"/>
              </c:ext>
            </c:extLst>
          </c:dPt>
          <c:dPt>
            <c:idx val="1"/>
            <c:bubble3D val="0"/>
            <c:spPr>
              <a:solidFill>
                <a:srgbClr val="BEF4C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46-45B8-AC59-E691778FA9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46-45B8-AC59-E691778FA9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46-45B8-AC59-E691778FA9EB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146-45B8-AC59-E691778FA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18626-DBC9-4D5C-8EF0-3E99FFFF9A50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4B19461B-33F0-4634-88E1-2FD56D769668}">
      <dgm:prSet phldrT="[Text]"/>
      <dgm:spPr/>
      <dgm:t>
        <a:bodyPr/>
        <a:lstStyle/>
        <a:p>
          <a:pPr algn="ctr"/>
          <a:endParaRPr lang="tr-TR" sz="1500"/>
        </a:p>
      </dgm:t>
    </dgm:pt>
    <dgm:pt modelId="{727D1E58-7892-469F-B7E3-88977C503887}" type="parTrans" cxnId="{B660292B-ABB9-44DD-A718-E1481272BD7A}">
      <dgm:prSet/>
      <dgm:spPr/>
      <dgm:t>
        <a:bodyPr/>
        <a:lstStyle/>
        <a:p>
          <a:pPr algn="ctr"/>
          <a:endParaRPr lang="tr-TR"/>
        </a:p>
      </dgm:t>
    </dgm:pt>
    <dgm:pt modelId="{60C193D9-42DF-4FEF-9652-64642A8F86F8}" type="sibTrans" cxnId="{B660292B-ABB9-44DD-A718-E1481272BD7A}">
      <dgm:prSet/>
      <dgm:spPr/>
      <dgm:t>
        <a:bodyPr/>
        <a:lstStyle/>
        <a:p>
          <a:pPr algn="ctr"/>
          <a:endParaRPr lang="tr-TR"/>
        </a:p>
      </dgm:t>
    </dgm:pt>
    <dgm:pt modelId="{A1F9D0EB-512E-4F28-91B0-FE4ECFEA8477}">
      <dgm:prSet phldrT="[Text]" phldr="1"/>
      <dgm:spPr/>
      <dgm:t>
        <a:bodyPr/>
        <a:lstStyle/>
        <a:p>
          <a:pPr algn="ctr"/>
          <a:endParaRPr lang="tr-TR" sz="1500" dirty="0"/>
        </a:p>
      </dgm:t>
    </dgm:pt>
    <dgm:pt modelId="{A984679A-38A8-41C5-8413-307F2DA74C88}" type="parTrans" cxnId="{D40F8EBD-427A-4CD1-8B82-5A93032C439B}">
      <dgm:prSet/>
      <dgm:spPr/>
      <dgm:t>
        <a:bodyPr/>
        <a:lstStyle/>
        <a:p>
          <a:pPr algn="ctr"/>
          <a:endParaRPr lang="tr-TR"/>
        </a:p>
      </dgm:t>
    </dgm:pt>
    <dgm:pt modelId="{4522D8B5-2684-412F-A54B-FBDFB165BDA2}" type="sibTrans" cxnId="{D40F8EBD-427A-4CD1-8B82-5A93032C439B}">
      <dgm:prSet/>
      <dgm:spPr/>
      <dgm:t>
        <a:bodyPr/>
        <a:lstStyle/>
        <a:p>
          <a:pPr algn="ctr"/>
          <a:endParaRPr lang="tr-TR"/>
        </a:p>
      </dgm:t>
    </dgm:pt>
    <dgm:pt modelId="{E9291E3D-05BC-4591-B397-890B886FBA0A}">
      <dgm:prSet phldrT="[Text]"/>
      <dgm:spPr/>
      <dgm:t>
        <a:bodyPr/>
        <a:lstStyle/>
        <a:p>
          <a:pPr algn="ctr"/>
          <a:endParaRPr lang="tr-TR" sz="1500"/>
        </a:p>
      </dgm:t>
    </dgm:pt>
    <dgm:pt modelId="{0BEFD4DB-32A7-486C-8BDC-E83657EF11B2}" type="parTrans" cxnId="{F66B69C2-7005-458B-A1BE-23BCAE3CB3CA}">
      <dgm:prSet/>
      <dgm:spPr/>
      <dgm:t>
        <a:bodyPr/>
        <a:lstStyle/>
        <a:p>
          <a:pPr algn="ctr"/>
          <a:endParaRPr lang="tr-TR"/>
        </a:p>
      </dgm:t>
    </dgm:pt>
    <dgm:pt modelId="{C0F20675-7615-409E-915D-13A8199F8108}" type="sibTrans" cxnId="{F66B69C2-7005-458B-A1BE-23BCAE3CB3CA}">
      <dgm:prSet/>
      <dgm:spPr/>
      <dgm:t>
        <a:bodyPr/>
        <a:lstStyle/>
        <a:p>
          <a:pPr algn="ctr"/>
          <a:endParaRPr lang="tr-TR"/>
        </a:p>
      </dgm:t>
    </dgm:pt>
    <dgm:pt modelId="{9E8CCD0E-4906-440E-93DB-CD995E82436A}">
      <dgm:prSet phldrT="[Text]" phldr="1"/>
      <dgm:spPr/>
      <dgm:t>
        <a:bodyPr/>
        <a:lstStyle/>
        <a:p>
          <a:pPr algn="ctr"/>
          <a:endParaRPr lang="tr-TR" sz="1500"/>
        </a:p>
      </dgm:t>
    </dgm:pt>
    <dgm:pt modelId="{A9CFF94E-EACB-403B-BACD-13B96AB30DFE}" type="parTrans" cxnId="{F1C34F24-4716-4297-BF2E-8DEE91511740}">
      <dgm:prSet/>
      <dgm:spPr/>
      <dgm:t>
        <a:bodyPr/>
        <a:lstStyle/>
        <a:p>
          <a:pPr algn="ctr"/>
          <a:endParaRPr lang="tr-TR"/>
        </a:p>
      </dgm:t>
    </dgm:pt>
    <dgm:pt modelId="{497B90D4-BA15-4565-B654-C3F82BF84C98}" type="sibTrans" cxnId="{F1C34F24-4716-4297-BF2E-8DEE91511740}">
      <dgm:prSet/>
      <dgm:spPr/>
      <dgm:t>
        <a:bodyPr/>
        <a:lstStyle/>
        <a:p>
          <a:pPr algn="ctr"/>
          <a:endParaRPr lang="tr-TR"/>
        </a:p>
      </dgm:t>
    </dgm:pt>
    <dgm:pt modelId="{68E7EA7F-0608-40F3-8A45-4E2CA9468087}">
      <dgm:prSet phldrT="[Text]"/>
      <dgm:spPr/>
      <dgm:t>
        <a:bodyPr/>
        <a:lstStyle/>
        <a:p>
          <a:pPr algn="ctr"/>
          <a:endParaRPr lang="tr-TR" sz="1500"/>
        </a:p>
      </dgm:t>
    </dgm:pt>
    <dgm:pt modelId="{089E6B03-BCBD-4155-8C95-A36B9F2A6E6B}" type="parTrans" cxnId="{47AF8452-FDB7-4EA9-975B-D32593F08CA0}">
      <dgm:prSet/>
      <dgm:spPr/>
      <dgm:t>
        <a:bodyPr/>
        <a:lstStyle/>
        <a:p>
          <a:pPr algn="ctr"/>
          <a:endParaRPr lang="tr-TR"/>
        </a:p>
      </dgm:t>
    </dgm:pt>
    <dgm:pt modelId="{3B9BAE3A-8B76-454B-836C-0DD709CFCE0C}" type="sibTrans" cxnId="{47AF8452-FDB7-4EA9-975B-D32593F08CA0}">
      <dgm:prSet/>
      <dgm:spPr/>
      <dgm:t>
        <a:bodyPr/>
        <a:lstStyle/>
        <a:p>
          <a:pPr algn="ctr"/>
          <a:endParaRPr lang="tr-TR"/>
        </a:p>
      </dgm:t>
    </dgm:pt>
    <dgm:pt modelId="{1BD647BB-0216-4E0F-AD94-94140B8BAF19}">
      <dgm:prSet phldrT="[Text]" phldr="1"/>
      <dgm:spPr/>
      <dgm:t>
        <a:bodyPr/>
        <a:lstStyle/>
        <a:p>
          <a:pPr algn="ctr"/>
          <a:endParaRPr lang="tr-TR" sz="1500" dirty="0"/>
        </a:p>
      </dgm:t>
    </dgm:pt>
    <dgm:pt modelId="{4EAFBE41-63E0-41C1-BD43-30BF5BB1CD42}" type="parTrans" cxnId="{C7313873-A3F8-48B0-8929-80FAB87F7AF0}">
      <dgm:prSet/>
      <dgm:spPr/>
      <dgm:t>
        <a:bodyPr/>
        <a:lstStyle/>
        <a:p>
          <a:pPr algn="ctr"/>
          <a:endParaRPr lang="tr-TR"/>
        </a:p>
      </dgm:t>
    </dgm:pt>
    <dgm:pt modelId="{6D637B2A-045E-40E6-A5CD-171E43E3B7E4}" type="sibTrans" cxnId="{C7313873-A3F8-48B0-8929-80FAB87F7AF0}">
      <dgm:prSet/>
      <dgm:spPr/>
      <dgm:t>
        <a:bodyPr/>
        <a:lstStyle/>
        <a:p>
          <a:pPr algn="ctr"/>
          <a:endParaRPr lang="tr-TR"/>
        </a:p>
      </dgm:t>
    </dgm:pt>
    <dgm:pt modelId="{E4819CA4-4666-430A-845B-F9024D68D480}">
      <dgm:prSet custT="1"/>
      <dgm:spPr/>
      <dgm:t>
        <a:bodyPr/>
        <a:lstStyle/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dirty="0">
            <a:latin typeface="Exo 2 Medium"/>
            <a:sym typeface="Wingdings" panose="05000000000000000000" pitchFamily="2" charset="2"/>
          </a:endParaRPr>
        </a:p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dirty="0" smtClean="0">
              <a:latin typeface="Exo 2 Medium"/>
              <a:sym typeface="Wingdings" panose="05000000000000000000" pitchFamily="2" charset="2"/>
            </a:rPr>
            <a:t>Rekabet Endeksi</a:t>
          </a:r>
          <a:endParaRPr lang="en-US" sz="2400" b="1" dirty="0">
            <a:latin typeface="Exo 2 Medium"/>
            <a:sym typeface="Wingdings" panose="05000000000000000000" pitchFamily="2" charset="2"/>
          </a:endParaRPr>
        </a:p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latin typeface="Exo 2 Medium"/>
              <a:sym typeface="Wingdings" panose="05000000000000000000" pitchFamily="2" charset="2"/>
            </a:rPr>
            <a:t>(</a:t>
          </a:r>
          <a:r>
            <a:rPr lang="tr-TR" sz="2400" b="1" dirty="0" smtClean="0">
              <a:latin typeface="Exo 2 Medium"/>
              <a:sym typeface="Wingdings" panose="05000000000000000000" pitchFamily="2" charset="2"/>
            </a:rPr>
            <a:t>Dünya Ekonomik Formu</a:t>
          </a:r>
          <a:r>
            <a:rPr lang="en-US" sz="2400" b="1" dirty="0" smtClean="0">
              <a:latin typeface="Exo 2 Medium"/>
              <a:sym typeface="Wingdings" panose="05000000000000000000" pitchFamily="2" charset="2"/>
            </a:rPr>
            <a:t>)</a:t>
          </a:r>
          <a:endParaRPr lang="en-US" sz="2400" b="1" dirty="0">
            <a:latin typeface="Exo 2 Medium"/>
            <a:sym typeface="Wingdings" panose="05000000000000000000" pitchFamily="2" charset="2"/>
          </a:endParaRPr>
        </a:p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dirty="0">
            <a:latin typeface="Exo 2 Medium"/>
            <a:sym typeface="Wingdings" panose="05000000000000000000" pitchFamily="2" charset="2"/>
          </a:endParaRPr>
        </a:p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>
              <a:latin typeface="Exo 2 Medium"/>
              <a:sym typeface="Wingdings" panose="05000000000000000000" pitchFamily="2" charset="2"/>
            </a:rPr>
            <a:t>38</a:t>
          </a:r>
        </a:p>
        <a:p>
          <a:pPr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dirty="0">
            <a:latin typeface="Exo 2 Medium"/>
          </a:endParaRPr>
        </a:p>
      </dgm:t>
    </dgm:pt>
    <dgm:pt modelId="{B5129F75-1A96-4FC5-BC35-20F12C70B524}" type="parTrans" cxnId="{D342A62D-6CE8-4527-AB6D-5F74CCD9E308}">
      <dgm:prSet/>
      <dgm:spPr/>
      <dgm:t>
        <a:bodyPr/>
        <a:lstStyle/>
        <a:p>
          <a:pPr algn="ctr"/>
          <a:endParaRPr lang="tr-TR"/>
        </a:p>
      </dgm:t>
    </dgm:pt>
    <dgm:pt modelId="{7600D450-192F-42B8-9642-EDC95F2E81F6}" type="sibTrans" cxnId="{D342A62D-6CE8-4527-AB6D-5F74CCD9E308}">
      <dgm:prSet/>
      <dgm:spPr/>
      <dgm:t>
        <a:bodyPr/>
        <a:lstStyle/>
        <a:p>
          <a:pPr algn="ctr"/>
          <a:endParaRPr lang="tr-TR"/>
        </a:p>
      </dgm:t>
    </dgm:pt>
    <dgm:pt modelId="{C72E74FD-417B-4BF0-B272-BE88BB66FE5F}">
      <dgm:prSet custT="1"/>
      <dgm:spPr/>
      <dgm:t>
        <a:bodyPr/>
        <a:lstStyle/>
        <a:p>
          <a:pPr algn="ctr"/>
          <a:endParaRPr lang="tr-TR" sz="1500" b="1" dirty="0"/>
        </a:p>
        <a:p>
          <a:pPr algn="ctr"/>
          <a:endParaRPr lang="tr-TR" sz="1500" b="1" dirty="0"/>
        </a:p>
        <a:p>
          <a:pPr algn="ctr"/>
          <a:endParaRPr lang="tr-TR" sz="1500" b="1" dirty="0"/>
        </a:p>
        <a:p>
          <a:pPr algn="ctr"/>
          <a:endParaRPr lang="tr-TR" sz="1500" b="1" dirty="0"/>
        </a:p>
        <a:p>
          <a:pPr algn="ctr"/>
          <a:endParaRPr lang="tr-TR" sz="1500" b="1" dirty="0"/>
        </a:p>
        <a:p>
          <a:pPr algn="ctr"/>
          <a:endParaRPr lang="tr-TR" sz="1500" b="1" dirty="0"/>
        </a:p>
        <a:p>
          <a:pPr algn="ctr"/>
          <a:r>
            <a:rPr lang="tr-TR" sz="2400" b="1" dirty="0" smtClean="0"/>
            <a:t>Lojistik Performans Endeksi</a:t>
          </a:r>
          <a:endParaRPr lang="tr-TR" sz="2400" b="1" dirty="0"/>
        </a:p>
        <a:p>
          <a:pPr algn="ctr"/>
          <a:endParaRPr lang="tr-TR" sz="2400" b="1" dirty="0"/>
        </a:p>
        <a:p>
          <a:pPr algn="ctr"/>
          <a:r>
            <a:rPr lang="tr-TR" sz="2400" b="1" dirty="0"/>
            <a:t>44</a:t>
          </a:r>
        </a:p>
        <a:p>
          <a:pPr algn="ctr"/>
          <a:endParaRPr lang="tr-TR" sz="1500" b="1" dirty="0"/>
        </a:p>
        <a:p>
          <a:pPr algn="ctr"/>
          <a:endParaRPr lang="tr-TR" sz="1500" b="1" dirty="0">
            <a:latin typeface="Exo 2 Medium"/>
          </a:endParaRPr>
        </a:p>
        <a:p>
          <a:pPr algn="l"/>
          <a:r>
            <a:rPr lang="tr-TR" sz="1500" b="1" dirty="0">
              <a:latin typeface="Exo 2 Medium"/>
            </a:rPr>
            <a:t>          </a:t>
          </a:r>
        </a:p>
        <a:p>
          <a:pPr algn="ctr"/>
          <a:endParaRPr lang="tr-TR" sz="1500" dirty="0"/>
        </a:p>
        <a:p>
          <a:pPr algn="ctr"/>
          <a:endParaRPr lang="tr-TR" sz="1500" dirty="0"/>
        </a:p>
        <a:p>
          <a:pPr algn="ctr"/>
          <a:endParaRPr lang="tr-TR" sz="1500" dirty="0"/>
        </a:p>
        <a:p>
          <a:pPr algn="ctr"/>
          <a:endParaRPr lang="tr-TR" sz="1500" dirty="0"/>
        </a:p>
        <a:p>
          <a:pPr algn="ctr"/>
          <a:endParaRPr lang="tr-TR" sz="1500" dirty="0"/>
        </a:p>
      </dgm:t>
    </dgm:pt>
    <dgm:pt modelId="{D5E20C0F-436B-43E0-9C87-8B423C91FFF6}" type="parTrans" cxnId="{612AF322-F0CE-4D5C-9FE7-E6322CB871B5}">
      <dgm:prSet/>
      <dgm:spPr/>
      <dgm:t>
        <a:bodyPr/>
        <a:lstStyle/>
        <a:p>
          <a:pPr algn="ctr"/>
          <a:endParaRPr lang="tr-TR"/>
        </a:p>
      </dgm:t>
    </dgm:pt>
    <dgm:pt modelId="{36E99AF2-F201-4CCD-95FA-EB0094A72987}" type="sibTrans" cxnId="{612AF322-F0CE-4D5C-9FE7-E6322CB871B5}">
      <dgm:prSet/>
      <dgm:spPr/>
      <dgm:t>
        <a:bodyPr/>
        <a:lstStyle/>
        <a:p>
          <a:pPr algn="ctr"/>
          <a:endParaRPr lang="tr-TR"/>
        </a:p>
      </dgm:t>
    </dgm:pt>
    <dgm:pt modelId="{D60DECB3-1C1E-43A1-BD0A-4D020330E516}">
      <dgm:prSet custT="1"/>
      <dgm:spPr/>
      <dgm:t>
        <a:bodyPr/>
        <a:lstStyle/>
        <a:p>
          <a:pPr algn="ctr"/>
          <a:endParaRPr lang="tr-TR" sz="1500" b="1" dirty="0">
            <a:sym typeface="Wingdings" panose="05000000000000000000" pitchFamily="2" charset="2"/>
          </a:endParaRPr>
        </a:p>
        <a:p>
          <a:pPr algn="ctr"/>
          <a:endParaRPr lang="tr-TR" sz="1500" b="1" dirty="0">
            <a:sym typeface="Wingdings" panose="05000000000000000000" pitchFamily="2" charset="2"/>
          </a:endParaRPr>
        </a:p>
        <a:p>
          <a:pPr algn="ctr"/>
          <a:endParaRPr lang="tr-TR" sz="1500" b="1" dirty="0">
            <a:sym typeface="Wingdings" panose="05000000000000000000" pitchFamily="2" charset="2"/>
          </a:endParaRPr>
        </a:p>
        <a:p>
          <a:pPr algn="ctr"/>
          <a:r>
            <a:rPr lang="tr-TR" sz="2400" b="1" dirty="0">
              <a:sym typeface="Wingdings" panose="05000000000000000000" pitchFamily="2" charset="2"/>
            </a:rPr>
            <a:t>       </a:t>
          </a:r>
          <a:r>
            <a:rPr lang="tr-TR" sz="2400" b="1" dirty="0" smtClean="0">
              <a:latin typeface="Exo 2 Medium"/>
              <a:sym typeface="Wingdings" panose="05000000000000000000" pitchFamily="2" charset="2"/>
            </a:rPr>
            <a:t>Yenilikçilik Endeksi</a:t>
          </a:r>
          <a:endParaRPr lang="tr-TR" sz="2400" b="1" dirty="0">
            <a:latin typeface="Exo 2 Medium"/>
            <a:sym typeface="Wingdings" panose="05000000000000000000" pitchFamily="2" charset="2"/>
          </a:endParaRPr>
        </a:p>
        <a:p>
          <a:pPr algn="ctr"/>
          <a:endParaRPr lang="tr-TR" sz="2400" b="1" dirty="0">
            <a:latin typeface="Exo 2 Medium"/>
            <a:sym typeface="Wingdings" panose="05000000000000000000" pitchFamily="2" charset="2"/>
          </a:endParaRPr>
        </a:p>
        <a:p>
          <a:pPr algn="ctr"/>
          <a:r>
            <a:rPr lang="tr-TR" sz="2400" b="1" dirty="0">
              <a:latin typeface="Exo 2 Medium"/>
              <a:sym typeface="Wingdings" panose="05000000000000000000" pitchFamily="2" charset="2"/>
            </a:rPr>
            <a:t>57</a:t>
          </a:r>
          <a:endParaRPr lang="tr-TR" sz="2400" b="1" dirty="0">
            <a:latin typeface="Exo 2 Medium"/>
          </a:endParaRPr>
        </a:p>
        <a:p>
          <a:pPr algn="ctr"/>
          <a:endParaRPr lang="tr-TR" sz="1500" b="1" dirty="0"/>
        </a:p>
        <a:p>
          <a:pPr algn="ctr"/>
          <a:endParaRPr lang="tr-TR" sz="1500" b="1" dirty="0"/>
        </a:p>
        <a:p>
          <a:pPr algn="ctr"/>
          <a:endParaRPr lang="tr-TR" sz="1500" b="1" dirty="0"/>
        </a:p>
        <a:p>
          <a:pPr algn="ctr"/>
          <a:endParaRPr lang="tr-TR" sz="1500" dirty="0"/>
        </a:p>
        <a:p>
          <a:pPr algn="ctr"/>
          <a:r>
            <a:rPr lang="tr-TR" sz="1500" dirty="0"/>
            <a:t> </a:t>
          </a:r>
        </a:p>
      </dgm:t>
    </dgm:pt>
    <dgm:pt modelId="{1FF4F2D2-FE13-421C-8DEC-0D1F98792D75}" type="parTrans" cxnId="{38230272-BB07-4FAC-B429-29CDFAC20A7C}">
      <dgm:prSet/>
      <dgm:spPr/>
      <dgm:t>
        <a:bodyPr/>
        <a:lstStyle/>
        <a:p>
          <a:pPr algn="ctr"/>
          <a:endParaRPr lang="tr-TR"/>
        </a:p>
      </dgm:t>
    </dgm:pt>
    <dgm:pt modelId="{694DD7CC-C796-4622-8D6B-6B213851BF66}" type="sibTrans" cxnId="{38230272-BB07-4FAC-B429-29CDFAC20A7C}">
      <dgm:prSet/>
      <dgm:spPr/>
      <dgm:t>
        <a:bodyPr/>
        <a:lstStyle/>
        <a:p>
          <a:pPr algn="ctr"/>
          <a:endParaRPr lang="tr-TR"/>
        </a:p>
      </dgm:t>
    </dgm:pt>
    <dgm:pt modelId="{28DECDC8-BD71-4834-8CA8-74280D3DB0FE}">
      <dgm:prSet phldrT="[Text]" custT="1"/>
      <dgm:spPr/>
      <dgm:t>
        <a:bodyPr/>
        <a:lstStyle/>
        <a:p>
          <a:pPr algn="ctr"/>
          <a:endParaRPr lang="tr-TR" sz="1500" b="1" dirty="0"/>
        </a:p>
        <a:p>
          <a:pPr algn="ctr"/>
          <a:r>
            <a:rPr lang="tr-TR" sz="2400" b="1" dirty="0" smtClean="0">
              <a:latin typeface="Exo 2 Medium"/>
            </a:rPr>
            <a:t>İş Yapma Kolaylığı</a:t>
          </a:r>
          <a:endParaRPr lang="en-GB" sz="2400" b="1" dirty="0">
            <a:latin typeface="Exo 2 Medium"/>
          </a:endParaRPr>
        </a:p>
        <a:p>
          <a:pPr algn="ctr"/>
          <a:r>
            <a:rPr lang="en-GB" sz="2400" b="1" dirty="0" smtClean="0">
              <a:latin typeface="Exo 2 Medium"/>
            </a:rPr>
            <a:t>(</a:t>
          </a:r>
          <a:r>
            <a:rPr lang="tr-TR" sz="2400" b="1" dirty="0" smtClean="0">
              <a:latin typeface="Exo 2 Medium"/>
            </a:rPr>
            <a:t>Dünya Bankası</a:t>
          </a:r>
          <a:r>
            <a:rPr lang="en-GB" sz="2400" b="1" dirty="0" smtClean="0">
              <a:latin typeface="Exo 2 Medium"/>
            </a:rPr>
            <a:t>)</a:t>
          </a:r>
          <a:endParaRPr lang="en-GB" sz="2400" b="1" dirty="0">
            <a:latin typeface="Exo 2 Medium"/>
          </a:endParaRPr>
        </a:p>
        <a:p>
          <a:pPr algn="ctr"/>
          <a:endParaRPr lang="en-GB" sz="2400" b="1" dirty="0">
            <a:latin typeface="Exo 2 Medium"/>
          </a:endParaRPr>
        </a:p>
        <a:p>
          <a:pPr algn="ctr"/>
          <a:r>
            <a:rPr lang="en-GB" sz="2400" b="1" dirty="0">
              <a:latin typeface="Exo 2 Medium"/>
            </a:rPr>
            <a:t>77</a:t>
          </a:r>
          <a:endParaRPr lang="tr-TR" sz="2400" b="1" dirty="0">
            <a:latin typeface="Exo 2 Medium"/>
          </a:endParaRPr>
        </a:p>
      </dgm:t>
    </dgm:pt>
    <dgm:pt modelId="{8E2F7E52-96AF-4E21-8D30-9288FB1B8D39}" type="sibTrans" cxnId="{91C6A9E6-DAEC-45F0-94B2-6F4B4BB1F9B4}">
      <dgm:prSet/>
      <dgm:spPr/>
      <dgm:t>
        <a:bodyPr/>
        <a:lstStyle/>
        <a:p>
          <a:pPr algn="ctr"/>
          <a:endParaRPr lang="tr-TR"/>
        </a:p>
      </dgm:t>
    </dgm:pt>
    <dgm:pt modelId="{7DFBED47-F9FD-4FC0-9CF7-1FB1CCCA7741}" type="parTrans" cxnId="{91C6A9E6-DAEC-45F0-94B2-6F4B4BB1F9B4}">
      <dgm:prSet/>
      <dgm:spPr/>
      <dgm:t>
        <a:bodyPr/>
        <a:lstStyle/>
        <a:p>
          <a:pPr algn="ctr"/>
          <a:endParaRPr lang="tr-TR"/>
        </a:p>
      </dgm:t>
    </dgm:pt>
    <dgm:pt modelId="{B3ADDCE2-EF8C-4F99-B400-5679322EE384}">
      <dgm:prSet phldrT="[Text]" custT="1"/>
      <dgm:spPr/>
      <dgm:t>
        <a:bodyPr/>
        <a:lstStyle/>
        <a:p>
          <a:pPr algn="ctr"/>
          <a:r>
            <a:rPr lang="tr-TR" sz="1800" b="1" dirty="0" smtClean="0"/>
            <a:t>Hindistan’ın verimliliğine dair detaylar</a:t>
          </a:r>
          <a:endParaRPr lang="tr-TR" sz="1800" b="1" dirty="0"/>
        </a:p>
      </dgm:t>
    </dgm:pt>
    <dgm:pt modelId="{D6F7EF54-7A03-4011-8DBB-D277941ED1AB}" type="sibTrans" cxnId="{8F177C60-6A4E-4031-8AAC-2F45EE7B68EB}">
      <dgm:prSet/>
      <dgm:spPr/>
      <dgm:t>
        <a:bodyPr/>
        <a:lstStyle/>
        <a:p>
          <a:pPr algn="ctr"/>
          <a:endParaRPr lang="tr-TR"/>
        </a:p>
      </dgm:t>
    </dgm:pt>
    <dgm:pt modelId="{E3F5D209-0BCA-4D27-892E-0D179C87529F}" type="parTrans" cxnId="{8F177C60-6A4E-4031-8AAC-2F45EE7B68EB}">
      <dgm:prSet/>
      <dgm:spPr/>
      <dgm:t>
        <a:bodyPr/>
        <a:lstStyle/>
        <a:p>
          <a:pPr algn="ctr"/>
          <a:endParaRPr lang="tr-TR"/>
        </a:p>
      </dgm:t>
    </dgm:pt>
    <dgm:pt modelId="{345728E1-6CD4-491B-965E-F253119D4B82}" type="pres">
      <dgm:prSet presAssocID="{86618626-DBC9-4D5C-8EF0-3E99FFFF9A5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AB008D-D27B-4B19-B0F2-7AF220041B04}" type="pres">
      <dgm:prSet presAssocID="{86618626-DBC9-4D5C-8EF0-3E99FFFF9A50}" presName="matrix" presStyleCnt="0"/>
      <dgm:spPr/>
    </dgm:pt>
    <dgm:pt modelId="{E5029C4F-4A75-4951-BBF4-09DB8BF9B00D}" type="pres">
      <dgm:prSet presAssocID="{86618626-DBC9-4D5C-8EF0-3E99FFFF9A50}" presName="tile1" presStyleLbl="node1" presStyleIdx="0" presStyleCnt="4" custLinFactNeighborX="0"/>
      <dgm:spPr/>
      <dgm:t>
        <a:bodyPr/>
        <a:lstStyle/>
        <a:p>
          <a:endParaRPr lang="en-GB"/>
        </a:p>
      </dgm:t>
    </dgm:pt>
    <dgm:pt modelId="{C14D3C4E-BD6A-4B2F-88CF-843135F93259}" type="pres">
      <dgm:prSet presAssocID="{86618626-DBC9-4D5C-8EF0-3E99FFFF9A5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46C4E1-707A-4994-B50A-CC9960622D7A}" type="pres">
      <dgm:prSet presAssocID="{86618626-DBC9-4D5C-8EF0-3E99FFFF9A50}" presName="tile2" presStyleLbl="node1" presStyleIdx="1" presStyleCnt="4" custScaleY="110886" custLinFactNeighborY="5853"/>
      <dgm:spPr/>
      <dgm:t>
        <a:bodyPr/>
        <a:lstStyle/>
        <a:p>
          <a:endParaRPr lang="en-GB"/>
        </a:p>
      </dgm:t>
    </dgm:pt>
    <dgm:pt modelId="{A750E98C-A934-4B9B-BF8C-333CFE9B791B}" type="pres">
      <dgm:prSet presAssocID="{86618626-DBC9-4D5C-8EF0-3E99FFFF9A5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19A658-EAFE-41B3-8320-BC5F438DADBC}" type="pres">
      <dgm:prSet presAssocID="{86618626-DBC9-4D5C-8EF0-3E99FFFF9A50}" presName="tile3" presStyleLbl="node1" presStyleIdx="2" presStyleCnt="4" custScaleY="94378" custLinFactNeighborX="0" custLinFactNeighborY="-2935"/>
      <dgm:spPr/>
      <dgm:t>
        <a:bodyPr/>
        <a:lstStyle/>
        <a:p>
          <a:endParaRPr lang="en-GB"/>
        </a:p>
      </dgm:t>
    </dgm:pt>
    <dgm:pt modelId="{910743DB-9268-40D1-82F5-39C7A67FECBF}" type="pres">
      <dgm:prSet presAssocID="{86618626-DBC9-4D5C-8EF0-3E99FFFF9A5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76E82B-D199-4B26-9B34-963D781C7DFE}" type="pres">
      <dgm:prSet presAssocID="{86618626-DBC9-4D5C-8EF0-3E99FFFF9A50}" presName="tile4" presStyleLbl="node1" presStyleIdx="3" presStyleCnt="4" custScaleY="88969"/>
      <dgm:spPr/>
      <dgm:t>
        <a:bodyPr/>
        <a:lstStyle/>
        <a:p>
          <a:endParaRPr lang="en-GB"/>
        </a:p>
      </dgm:t>
    </dgm:pt>
    <dgm:pt modelId="{EC56439B-AAB6-49C0-AF21-A4857B748CDA}" type="pres">
      <dgm:prSet presAssocID="{86618626-DBC9-4D5C-8EF0-3E99FFFF9A5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B85AB1-78CE-49D4-BA76-443BCD9E655D}" type="pres">
      <dgm:prSet presAssocID="{86618626-DBC9-4D5C-8EF0-3E99FFFF9A50}" presName="centerTile" presStyleLbl="fgShp" presStyleIdx="0" presStyleCnt="1" custScaleX="94225" custScaleY="100485" custLinFactNeighborX="-6221" custLinFactNeighborY="627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47AF8452-FDB7-4EA9-975B-D32593F08CA0}" srcId="{86618626-DBC9-4D5C-8EF0-3E99FFFF9A50}" destId="{68E7EA7F-0608-40F3-8A45-4E2CA9468087}" srcOrd="3" destOrd="0" parTransId="{089E6B03-BCBD-4155-8C95-A36B9F2A6E6B}" sibTransId="{3B9BAE3A-8B76-454B-836C-0DD709CFCE0C}"/>
    <dgm:cxn modelId="{38230272-BB07-4FAC-B429-29CDFAC20A7C}" srcId="{B3ADDCE2-EF8C-4F99-B400-5679322EE384}" destId="{D60DECB3-1C1E-43A1-BD0A-4D020330E516}" srcOrd="3" destOrd="0" parTransId="{1FF4F2D2-FE13-421C-8DEC-0D1F98792D75}" sibTransId="{694DD7CC-C796-4622-8D6B-6B213851BF66}"/>
    <dgm:cxn modelId="{1073F357-C856-4ACA-BB3C-57C411144151}" type="presOf" srcId="{C72E74FD-417B-4BF0-B272-BE88BB66FE5F}" destId="{B819A658-EAFE-41B3-8320-BC5F438DADBC}" srcOrd="0" destOrd="0" presId="urn:microsoft.com/office/officeart/2005/8/layout/matrix1"/>
    <dgm:cxn modelId="{F222C721-CD01-4307-AD3C-83F6FA3A8B51}" type="presOf" srcId="{86618626-DBC9-4D5C-8EF0-3E99FFFF9A50}" destId="{345728E1-6CD4-491B-965E-F253119D4B82}" srcOrd="0" destOrd="0" presId="urn:microsoft.com/office/officeart/2005/8/layout/matrix1"/>
    <dgm:cxn modelId="{B660292B-ABB9-44DD-A718-E1481272BD7A}" srcId="{86618626-DBC9-4D5C-8EF0-3E99FFFF9A50}" destId="{4B19461B-33F0-4634-88E1-2FD56D769668}" srcOrd="1" destOrd="0" parTransId="{727D1E58-7892-469F-B7E3-88977C503887}" sibTransId="{60C193D9-42DF-4FEF-9652-64642A8F86F8}"/>
    <dgm:cxn modelId="{A90BE1DF-75CC-48FE-BA19-6EC08B2B9B7A}" type="presOf" srcId="{C72E74FD-417B-4BF0-B272-BE88BB66FE5F}" destId="{910743DB-9268-40D1-82F5-39C7A67FECBF}" srcOrd="1" destOrd="0" presId="urn:microsoft.com/office/officeart/2005/8/layout/matrix1"/>
    <dgm:cxn modelId="{D342A62D-6CE8-4527-AB6D-5F74CCD9E308}" srcId="{B3ADDCE2-EF8C-4F99-B400-5679322EE384}" destId="{E4819CA4-4666-430A-845B-F9024D68D480}" srcOrd="1" destOrd="0" parTransId="{B5129F75-1A96-4FC5-BC35-20F12C70B524}" sibTransId="{7600D450-192F-42B8-9642-EDC95F2E81F6}"/>
    <dgm:cxn modelId="{612AF322-F0CE-4D5C-9FE7-E6322CB871B5}" srcId="{B3ADDCE2-EF8C-4F99-B400-5679322EE384}" destId="{C72E74FD-417B-4BF0-B272-BE88BB66FE5F}" srcOrd="2" destOrd="0" parTransId="{D5E20C0F-436B-43E0-9C87-8B423C91FFF6}" sibTransId="{36E99AF2-F201-4CCD-95FA-EB0094A72987}"/>
    <dgm:cxn modelId="{C7313873-A3F8-48B0-8929-80FAB87F7AF0}" srcId="{68E7EA7F-0608-40F3-8A45-4E2CA9468087}" destId="{1BD647BB-0216-4E0F-AD94-94140B8BAF19}" srcOrd="0" destOrd="0" parTransId="{4EAFBE41-63E0-41C1-BD43-30BF5BB1CD42}" sibTransId="{6D637B2A-045E-40E6-A5CD-171E43E3B7E4}"/>
    <dgm:cxn modelId="{D40F8EBD-427A-4CD1-8B82-5A93032C439B}" srcId="{4B19461B-33F0-4634-88E1-2FD56D769668}" destId="{A1F9D0EB-512E-4F28-91B0-FE4ECFEA8477}" srcOrd="0" destOrd="0" parTransId="{A984679A-38A8-41C5-8413-307F2DA74C88}" sibTransId="{4522D8B5-2684-412F-A54B-FBDFB165BDA2}"/>
    <dgm:cxn modelId="{F1C34F24-4716-4297-BF2E-8DEE91511740}" srcId="{E9291E3D-05BC-4591-B397-890B886FBA0A}" destId="{9E8CCD0E-4906-440E-93DB-CD995E82436A}" srcOrd="0" destOrd="0" parTransId="{A9CFF94E-EACB-403B-BACD-13B96AB30DFE}" sibTransId="{497B90D4-BA15-4565-B654-C3F82BF84C98}"/>
    <dgm:cxn modelId="{B5791526-299A-4A8D-8582-320226A80909}" type="presOf" srcId="{28DECDC8-BD71-4834-8CA8-74280D3DB0FE}" destId="{E5029C4F-4A75-4951-BBF4-09DB8BF9B00D}" srcOrd="0" destOrd="0" presId="urn:microsoft.com/office/officeart/2005/8/layout/matrix1"/>
    <dgm:cxn modelId="{7D67F674-38C7-4547-B7C5-02D1E0229A1D}" type="presOf" srcId="{D60DECB3-1C1E-43A1-BD0A-4D020330E516}" destId="{B376E82B-D199-4B26-9B34-963D781C7DFE}" srcOrd="0" destOrd="0" presId="urn:microsoft.com/office/officeart/2005/8/layout/matrix1"/>
    <dgm:cxn modelId="{9015240C-F517-4494-A003-6DE10FC2D4F1}" type="presOf" srcId="{E4819CA4-4666-430A-845B-F9024D68D480}" destId="{A750E98C-A934-4B9B-BF8C-333CFE9B791B}" srcOrd="1" destOrd="0" presId="urn:microsoft.com/office/officeart/2005/8/layout/matrix1"/>
    <dgm:cxn modelId="{85D827EA-9E8B-4871-A901-68B12E75D417}" type="presOf" srcId="{28DECDC8-BD71-4834-8CA8-74280D3DB0FE}" destId="{C14D3C4E-BD6A-4B2F-88CF-843135F93259}" srcOrd="1" destOrd="0" presId="urn:microsoft.com/office/officeart/2005/8/layout/matrix1"/>
    <dgm:cxn modelId="{65CB3EA6-41E9-4F01-B861-0EB6C32E6A66}" type="presOf" srcId="{B3ADDCE2-EF8C-4F99-B400-5679322EE384}" destId="{51B85AB1-78CE-49D4-BA76-443BCD9E655D}" srcOrd="0" destOrd="0" presId="urn:microsoft.com/office/officeart/2005/8/layout/matrix1"/>
    <dgm:cxn modelId="{F66B69C2-7005-458B-A1BE-23BCAE3CB3CA}" srcId="{86618626-DBC9-4D5C-8EF0-3E99FFFF9A50}" destId="{E9291E3D-05BC-4591-B397-890B886FBA0A}" srcOrd="2" destOrd="0" parTransId="{0BEFD4DB-32A7-486C-8BDC-E83657EF11B2}" sibTransId="{C0F20675-7615-409E-915D-13A8199F8108}"/>
    <dgm:cxn modelId="{A29619D4-9B9E-413C-8935-699DFCE18467}" type="presOf" srcId="{E4819CA4-4666-430A-845B-F9024D68D480}" destId="{5046C4E1-707A-4994-B50A-CC9960622D7A}" srcOrd="0" destOrd="0" presId="urn:microsoft.com/office/officeart/2005/8/layout/matrix1"/>
    <dgm:cxn modelId="{91C6A9E6-DAEC-45F0-94B2-6F4B4BB1F9B4}" srcId="{B3ADDCE2-EF8C-4F99-B400-5679322EE384}" destId="{28DECDC8-BD71-4834-8CA8-74280D3DB0FE}" srcOrd="0" destOrd="0" parTransId="{7DFBED47-F9FD-4FC0-9CF7-1FB1CCCA7741}" sibTransId="{8E2F7E52-96AF-4E21-8D30-9288FB1B8D39}"/>
    <dgm:cxn modelId="{86DAA09D-6E3C-4EE9-AF51-33BE32B70BF5}" type="presOf" srcId="{D60DECB3-1C1E-43A1-BD0A-4D020330E516}" destId="{EC56439B-AAB6-49C0-AF21-A4857B748CDA}" srcOrd="1" destOrd="0" presId="urn:microsoft.com/office/officeart/2005/8/layout/matrix1"/>
    <dgm:cxn modelId="{8F177C60-6A4E-4031-8AAC-2F45EE7B68EB}" srcId="{86618626-DBC9-4D5C-8EF0-3E99FFFF9A50}" destId="{B3ADDCE2-EF8C-4F99-B400-5679322EE384}" srcOrd="0" destOrd="0" parTransId="{E3F5D209-0BCA-4D27-892E-0D179C87529F}" sibTransId="{D6F7EF54-7A03-4011-8DBB-D277941ED1AB}"/>
    <dgm:cxn modelId="{4D49EF21-0135-4883-952B-B95459B807E9}" type="presParOf" srcId="{345728E1-6CD4-491B-965E-F253119D4B82}" destId="{43AB008D-D27B-4B19-B0F2-7AF220041B04}" srcOrd="0" destOrd="0" presId="urn:microsoft.com/office/officeart/2005/8/layout/matrix1"/>
    <dgm:cxn modelId="{573BD4A6-4ED9-4A70-AD9F-1AE66FCDCF33}" type="presParOf" srcId="{43AB008D-D27B-4B19-B0F2-7AF220041B04}" destId="{E5029C4F-4A75-4951-BBF4-09DB8BF9B00D}" srcOrd="0" destOrd="0" presId="urn:microsoft.com/office/officeart/2005/8/layout/matrix1"/>
    <dgm:cxn modelId="{49507B18-F814-4573-A1DF-1427A802D477}" type="presParOf" srcId="{43AB008D-D27B-4B19-B0F2-7AF220041B04}" destId="{C14D3C4E-BD6A-4B2F-88CF-843135F93259}" srcOrd="1" destOrd="0" presId="urn:microsoft.com/office/officeart/2005/8/layout/matrix1"/>
    <dgm:cxn modelId="{B1841BAD-02EF-4F20-B246-810DAD035463}" type="presParOf" srcId="{43AB008D-D27B-4B19-B0F2-7AF220041B04}" destId="{5046C4E1-707A-4994-B50A-CC9960622D7A}" srcOrd="2" destOrd="0" presId="urn:microsoft.com/office/officeart/2005/8/layout/matrix1"/>
    <dgm:cxn modelId="{2BB10CF2-E8CE-4465-A199-D8385369A22C}" type="presParOf" srcId="{43AB008D-D27B-4B19-B0F2-7AF220041B04}" destId="{A750E98C-A934-4B9B-BF8C-333CFE9B791B}" srcOrd="3" destOrd="0" presId="urn:microsoft.com/office/officeart/2005/8/layout/matrix1"/>
    <dgm:cxn modelId="{7212C76A-5636-4A04-8552-02E8451946D4}" type="presParOf" srcId="{43AB008D-D27B-4B19-B0F2-7AF220041B04}" destId="{B819A658-EAFE-41B3-8320-BC5F438DADBC}" srcOrd="4" destOrd="0" presId="urn:microsoft.com/office/officeart/2005/8/layout/matrix1"/>
    <dgm:cxn modelId="{52ADFBEE-EDA8-4AA0-B528-E6319DB0C8A5}" type="presParOf" srcId="{43AB008D-D27B-4B19-B0F2-7AF220041B04}" destId="{910743DB-9268-40D1-82F5-39C7A67FECBF}" srcOrd="5" destOrd="0" presId="urn:microsoft.com/office/officeart/2005/8/layout/matrix1"/>
    <dgm:cxn modelId="{151600A3-B594-45BC-9861-BA47E1ED462E}" type="presParOf" srcId="{43AB008D-D27B-4B19-B0F2-7AF220041B04}" destId="{B376E82B-D199-4B26-9B34-963D781C7DFE}" srcOrd="6" destOrd="0" presId="urn:microsoft.com/office/officeart/2005/8/layout/matrix1"/>
    <dgm:cxn modelId="{09522E70-A002-4A2D-949E-A6232FD1C023}" type="presParOf" srcId="{43AB008D-D27B-4B19-B0F2-7AF220041B04}" destId="{EC56439B-AAB6-49C0-AF21-A4857B748CDA}" srcOrd="7" destOrd="0" presId="urn:microsoft.com/office/officeart/2005/8/layout/matrix1"/>
    <dgm:cxn modelId="{F9C86D4C-5ABB-4E40-BC6A-A87C49EDED71}" type="presParOf" srcId="{345728E1-6CD4-491B-965E-F253119D4B82}" destId="{51B85AB1-78CE-49D4-BA76-443BCD9E655D}" srcOrd="1" destOrd="0" presId="urn:microsoft.com/office/officeart/2005/8/layout/matrix1"/>
  </dgm:cxnLst>
  <dgm:bg>
    <a:noFill/>
  </dgm:bg>
  <dgm:whole>
    <a:ln>
      <a:gradFill>
        <a:gsLst>
          <a:gs pos="0">
            <a:srgbClr val="5E9EFF"/>
          </a:gs>
          <a:gs pos="39999">
            <a:srgbClr val="85C2FF"/>
          </a:gs>
          <a:gs pos="84000">
            <a:srgbClr val="C4D6EB"/>
          </a:gs>
          <a:gs pos="100000">
            <a:srgbClr val="FFEBFA"/>
          </a:gs>
        </a:gsLst>
        <a:lin ang="5400000" scaled="0"/>
      </a:gra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29C4F-4A75-4951-BBF4-09DB8BF9B00D}">
      <dsp:nvSpPr>
        <dsp:cNvPr id="0" name=""/>
        <dsp:cNvSpPr/>
      </dsp:nvSpPr>
      <dsp:spPr>
        <a:xfrm rot="16200000">
          <a:off x="504986" y="-389429"/>
          <a:ext cx="2800025" cy="380999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Exo 2 Medium"/>
            </a:rPr>
            <a:t>İş Yapma Kolaylığı</a:t>
          </a:r>
          <a:endParaRPr lang="en-GB" sz="2400" b="1" kern="1200" dirty="0">
            <a:latin typeface="Exo 2 Medium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Exo 2 Medium"/>
            </a:rPr>
            <a:t>(</a:t>
          </a:r>
          <a:r>
            <a:rPr lang="tr-TR" sz="2400" b="1" kern="1200" dirty="0" smtClean="0">
              <a:latin typeface="Exo 2 Medium"/>
            </a:rPr>
            <a:t>Dünya Bankası</a:t>
          </a:r>
          <a:r>
            <a:rPr lang="en-GB" sz="2400" b="1" kern="1200" dirty="0" smtClean="0">
              <a:latin typeface="Exo 2 Medium"/>
            </a:rPr>
            <a:t>)</a:t>
          </a:r>
          <a:endParaRPr lang="en-GB" sz="2400" b="1" kern="1200" dirty="0">
            <a:latin typeface="Exo 2 Medium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dirty="0">
            <a:latin typeface="Exo 2 Medium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Exo 2 Medium"/>
            </a:rPr>
            <a:t>77</a:t>
          </a:r>
          <a:endParaRPr lang="tr-TR" sz="2400" b="1" kern="1200" dirty="0">
            <a:latin typeface="Exo 2 Medium"/>
          </a:endParaRPr>
        </a:p>
      </dsp:txBody>
      <dsp:txXfrm rot="5400000">
        <a:off x="-1" y="115558"/>
        <a:ext cx="3809999" cy="2100019"/>
      </dsp:txXfrm>
    </dsp:sp>
    <dsp:sp modelId="{5046C4E1-707A-4994-B50A-CC9960622D7A}">
      <dsp:nvSpPr>
        <dsp:cNvPr id="0" name=""/>
        <dsp:cNvSpPr/>
      </dsp:nvSpPr>
      <dsp:spPr>
        <a:xfrm>
          <a:off x="3809999" y="127037"/>
          <a:ext cx="3809999" cy="3104836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>
            <a:latin typeface="Exo 2 Medium"/>
            <a:sym typeface="Wingdings" panose="05000000000000000000" pitchFamily="2" charset="2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Exo 2 Medium"/>
              <a:sym typeface="Wingdings" panose="05000000000000000000" pitchFamily="2" charset="2"/>
            </a:rPr>
            <a:t>Rekabet Endeksi</a:t>
          </a:r>
          <a:endParaRPr lang="en-US" sz="2400" b="1" kern="1200" dirty="0">
            <a:latin typeface="Exo 2 Medium"/>
            <a:sym typeface="Wingdings" panose="05000000000000000000" pitchFamily="2" charset="2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Exo 2 Medium"/>
              <a:sym typeface="Wingdings" panose="05000000000000000000" pitchFamily="2" charset="2"/>
            </a:rPr>
            <a:t>(</a:t>
          </a:r>
          <a:r>
            <a:rPr lang="tr-TR" sz="2400" b="1" kern="1200" dirty="0" smtClean="0">
              <a:latin typeface="Exo 2 Medium"/>
              <a:sym typeface="Wingdings" panose="05000000000000000000" pitchFamily="2" charset="2"/>
            </a:rPr>
            <a:t>Dünya Ekonomik Formu</a:t>
          </a:r>
          <a:r>
            <a:rPr lang="en-US" sz="2400" b="1" kern="1200" dirty="0" smtClean="0">
              <a:latin typeface="Exo 2 Medium"/>
              <a:sym typeface="Wingdings" panose="05000000000000000000" pitchFamily="2" charset="2"/>
            </a:rPr>
            <a:t>)</a:t>
          </a:r>
          <a:endParaRPr lang="en-US" sz="2400" b="1" kern="1200" dirty="0">
            <a:latin typeface="Exo 2 Medium"/>
            <a:sym typeface="Wingdings" panose="05000000000000000000" pitchFamily="2" charset="2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latin typeface="Exo 2 Medium"/>
            <a:sym typeface="Wingdings" panose="05000000000000000000" pitchFamily="2" charset="2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Exo 2 Medium"/>
              <a:sym typeface="Wingdings" panose="05000000000000000000" pitchFamily="2" charset="2"/>
            </a:rPr>
            <a:t>38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>
            <a:latin typeface="Exo 2 Medium"/>
          </a:endParaRPr>
        </a:p>
      </dsp:txBody>
      <dsp:txXfrm>
        <a:off x="3809999" y="127037"/>
        <a:ext cx="3809999" cy="2328627"/>
      </dsp:txXfrm>
    </dsp:sp>
    <dsp:sp modelId="{B819A658-EAFE-41B3-8320-BC5F438DADBC}">
      <dsp:nvSpPr>
        <dsp:cNvPr id="0" name=""/>
        <dsp:cNvSpPr/>
      </dsp:nvSpPr>
      <dsp:spPr>
        <a:xfrm rot="10800000">
          <a:off x="0" y="2912111"/>
          <a:ext cx="3809999" cy="2642608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Lojistik Performans Endeksi</a:t>
          </a:r>
          <a:endParaRPr lang="tr-TR" sz="24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/>
            <a:t>44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>
            <a:latin typeface="Exo 2 Medium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>
              <a:latin typeface="Exo 2 Medium"/>
            </a:rPr>
            <a:t>       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 dirty="0"/>
        </a:p>
      </dsp:txBody>
      <dsp:txXfrm rot="10800000">
        <a:off x="0" y="3572763"/>
        <a:ext cx="3809999" cy="1981956"/>
      </dsp:txXfrm>
    </dsp:sp>
    <dsp:sp modelId="{B376E82B-D199-4B26-9B34-963D781C7DFE}">
      <dsp:nvSpPr>
        <dsp:cNvPr id="0" name=""/>
        <dsp:cNvSpPr/>
      </dsp:nvSpPr>
      <dsp:spPr>
        <a:xfrm rot="5400000">
          <a:off x="4469421" y="2410596"/>
          <a:ext cx="2491155" cy="380999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>
            <a:sym typeface="Wingdings" panose="05000000000000000000" pitchFamily="2" charset="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>
            <a:sym typeface="Wingdings" panose="05000000000000000000" pitchFamily="2" charset="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>
            <a:sym typeface="Wingdings" panose="05000000000000000000" pitchFamily="2" charset="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ym typeface="Wingdings" panose="05000000000000000000" pitchFamily="2" charset="2"/>
            </a:rPr>
            <a:t>       </a:t>
          </a:r>
          <a:r>
            <a:rPr lang="tr-TR" sz="2400" b="1" kern="1200" dirty="0" smtClean="0">
              <a:latin typeface="Exo 2 Medium"/>
              <a:sym typeface="Wingdings" panose="05000000000000000000" pitchFamily="2" charset="2"/>
            </a:rPr>
            <a:t>Yenilikçilik Endeksi</a:t>
          </a:r>
          <a:endParaRPr lang="tr-TR" sz="2400" b="1" kern="1200" dirty="0">
            <a:latin typeface="Exo 2 Medium"/>
            <a:sym typeface="Wingdings" panose="05000000000000000000" pitchFamily="2" charset="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>
            <a:latin typeface="Exo 2 Medium"/>
            <a:sym typeface="Wingdings" panose="05000000000000000000" pitchFamily="2" charset="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latin typeface="Exo 2 Medium"/>
              <a:sym typeface="Wingdings" panose="05000000000000000000" pitchFamily="2" charset="2"/>
            </a:rPr>
            <a:t>57</a:t>
          </a:r>
          <a:endParaRPr lang="tr-TR" sz="2400" b="1" kern="1200" dirty="0">
            <a:latin typeface="Exo 2 Medium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 </a:t>
          </a:r>
        </a:p>
      </dsp:txBody>
      <dsp:txXfrm rot="-5400000">
        <a:off x="3810000" y="3692806"/>
        <a:ext cx="3809999" cy="1868366"/>
      </dsp:txXfrm>
    </dsp:sp>
    <dsp:sp modelId="{51B85AB1-78CE-49D4-BA76-443BCD9E655D}">
      <dsp:nvSpPr>
        <dsp:cNvPr id="0" name=""/>
        <dsp:cNvSpPr/>
      </dsp:nvSpPr>
      <dsp:spPr>
        <a:xfrm>
          <a:off x="2590795" y="2184447"/>
          <a:ext cx="2153983" cy="140680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Hindistan’ın verimliliğine dair detaylar</a:t>
          </a:r>
          <a:endParaRPr lang="tr-TR" sz="1800" b="1" kern="1200" dirty="0"/>
        </a:p>
      </dsp:txBody>
      <dsp:txXfrm>
        <a:off x="2659469" y="2253121"/>
        <a:ext cx="2016635" cy="1269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1E6A03E-3B1C-8E40-B799-789FEB1687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6F2D9C1-8EB1-5449-8715-216C8C89E0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56B48-7B83-D842-9048-7EBCCD3D4850}" type="datetimeFigureOut">
              <a:rPr lang="tr-TR" smtClean="0"/>
              <a:t>6.7.2019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D75DF3E-EEC3-3C4D-9355-13A1D66C70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38E804D-3E5D-414F-86E3-91FE5C563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A605B-7A53-5647-9FAE-C0EE9D973D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936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77822-D39B-40F0-A010-DBEC01DCEF80}" type="datetimeFigureOut">
              <a:rPr lang="tr-TR" smtClean="0"/>
              <a:pPr/>
              <a:t>6.7.2019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1C610-4B08-42D6-A652-D99BD37C9DC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64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9143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9143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9143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9143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C610-4B08-42D6-A652-D99BD37C9DCA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81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118 GW totalled installed or in pipeline (72 GW installed, 19 GW under process, 27 GW tendered)</a:t>
            </a:r>
          </a:p>
          <a:p>
            <a:r>
              <a:rPr lang="en-IN" dirty="0"/>
              <a:t>Record 100+ B units of renewable electricity generated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8753E-AE01-4A5C-9F03-C8DAC53A20F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837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8753E-AE01-4A5C-9F03-C8DAC53A20F6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334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8753E-AE01-4A5C-9F03-C8DAC53A20F6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138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1C610-4B08-42D6-A652-D99BD37C9DCA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4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9386"/>
            <a:ext cx="9089390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398">
              <a:spcBef>
                <a:spcPts val="35"/>
              </a:spcBef>
            </a:pPr>
            <a:fld id="{81D60167-4931-47E6-BA6A-407CBD079E47}" type="slidenum">
              <a:rPr lang="tr-TR" smtClean="0"/>
              <a:pPr marL="25398">
                <a:spcBef>
                  <a:spcPts val="35"/>
                </a:spcBef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55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398">
              <a:spcBef>
                <a:spcPts val="35"/>
              </a:spcBef>
            </a:pPr>
            <a:fld id="{81D60167-4931-47E6-BA6A-407CBD079E47}" type="slidenum">
              <a:rPr lang="tr-TR" smtClean="0"/>
              <a:pPr marL="25398">
                <a:spcBef>
                  <a:spcPts val="35"/>
                </a:spcBef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050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65"/>
            <a:ext cx="2406015" cy="6452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65"/>
            <a:ext cx="7039822" cy="64529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398">
              <a:spcBef>
                <a:spcPts val="35"/>
              </a:spcBef>
            </a:pPr>
            <a:fld id="{81D60167-4931-47E6-BA6A-407CBD079E47}" type="slidenum">
              <a:rPr lang="tr-TR" smtClean="0"/>
              <a:pPr marL="25398">
                <a:spcBef>
                  <a:spcPts val="35"/>
                </a:spcBef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631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7">
            <a:extLst>
              <a:ext uri="{FF2B5EF4-FFF2-40B4-BE49-F238E27FC236}">
                <a16:creationId xmlns="" xmlns:a16="http://schemas.microsoft.com/office/drawing/2014/main" id="{0EE3C010-92CE-44D6-942D-B2830EBCAB7E}"/>
              </a:ext>
            </a:extLst>
          </p:cNvPr>
          <p:cNvSpPr/>
          <p:nvPr userDrawn="1"/>
        </p:nvSpPr>
        <p:spPr>
          <a:xfrm>
            <a:off x="0" y="-14658"/>
            <a:ext cx="10693400" cy="75775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F5643687-5AE2-4527-B7AA-56C13021C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7385" y="7160200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FDC683C-7032-4129-8C43-BF141E7AB76B}"/>
              </a:ext>
            </a:extLst>
          </p:cNvPr>
          <p:cNvSpPr/>
          <p:nvPr userDrawn="1"/>
        </p:nvSpPr>
        <p:spPr>
          <a:xfrm>
            <a:off x="3715267" y="7010343"/>
            <a:ext cx="3555460" cy="335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579" i="1" dirty="0">
                <a:solidFill>
                  <a:schemeClr val="bg1"/>
                </a:solidFill>
              </a:rPr>
              <a:t>World’s #1 Investment Promotion Agency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5E995729-0DCD-458A-9611-4984AE729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091" y="6907403"/>
            <a:ext cx="1913116" cy="5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398">
              <a:spcBef>
                <a:spcPts val="35"/>
              </a:spcBef>
            </a:pPr>
            <a:fld id="{81D60167-4931-47E6-BA6A-407CBD079E47}" type="slidenum">
              <a:rPr lang="tr-TR" smtClean="0"/>
              <a:pPr marL="25398">
                <a:spcBef>
                  <a:spcPts val="35"/>
                </a:spcBef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280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9832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5459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7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2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4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1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398">
              <a:spcBef>
                <a:spcPts val="35"/>
              </a:spcBef>
            </a:pPr>
            <a:fld id="{81D60167-4931-47E6-BA6A-407CBD079E47}" type="slidenum">
              <a:rPr lang="tr-TR" smtClean="0"/>
              <a:pPr marL="25398">
                <a:spcBef>
                  <a:spcPts val="35"/>
                </a:spcBef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106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666"/>
            <a:ext cx="4722918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666"/>
            <a:ext cx="4722918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398">
              <a:spcBef>
                <a:spcPts val="35"/>
              </a:spcBef>
            </a:pPr>
            <a:fld id="{81D60167-4931-47E6-BA6A-407CBD079E47}" type="slidenum">
              <a:rPr lang="tr-TR" smtClean="0"/>
              <a:pPr marL="25398">
                <a:spcBef>
                  <a:spcPts val="35"/>
                </a:spcBef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939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889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74" indent="0">
              <a:buNone/>
              <a:defRPr sz="2300" b="1"/>
            </a:lvl2pPr>
            <a:lvl3pPr marL="1043148" indent="0">
              <a:buNone/>
              <a:defRPr sz="2100" b="1"/>
            </a:lvl3pPr>
            <a:lvl4pPr marL="1564721" indent="0">
              <a:buNone/>
              <a:defRPr sz="1800" b="1"/>
            </a:lvl4pPr>
            <a:lvl5pPr marL="2086295" indent="0">
              <a:buNone/>
              <a:defRPr sz="1800" b="1"/>
            </a:lvl5pPr>
            <a:lvl6pPr marL="2607869" indent="0">
              <a:buNone/>
              <a:defRPr sz="1800" b="1"/>
            </a:lvl6pPr>
            <a:lvl7pPr marL="3129443" indent="0">
              <a:buNone/>
              <a:defRPr sz="1800" b="1"/>
            </a:lvl7pPr>
            <a:lvl8pPr marL="3651016" indent="0">
              <a:buNone/>
              <a:defRPr sz="1800" b="1"/>
            </a:lvl8pPr>
            <a:lvl9pPr marL="417259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8404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889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74" indent="0">
              <a:buNone/>
              <a:defRPr sz="2300" b="1"/>
            </a:lvl2pPr>
            <a:lvl3pPr marL="1043148" indent="0">
              <a:buNone/>
              <a:defRPr sz="2100" b="1"/>
            </a:lvl3pPr>
            <a:lvl4pPr marL="1564721" indent="0">
              <a:buNone/>
              <a:defRPr sz="1800" b="1"/>
            </a:lvl4pPr>
            <a:lvl5pPr marL="2086295" indent="0">
              <a:buNone/>
              <a:defRPr sz="1800" b="1"/>
            </a:lvl5pPr>
            <a:lvl6pPr marL="2607869" indent="0">
              <a:buNone/>
              <a:defRPr sz="1800" b="1"/>
            </a:lvl6pPr>
            <a:lvl7pPr marL="3129443" indent="0">
              <a:buNone/>
              <a:defRPr sz="1800" b="1"/>
            </a:lvl7pPr>
            <a:lvl8pPr marL="3651016" indent="0">
              <a:buNone/>
              <a:defRPr sz="1800" b="1"/>
            </a:lvl8pPr>
            <a:lvl9pPr marL="417259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8404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398">
              <a:spcBef>
                <a:spcPts val="35"/>
              </a:spcBef>
            </a:pPr>
            <a:fld id="{81D60167-4931-47E6-BA6A-407CBD079E47}" type="slidenum">
              <a:rPr lang="tr-TR" smtClean="0"/>
              <a:pPr marL="25398">
                <a:spcBef>
                  <a:spcPts val="35"/>
                </a:spcBef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356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398">
              <a:spcBef>
                <a:spcPts val="35"/>
              </a:spcBef>
            </a:pPr>
            <a:fld id="{81D60167-4931-47E6-BA6A-407CBD079E47}" type="slidenum">
              <a:rPr lang="tr-TR" smtClean="0"/>
              <a:pPr marL="25398">
                <a:spcBef>
                  <a:spcPts val="35"/>
                </a:spcBef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063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398">
              <a:spcBef>
                <a:spcPts val="35"/>
              </a:spcBef>
            </a:pPr>
            <a:fld id="{81D60167-4931-47E6-BA6A-407CBD079E47}" type="slidenum">
              <a:rPr lang="tr-TR" smtClean="0"/>
              <a:pPr marL="25398">
                <a:spcBef>
                  <a:spcPts val="35"/>
                </a:spcBef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878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114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597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574" indent="0">
              <a:buNone/>
              <a:defRPr sz="1400"/>
            </a:lvl2pPr>
            <a:lvl3pPr marL="1043148" indent="0">
              <a:buNone/>
              <a:defRPr sz="1100"/>
            </a:lvl3pPr>
            <a:lvl4pPr marL="1564721" indent="0">
              <a:buNone/>
              <a:defRPr sz="1000"/>
            </a:lvl4pPr>
            <a:lvl5pPr marL="2086295" indent="0">
              <a:buNone/>
              <a:defRPr sz="1000"/>
            </a:lvl5pPr>
            <a:lvl6pPr marL="2607869" indent="0">
              <a:buNone/>
              <a:defRPr sz="1000"/>
            </a:lvl6pPr>
            <a:lvl7pPr marL="3129443" indent="0">
              <a:buNone/>
              <a:defRPr sz="1000"/>
            </a:lvl7pPr>
            <a:lvl8pPr marL="3651016" indent="0">
              <a:buNone/>
              <a:defRPr sz="1000"/>
            </a:lvl8pPr>
            <a:lvl9pPr marL="417259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398">
              <a:spcBef>
                <a:spcPts val="35"/>
              </a:spcBef>
            </a:pPr>
            <a:fld id="{81D60167-4931-47E6-BA6A-407CBD079E47}" type="slidenum">
              <a:rPr lang="tr-TR" smtClean="0"/>
              <a:pPr marL="25398">
                <a:spcBef>
                  <a:spcPts val="35"/>
                </a:spcBef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163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574" indent="0">
              <a:buNone/>
              <a:defRPr sz="3200"/>
            </a:lvl2pPr>
            <a:lvl3pPr marL="1043148" indent="0">
              <a:buNone/>
              <a:defRPr sz="2700"/>
            </a:lvl3pPr>
            <a:lvl4pPr marL="1564721" indent="0">
              <a:buNone/>
              <a:defRPr sz="2300"/>
            </a:lvl4pPr>
            <a:lvl5pPr marL="2086295" indent="0">
              <a:buNone/>
              <a:defRPr sz="2300"/>
            </a:lvl5pPr>
            <a:lvl6pPr marL="2607869" indent="0">
              <a:buNone/>
              <a:defRPr sz="2300"/>
            </a:lvl6pPr>
            <a:lvl7pPr marL="3129443" indent="0">
              <a:buNone/>
              <a:defRPr sz="2300"/>
            </a:lvl7pPr>
            <a:lvl8pPr marL="3651016" indent="0">
              <a:buNone/>
              <a:defRPr sz="2300"/>
            </a:lvl8pPr>
            <a:lvl9pPr marL="417259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574" indent="0">
              <a:buNone/>
              <a:defRPr sz="1400"/>
            </a:lvl2pPr>
            <a:lvl3pPr marL="1043148" indent="0">
              <a:buNone/>
              <a:defRPr sz="1100"/>
            </a:lvl3pPr>
            <a:lvl4pPr marL="1564721" indent="0">
              <a:buNone/>
              <a:defRPr sz="1000"/>
            </a:lvl4pPr>
            <a:lvl5pPr marL="2086295" indent="0">
              <a:buNone/>
              <a:defRPr sz="1000"/>
            </a:lvl5pPr>
            <a:lvl6pPr marL="2607869" indent="0">
              <a:buNone/>
              <a:defRPr sz="1000"/>
            </a:lvl6pPr>
            <a:lvl7pPr marL="3129443" indent="0">
              <a:buNone/>
              <a:defRPr sz="1000"/>
            </a:lvl7pPr>
            <a:lvl8pPr marL="3651016" indent="0">
              <a:buNone/>
              <a:defRPr sz="1000"/>
            </a:lvl8pPr>
            <a:lvl9pPr marL="417259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398">
              <a:spcBef>
                <a:spcPts val="35"/>
              </a:spcBef>
            </a:pPr>
            <a:fld id="{81D60167-4931-47E6-BA6A-407CBD079E47}" type="slidenum">
              <a:rPr lang="tr-TR" smtClean="0"/>
              <a:pPr marL="25398">
                <a:spcBef>
                  <a:spcPts val="35"/>
                </a:spcBef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794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65"/>
            <a:ext cx="9624060" cy="1260475"/>
          </a:xfrm>
          <a:prstGeom prst="rect">
            <a:avLst/>
          </a:prstGeom>
        </p:spPr>
        <p:txBody>
          <a:bodyPr vert="horz" lIns="104315" tIns="52157" rIns="104315" bIns="5215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666"/>
            <a:ext cx="9624060" cy="4991131"/>
          </a:xfrm>
          <a:prstGeom prst="rect">
            <a:avLst/>
          </a:prstGeom>
        </p:spPr>
        <p:txBody>
          <a:bodyPr vert="horz" lIns="104315" tIns="52157" rIns="104315" bIns="521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104315" tIns="52157" rIns="104315" bIns="5215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9642"/>
            <a:ext cx="3386243" cy="402652"/>
          </a:xfrm>
          <a:prstGeom prst="rect">
            <a:avLst/>
          </a:prstGeom>
        </p:spPr>
        <p:txBody>
          <a:bodyPr vert="horz" lIns="104315" tIns="52157" rIns="104315" bIns="5215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9642"/>
            <a:ext cx="2495127" cy="402652"/>
          </a:xfrm>
          <a:prstGeom prst="rect">
            <a:avLst/>
          </a:prstGeom>
        </p:spPr>
        <p:txBody>
          <a:bodyPr vert="horz" lIns="104315" tIns="52157" rIns="104315" bIns="5215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398">
              <a:spcBef>
                <a:spcPts val="35"/>
              </a:spcBef>
            </a:pPr>
            <a:fld id="{81D60167-4931-47E6-BA6A-407CBD079E47}" type="slidenum">
              <a:rPr lang="tr-TR" smtClean="0"/>
              <a:pPr marL="25398">
                <a:spcBef>
                  <a:spcPts val="35"/>
                </a:spcBef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270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</p:sldLayoutIdLst>
  <p:txStyles>
    <p:titleStyle>
      <a:lvl1pPr algn="ctr" defTabSz="104314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80" indent="-391180" algn="l" defTabSz="10431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557" indent="-325984" algn="l" defTabSz="10431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934" indent="-260787" algn="l" defTabSz="10431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08" indent="-260787" algn="l" defTabSz="10431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7082" indent="-260787" algn="l" defTabSz="1043148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656" indent="-260787" algn="l" defTabSz="10431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0229" indent="-260787" algn="l" defTabSz="10431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803" indent="-260787" algn="l" defTabSz="10431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3377" indent="-260787" algn="l" defTabSz="10431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image" Target="../media/image3.jpeg"/><Relationship Id="rId4" Type="http://schemas.openxmlformats.org/officeDocument/2006/relationships/image" Target="../media/image14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nvestindia.gov.i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hyperlink" Target="mailto:com1.Ankara@mea.gov.in" TargetMode="External"/><Relationship Id="rId7" Type="http://schemas.openxmlformats.org/officeDocument/2006/relationships/image" Target="../media/image2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tiff"/><Relationship Id="rId11" Type="http://schemas.openxmlformats.org/officeDocument/2006/relationships/image" Target="../media/image31.tiff"/><Relationship Id="rId5" Type="http://schemas.openxmlformats.org/officeDocument/2006/relationships/image" Target="../media/image3.jpeg"/><Relationship Id="rId10" Type="http://schemas.openxmlformats.org/officeDocument/2006/relationships/image" Target="../media/image30.tiff"/><Relationship Id="rId4" Type="http://schemas.openxmlformats.org/officeDocument/2006/relationships/hyperlink" Target="http://www.indembassyankara.gov.in/" TargetMode="External"/><Relationship Id="rId9" Type="http://schemas.openxmlformats.org/officeDocument/2006/relationships/image" Target="../media/image2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764126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29810" y="7361179"/>
            <a:ext cx="1212850" cy="14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278105" algn="l"/>
              </a:tabLst>
            </a:pPr>
            <a:r>
              <a:rPr sz="1000" dirty="0">
                <a:solidFill>
                  <a:srgbClr val="1F4388"/>
                </a:solidFill>
                <a:latin typeface="Exo 2 Medium"/>
                <a:cs typeface="Exo 2 Medium"/>
              </a:rPr>
              <a:t>1	</a:t>
            </a:r>
            <a:endParaRPr sz="1000" dirty="0">
              <a:latin typeface="Exo 2 Medium"/>
              <a:cs typeface="Exo 2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57212"/>
            <a:ext cx="236220" cy="924560"/>
          </a:xfrm>
          <a:custGeom>
            <a:avLst/>
            <a:gdLst/>
            <a:ahLst/>
            <a:cxnLst/>
            <a:rect l="l" t="t" r="r" b="b"/>
            <a:pathLst>
              <a:path w="236220" h="924560">
                <a:moveTo>
                  <a:pt x="0" y="924445"/>
                </a:moveTo>
                <a:lnTo>
                  <a:pt x="236156" y="924445"/>
                </a:lnTo>
                <a:lnTo>
                  <a:pt x="236156" y="0"/>
                </a:lnTo>
                <a:lnTo>
                  <a:pt x="0" y="0"/>
                </a:lnTo>
                <a:lnTo>
                  <a:pt x="0" y="924445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1" name="Picture 3" descr="D:\Desktop\logoEmbas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6" y="492772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26E5F83-EB71-7149-8C84-D53FD1DC81A1}"/>
              </a:ext>
            </a:extLst>
          </p:cNvPr>
          <p:cNvSpPr txBox="1"/>
          <p:nvPr/>
        </p:nvSpPr>
        <p:spPr>
          <a:xfrm>
            <a:off x="0" y="2976233"/>
            <a:ext cx="108331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smtClean="0"/>
              <a:t>Hindistan Fırsatı!</a:t>
            </a:r>
            <a:endParaRPr lang="tr-TR" sz="7200" b="1" dirty="0"/>
          </a:p>
          <a:p>
            <a:endParaRPr lang="tr-TR" sz="5400" dirty="0"/>
          </a:p>
          <a:p>
            <a:pPr algn="ctr"/>
            <a:r>
              <a:rPr lang="tr-TR" sz="4000" b="1" dirty="0"/>
              <a:t>Mersin </a:t>
            </a:r>
            <a:r>
              <a:rPr lang="tr-TR" sz="4000" b="1" dirty="0" smtClean="0"/>
              <a:t>Ticaret ve Sanayi Odası</a:t>
            </a:r>
            <a:endParaRPr lang="tr-TR" sz="4000" b="1" dirty="0"/>
          </a:p>
          <a:p>
            <a:pPr algn="ctr"/>
            <a:r>
              <a:rPr lang="tr-TR" sz="4000" b="1" dirty="0"/>
              <a:t>8 </a:t>
            </a:r>
            <a:r>
              <a:rPr lang="tr-TR" sz="4000" b="1" dirty="0" smtClean="0"/>
              <a:t>Temmuz </a:t>
            </a:r>
            <a:r>
              <a:rPr lang="tr-TR" sz="4000" b="1" dirty="0"/>
              <a:t>2019</a:t>
            </a:r>
          </a:p>
          <a:p>
            <a:endParaRPr lang="tr-TR" sz="3600" dirty="0"/>
          </a:p>
          <a:p>
            <a:pPr algn="ctr"/>
            <a:r>
              <a:rPr lang="tr-TR" sz="2400" b="1" dirty="0" err="1"/>
              <a:t>Sanjay</a:t>
            </a:r>
            <a:r>
              <a:rPr lang="tr-TR" sz="2400" b="1" dirty="0"/>
              <a:t> </a:t>
            </a:r>
            <a:r>
              <a:rPr lang="tr-TR" sz="2400" b="1" dirty="0" err="1"/>
              <a:t>Bhattacharyya</a:t>
            </a:r>
            <a:endParaRPr lang="tr-TR" sz="2400" b="1" dirty="0"/>
          </a:p>
          <a:p>
            <a:pPr algn="ctr"/>
            <a:r>
              <a:rPr lang="tr-TR" sz="2400" b="1" dirty="0" smtClean="0"/>
              <a:t>Hindistan Büyükelçisi</a:t>
            </a:r>
            <a:endParaRPr lang="tr-TR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>
            <a:extLst>
              <a:ext uri="{FF2B5EF4-FFF2-40B4-BE49-F238E27FC236}">
                <a16:creationId xmlns="" xmlns:a16="http://schemas.microsoft.com/office/drawing/2014/main" id="{1884BD83-6049-42A6-83FF-4D1EEFF78A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>
                <a:solidFill>
                  <a:schemeClr val="bg1"/>
                </a:solidFill>
                <a:latin typeface="Ropa sans"/>
              </a:defRPr>
            </a:lvl1pPr>
            <a:lvl2pPr marL="651645" indent="-250632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>
                <a:solidFill>
                  <a:schemeClr val="bg1"/>
                </a:solidFill>
                <a:latin typeface="Ropa sans"/>
              </a:defRPr>
            </a:lvl2pPr>
            <a:lvl3pPr marL="1002530" indent="-200506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>
                <a:solidFill>
                  <a:schemeClr val="bg1"/>
                </a:solidFill>
                <a:latin typeface="Ropa sans"/>
              </a:defRPr>
            </a:lvl3pPr>
            <a:lvl4pPr marL="1403542" indent="-200506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4pPr>
            <a:lvl5pPr marL="1804555" indent="-200506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5pPr>
            <a:lvl6pPr marL="2205566" indent="-200506" eaLnBrk="0" fontAlgn="base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6pPr>
            <a:lvl7pPr marL="2606579" indent="-200506" eaLnBrk="0" fontAlgn="base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7pPr>
            <a:lvl8pPr marL="3007591" indent="-200506" eaLnBrk="0" fontAlgn="base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8pPr>
            <a:lvl9pPr marL="3408604" indent="-200506" eaLnBrk="0" fontAlgn="base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9pPr>
          </a:lstStyle>
          <a:p>
            <a:pPr defTabSz="80202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2D9B13D-A617-42B9-8A38-A4063196ABC5}" type="slidenum">
              <a:rPr lang="en-US" altLang="en-US" sz="1228">
                <a:solidFill>
                  <a:srgbClr val="FFFFFF"/>
                </a:solidFill>
                <a:latin typeface="Trebuchet MS" panose="020B0603020202020204" pitchFamily="34" charset="0"/>
              </a:rPr>
              <a:pPr defTabSz="802024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altLang="en-US" sz="1228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290" name="Title 1">
            <a:extLst>
              <a:ext uri="{FF2B5EF4-FFF2-40B4-BE49-F238E27FC236}">
                <a16:creationId xmlns="" xmlns:a16="http://schemas.microsoft.com/office/drawing/2014/main" id="{92A5AEDA-F23C-49E1-B923-F670336BE0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1887" y="921528"/>
            <a:ext cx="9958229" cy="561125"/>
          </a:xfrm>
        </p:spPr>
        <p:txBody>
          <a:bodyPr>
            <a:normAutofit fontScale="90000"/>
          </a:bodyPr>
          <a:lstStyle/>
          <a:p>
            <a:r>
              <a:rPr lang="tr-TR" altLang="en-US" sz="3508" b="1" dirty="0" smtClean="0">
                <a:solidFill>
                  <a:srgbClr val="FF334C"/>
                </a:solidFill>
                <a:latin typeface="Lemon/Milk" panose="020B0603050302020204"/>
              </a:rPr>
              <a:t>FIRSATLAR</a:t>
            </a:r>
            <a:endParaRPr lang="en-GB" altLang="en-US" sz="3508" b="1" dirty="0">
              <a:solidFill>
                <a:srgbClr val="FF334C"/>
              </a:solidFill>
              <a:latin typeface="Lemon/Milk" panose="020B06030503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4A1E879-20DA-4BDD-9B31-AE352F32998B}"/>
              </a:ext>
            </a:extLst>
          </p:cNvPr>
          <p:cNvSpPr/>
          <p:nvPr/>
        </p:nvSpPr>
        <p:spPr>
          <a:xfrm>
            <a:off x="5769975" y="1873904"/>
            <a:ext cx="4683871" cy="44137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3462" rIns="106923" bIns="53462" anchor="ctr"/>
          <a:lstStyle/>
          <a:p>
            <a:pPr algn="ctr" defTabSz="802024">
              <a:defRPr/>
            </a:pPr>
            <a:r>
              <a:rPr lang="tr-TR" sz="2105" b="1" kern="0" spc="-54" dirty="0" smtClean="0">
                <a:solidFill>
                  <a:srgbClr val="FFFFFF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Talep</a:t>
            </a:r>
            <a:endParaRPr lang="en-US" sz="2105" kern="0" spc="-54" dirty="0">
              <a:solidFill>
                <a:srgbClr val="FFFFFF"/>
              </a:solidFill>
              <a:latin typeface="Trebuchet MS" panose="020B0603020202020204" pitchFamily="34" charset="0"/>
              <a:ea typeface="Roboto Slab" pitchFamily="2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7503B04-47D4-4131-A5A7-BA98752D3531}"/>
              </a:ext>
            </a:extLst>
          </p:cNvPr>
          <p:cNvSpPr/>
          <p:nvPr/>
        </p:nvSpPr>
        <p:spPr>
          <a:xfrm>
            <a:off x="5765798" y="2547802"/>
            <a:ext cx="4683871" cy="453907"/>
          </a:xfrm>
          <a:prstGeom prst="rect">
            <a:avLst/>
          </a:prstGeom>
          <a:noFill/>
          <a:ln w="28575">
            <a:solidFill>
              <a:srgbClr val="24D6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02024">
              <a:defRPr/>
            </a:pPr>
            <a:r>
              <a:rPr lang="tr-TR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Güçlü yerel talep</a:t>
            </a:r>
            <a:r>
              <a:rPr lang="en-US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:</a:t>
            </a:r>
            <a:r>
              <a:rPr lang="en-IN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tr-TR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Değişen yaşam tarzı ve yeme alışkanlıkları</a:t>
            </a:r>
            <a:r>
              <a:rPr lang="en-US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en-US" sz="1228" dirty="0">
                <a:solidFill>
                  <a:prstClr val="white"/>
                </a:solidFill>
                <a:latin typeface="Trebuchet MS" panose="020B0603020202020204" pitchFamily="34" charset="0"/>
              </a:rPr>
              <a:t>— </a:t>
            </a:r>
            <a:r>
              <a:rPr lang="tr-TR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Kullan-at ürünlerinde artış</a:t>
            </a:r>
            <a:endParaRPr lang="en-IN" sz="1228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B7C2756-B231-4EEA-AE94-328112C5B8C2}"/>
              </a:ext>
            </a:extLst>
          </p:cNvPr>
          <p:cNvSpPr/>
          <p:nvPr/>
        </p:nvSpPr>
        <p:spPr>
          <a:xfrm>
            <a:off x="5765798" y="3189676"/>
            <a:ext cx="4683871" cy="14745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02024">
              <a:spcBef>
                <a:spcPts val="526"/>
              </a:spcBef>
              <a:defRPr/>
            </a:pPr>
            <a:r>
              <a:rPr lang="tr-TR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Arz Yönlü avantajlar</a:t>
            </a:r>
            <a:r>
              <a:rPr lang="en-US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:</a:t>
            </a:r>
            <a:endParaRPr lang="en-IN" sz="1228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marL="250632" indent="-250632" defTabSz="802024">
              <a:spcBef>
                <a:spcPts val="526"/>
              </a:spcBef>
              <a:buFont typeface="Arial" panose="020B0604020202020204" pitchFamily="34" charset="0"/>
              <a:buChar char="•"/>
              <a:defRPr/>
            </a:pPr>
            <a:r>
              <a:rPr lang="tr-TR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Yüksek oranda tarımsal ürün</a:t>
            </a:r>
            <a:r>
              <a:rPr lang="en-US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en-US" sz="1228" dirty="0">
                <a:solidFill>
                  <a:prstClr val="white"/>
                </a:solidFill>
                <a:latin typeface="Trebuchet MS" panose="020B0603020202020204" pitchFamily="34" charset="0"/>
              </a:rPr>
              <a:t>— </a:t>
            </a:r>
            <a:r>
              <a:rPr lang="en-US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200.9 m</a:t>
            </a:r>
            <a:r>
              <a:rPr lang="tr-TR" sz="1228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ilyon</a:t>
            </a:r>
            <a:r>
              <a:rPr lang="en-US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hectare </a:t>
            </a:r>
            <a:r>
              <a:rPr lang="tr-TR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ekim alanı</a:t>
            </a:r>
            <a:r>
              <a:rPr lang="en-US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(</a:t>
            </a:r>
            <a:r>
              <a:rPr lang="tr-TR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%</a:t>
            </a:r>
            <a:r>
              <a:rPr lang="en-US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14</a:t>
            </a:r>
            <a:r>
              <a:rPr lang="tr-TR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2 </a:t>
            </a:r>
            <a:r>
              <a:rPr lang="tr-TR" sz="1228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lik</a:t>
            </a:r>
            <a:r>
              <a:rPr lang="tr-TR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ürün alma oranı</a:t>
            </a:r>
            <a:r>
              <a:rPr lang="en-US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en-US" sz="1228" dirty="0">
                <a:solidFill>
                  <a:prstClr val="white"/>
                </a:solidFill>
                <a:latin typeface="Trebuchet MS" panose="020B0603020202020204" pitchFamily="34" charset="0"/>
              </a:rPr>
              <a:t>)</a:t>
            </a:r>
          </a:p>
          <a:p>
            <a:pPr marL="250632" indent="-250632" defTabSz="802024">
              <a:spcBef>
                <a:spcPts val="526"/>
              </a:spcBef>
              <a:buFont typeface="Arial" panose="020B0604020202020204" pitchFamily="34" charset="0"/>
              <a:buChar char="•"/>
              <a:defRPr/>
            </a:pPr>
            <a:r>
              <a:rPr lang="tr-TR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Büyük çiftlik hayvanı tesisleri</a:t>
            </a:r>
            <a:r>
              <a:rPr lang="en-US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, </a:t>
            </a:r>
            <a:r>
              <a:rPr lang="tr-TR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çeşitli ekim ürünleri</a:t>
            </a:r>
            <a:r>
              <a:rPr lang="en-US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tr-TR" sz="1228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vb</a:t>
            </a:r>
            <a:r>
              <a:rPr lang="en-US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.</a:t>
            </a:r>
            <a:endParaRPr lang="en-IN" sz="1228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marL="250632" indent="-250632" defTabSz="802024">
              <a:spcBef>
                <a:spcPts val="526"/>
              </a:spcBef>
              <a:buFont typeface="Arial" panose="020B0604020202020204" pitchFamily="34" charset="0"/>
              <a:buChar char="•"/>
              <a:defRPr/>
            </a:pPr>
            <a:r>
              <a:rPr lang="tr-TR" sz="1228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Karasal sulak alanlar ve uzun sahil şeridi su ürünleri üretimine yardımcı olur</a:t>
            </a:r>
            <a:endParaRPr lang="en-IN" sz="1228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4C6271A-D75A-4701-A6EF-83A6FA5956AB}"/>
              </a:ext>
            </a:extLst>
          </p:cNvPr>
          <p:cNvSpPr/>
          <p:nvPr/>
        </p:nvSpPr>
        <p:spPr>
          <a:xfrm>
            <a:off x="5765798" y="4760250"/>
            <a:ext cx="4683871" cy="139652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02024">
              <a:spcBef>
                <a:spcPts val="526"/>
              </a:spcBef>
              <a:defRPr/>
            </a:pPr>
            <a:r>
              <a:rPr lang="tr-TR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İhracat Fırsatları</a:t>
            </a:r>
            <a:r>
              <a:rPr lang="en-US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:</a:t>
            </a:r>
            <a:endParaRPr lang="en-IN" sz="1228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marL="250632" indent="-250632" defTabSz="802024">
              <a:spcBef>
                <a:spcPts val="526"/>
              </a:spcBef>
              <a:buFont typeface="Arial" panose="020B0604020202020204" pitchFamily="34" charset="0"/>
              <a:buChar char="•"/>
              <a:defRPr/>
            </a:pPr>
            <a:r>
              <a:rPr lang="tr-TR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Stratejik coğrafi konum ve</a:t>
            </a:r>
            <a:r>
              <a:rPr lang="en-IN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tr-TR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gıda ithalatı yapan </a:t>
            </a:r>
            <a:r>
              <a:rPr lang="tr-TR" sz="1228" b="1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ülkere</a:t>
            </a:r>
            <a:r>
              <a:rPr lang="tr-TR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olan yakınlık Hindistan’ı gıda ihracatı konusunda elverişli bir konuma getirir</a:t>
            </a:r>
            <a:r>
              <a:rPr lang="en-IN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endParaRPr lang="en-IN" sz="1228" b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marL="250632" indent="-250632" defTabSz="802024">
              <a:spcBef>
                <a:spcPts val="526"/>
              </a:spcBef>
              <a:buFont typeface="Arial" panose="020B0604020202020204" pitchFamily="34" charset="0"/>
              <a:buChar char="•"/>
              <a:defRPr/>
            </a:pPr>
            <a:r>
              <a:rPr lang="tr-TR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Başlıca ihracat noktaları</a:t>
            </a:r>
            <a:r>
              <a:rPr lang="en-IN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: </a:t>
            </a:r>
            <a:r>
              <a:rPr lang="tr-TR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BAE</a:t>
            </a:r>
            <a:r>
              <a:rPr lang="en-IN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, </a:t>
            </a:r>
            <a:r>
              <a:rPr lang="en-IN" sz="1228" b="1" dirty="0">
                <a:solidFill>
                  <a:prstClr val="white"/>
                </a:solidFill>
                <a:latin typeface="Trebuchet MS" panose="020B0603020202020204" pitchFamily="34" charset="0"/>
              </a:rPr>
              <a:t>Vietnam, </a:t>
            </a:r>
            <a:r>
              <a:rPr lang="en-IN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S</a:t>
            </a:r>
            <a:r>
              <a:rPr lang="tr-TR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udi Arabistan</a:t>
            </a:r>
            <a:r>
              <a:rPr lang="en-IN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, </a:t>
            </a:r>
            <a:r>
              <a:rPr lang="tr-TR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ABD</a:t>
            </a:r>
            <a:r>
              <a:rPr lang="en-IN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, Mal</a:t>
            </a:r>
            <a:r>
              <a:rPr lang="tr-TR" sz="1228" b="1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ezya</a:t>
            </a:r>
            <a:r>
              <a:rPr lang="en-IN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, </a:t>
            </a:r>
            <a:r>
              <a:rPr lang="en-IN" sz="1228" b="1" dirty="0">
                <a:solidFill>
                  <a:prstClr val="white"/>
                </a:solidFill>
                <a:latin typeface="Trebuchet MS" panose="020B0603020202020204" pitchFamily="34" charset="0"/>
              </a:rPr>
              <a:t>Iran </a:t>
            </a:r>
            <a:r>
              <a:rPr lang="tr-TR" sz="1228" b="1" dirty="0" err="1" smtClean="0">
                <a:solidFill>
                  <a:prstClr val="white"/>
                </a:solidFill>
                <a:latin typeface="Trebuchet MS" panose="020B0603020202020204" pitchFamily="34" charset="0"/>
              </a:rPr>
              <a:t>vb</a:t>
            </a:r>
            <a:r>
              <a:rPr lang="en-IN" sz="1228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.</a:t>
            </a:r>
            <a:endParaRPr lang="en-IN" sz="1228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E2EA139-2042-4039-8910-93D2CA3D9075}"/>
              </a:ext>
            </a:extLst>
          </p:cNvPr>
          <p:cNvSpPr/>
          <p:nvPr/>
        </p:nvSpPr>
        <p:spPr>
          <a:xfrm>
            <a:off x="899530" y="2616028"/>
            <a:ext cx="1125020" cy="866043"/>
          </a:xfrm>
          <a:prstGeom prst="rect">
            <a:avLst/>
          </a:prstGeom>
          <a:solidFill>
            <a:srgbClr val="24D69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2024">
              <a:defRPr/>
            </a:pPr>
            <a:r>
              <a:rPr lang="tr-TR" sz="1579" dirty="0" smtClean="0">
                <a:solidFill>
                  <a:prstClr val="white"/>
                </a:solidFill>
                <a:latin typeface="Calibri Light" panose="020F0302020204030204"/>
              </a:rPr>
              <a:t>Sebze ve Meyveler</a:t>
            </a:r>
            <a:endParaRPr lang="en-US" sz="1579" dirty="0">
              <a:solidFill>
                <a:prstClr val="white"/>
              </a:solidFill>
              <a:latin typeface="Calibri Light" panose="020F0302020204030204"/>
            </a:endParaRPr>
          </a:p>
          <a:p>
            <a:pPr algn="ctr" defTabSz="802024">
              <a:defRPr/>
            </a:pPr>
            <a:r>
              <a:rPr lang="en-US" sz="1579" b="1" dirty="0">
                <a:solidFill>
                  <a:prstClr val="white"/>
                </a:solidFill>
                <a:latin typeface="Calibri Light" panose="020F0302020204030204"/>
              </a:rPr>
              <a:t>2%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0F7D45-57EA-4A0D-8E69-704C6FDE8FB5}"/>
              </a:ext>
            </a:extLst>
          </p:cNvPr>
          <p:cNvSpPr/>
          <p:nvPr/>
        </p:nvSpPr>
        <p:spPr>
          <a:xfrm>
            <a:off x="2024550" y="2616028"/>
            <a:ext cx="1125020" cy="866043"/>
          </a:xfrm>
          <a:prstGeom prst="rect">
            <a:avLst/>
          </a:prstGeom>
          <a:solidFill>
            <a:srgbClr val="FCAC4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2024">
              <a:defRPr/>
            </a:pPr>
            <a:r>
              <a:rPr lang="tr-TR" sz="1579" dirty="0" smtClean="0">
                <a:solidFill>
                  <a:prstClr val="white"/>
                </a:solidFill>
                <a:latin typeface="Calibri Light" panose="020F0302020204030204"/>
              </a:rPr>
              <a:t>Kümes Hayvanları</a:t>
            </a:r>
            <a:endParaRPr lang="en-US" sz="1579" dirty="0">
              <a:solidFill>
                <a:prstClr val="white"/>
              </a:solidFill>
              <a:latin typeface="Calibri Light" panose="020F0302020204030204"/>
            </a:endParaRPr>
          </a:p>
          <a:p>
            <a:pPr algn="ctr" defTabSz="802024">
              <a:defRPr/>
            </a:pPr>
            <a:r>
              <a:rPr lang="en-US" sz="1579" b="1" dirty="0">
                <a:solidFill>
                  <a:prstClr val="white"/>
                </a:solidFill>
                <a:latin typeface="Calibri Light" panose="020F0302020204030204"/>
              </a:rPr>
              <a:t>6%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3C76E8-F53F-4029-84AC-8AFA17293904}"/>
              </a:ext>
            </a:extLst>
          </p:cNvPr>
          <p:cNvSpPr/>
          <p:nvPr/>
        </p:nvSpPr>
        <p:spPr>
          <a:xfrm>
            <a:off x="3149570" y="2616028"/>
            <a:ext cx="1125020" cy="866043"/>
          </a:xfrm>
          <a:prstGeom prst="rect">
            <a:avLst/>
          </a:prstGeom>
          <a:solidFill>
            <a:srgbClr val="FA695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2024">
              <a:defRPr/>
            </a:pPr>
            <a:r>
              <a:rPr lang="tr-TR" sz="1579" dirty="0" smtClean="0">
                <a:solidFill>
                  <a:prstClr val="white"/>
                </a:solidFill>
                <a:latin typeface="Calibri Light" panose="020F0302020204030204"/>
              </a:rPr>
              <a:t>Deniz ürünleri</a:t>
            </a:r>
            <a:endParaRPr lang="en-US" sz="1579" dirty="0">
              <a:solidFill>
                <a:prstClr val="white"/>
              </a:solidFill>
              <a:latin typeface="Calibri Light" panose="020F0302020204030204"/>
            </a:endParaRPr>
          </a:p>
          <a:p>
            <a:pPr algn="ctr" defTabSz="802024">
              <a:defRPr/>
            </a:pPr>
            <a:r>
              <a:rPr lang="en-US" sz="1579" b="1" dirty="0">
                <a:solidFill>
                  <a:prstClr val="white"/>
                </a:solidFill>
                <a:latin typeface="Calibri Light" panose="020F0302020204030204"/>
              </a:rPr>
              <a:t>8%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6CAD8FD-D392-46D5-9A28-009A061B0ED6}"/>
              </a:ext>
            </a:extLst>
          </p:cNvPr>
          <p:cNvSpPr/>
          <p:nvPr/>
        </p:nvSpPr>
        <p:spPr>
          <a:xfrm>
            <a:off x="4274589" y="2618812"/>
            <a:ext cx="1126414" cy="866043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2024">
              <a:defRPr/>
            </a:pPr>
            <a:r>
              <a:rPr lang="tr-TR" sz="1579" dirty="0" smtClean="0">
                <a:solidFill>
                  <a:srgbClr val="FFFFFF"/>
                </a:solidFill>
                <a:latin typeface="Calibri Light" panose="020F0302020204030204"/>
              </a:rPr>
              <a:t>Süt</a:t>
            </a:r>
            <a:endParaRPr lang="en-US" sz="1579" dirty="0">
              <a:solidFill>
                <a:srgbClr val="FFFFFF"/>
              </a:solidFill>
              <a:latin typeface="Calibri Light" panose="020F0302020204030204"/>
            </a:endParaRPr>
          </a:p>
          <a:p>
            <a:pPr algn="ctr" defTabSz="802024">
              <a:defRPr/>
            </a:pPr>
            <a:r>
              <a:rPr lang="en-US" sz="1579" b="1" dirty="0">
                <a:solidFill>
                  <a:srgbClr val="FFFFFF"/>
                </a:solidFill>
                <a:latin typeface="Calibri Light" panose="020F0302020204030204"/>
              </a:rPr>
              <a:t>35%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101078A-E945-4A3C-8294-6357ED5B31AB}"/>
              </a:ext>
            </a:extLst>
          </p:cNvPr>
          <p:cNvSpPr/>
          <p:nvPr/>
        </p:nvSpPr>
        <p:spPr>
          <a:xfrm>
            <a:off x="889785" y="1871120"/>
            <a:ext cx="4511218" cy="463653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3462" rIns="106923" bIns="53462" anchor="ctr"/>
          <a:lstStyle/>
          <a:p>
            <a:pPr defTabSz="802024">
              <a:defRPr/>
            </a:pPr>
            <a:r>
              <a:rPr lang="tr-TR" sz="2105" b="1" kern="0" spc="-54" dirty="0" smtClean="0">
                <a:solidFill>
                  <a:srgbClr val="FFFFFF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İşlenme seviyeleri</a:t>
            </a:r>
            <a:endParaRPr lang="en-US" sz="2105" b="1" kern="0" spc="-54" dirty="0">
              <a:solidFill>
                <a:srgbClr val="FFFFFF"/>
              </a:solidFill>
              <a:latin typeface="Trebuchet MS" panose="020B0603020202020204" pitchFamily="34" charset="0"/>
              <a:ea typeface="Roboto Slab" pitchFamily="2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1A662BE-1909-47DC-8481-86031474E09F}"/>
              </a:ext>
            </a:extLst>
          </p:cNvPr>
          <p:cNvSpPr/>
          <p:nvPr/>
        </p:nvSpPr>
        <p:spPr>
          <a:xfrm>
            <a:off x="838265" y="3640798"/>
            <a:ext cx="4562737" cy="48453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23" tIns="53462" rIns="106923" bIns="53462" anchor="ctr"/>
          <a:lstStyle/>
          <a:p>
            <a:pPr defTabSz="802024">
              <a:defRPr/>
            </a:pPr>
            <a:r>
              <a:rPr lang="en-US" sz="2105" kern="0" dirty="0">
                <a:solidFill>
                  <a:srgbClr val="FFFFFF"/>
                </a:solidFill>
                <a:latin typeface="Trebuchet MS" panose="020B0603020202020204" pitchFamily="34" charset="0"/>
                <a:ea typeface="Roboto Slab" pitchFamily="2" charset="0"/>
                <a:cs typeface="Poppins" panose="02000000000000000000" pitchFamily="2" charset="0"/>
                <a:sym typeface="Arial"/>
              </a:rPr>
              <a:t>Ancillary  Opportunities</a:t>
            </a:r>
            <a:endParaRPr lang="en-US" sz="2105" kern="0" spc="-54" dirty="0">
              <a:solidFill>
                <a:prstClr val="white"/>
              </a:solidFill>
              <a:latin typeface="Trebuchet MS" panose="020B0603020202020204" pitchFamily="34" charset="0"/>
              <a:ea typeface="Roboto Slab" pitchFamily="2" charset="0"/>
              <a:cs typeface="Segoe UI" panose="020B0502040204020203" pitchFamily="34" charset="0"/>
              <a:sym typeface="Arial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0FBFA6AC-55E2-4CC8-9564-CC0C619ED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34458"/>
              </p:ext>
            </p:extLst>
          </p:nvPr>
        </p:nvGraphicFramePr>
        <p:xfrm>
          <a:off x="838265" y="4349506"/>
          <a:ext cx="4683871" cy="1952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6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16303"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  <a:p>
                      <a:pPr algn="ctr"/>
                      <a:endParaRPr lang="en-IN" sz="1600" dirty="0"/>
                    </a:p>
                    <a:p>
                      <a:pPr algn="ctr"/>
                      <a:endParaRPr lang="en-IN" sz="1200" dirty="0"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en-IN" sz="1200" dirty="0" smtClean="0">
                          <a:latin typeface="Trebuchet MS" panose="020B0603020202020204" pitchFamily="34" charset="0"/>
                        </a:rPr>
                        <a:t>T</a:t>
                      </a:r>
                      <a:r>
                        <a:rPr lang="tr-TR" sz="1200" dirty="0" err="1" smtClean="0">
                          <a:latin typeface="Trebuchet MS" panose="020B0603020202020204" pitchFamily="34" charset="0"/>
                        </a:rPr>
                        <a:t>eknoloji</a:t>
                      </a:r>
                      <a:r>
                        <a:rPr lang="tr-TR" sz="1200" baseline="0" dirty="0" smtClean="0">
                          <a:latin typeface="Trebuchet MS" panose="020B0603020202020204" pitchFamily="34" charset="0"/>
                        </a:rPr>
                        <a:t> ve ekipman</a:t>
                      </a:r>
                      <a:endParaRPr lang="en-IN" sz="1200" dirty="0">
                        <a:latin typeface="Trebuchet MS" panose="020B0603020202020204" pitchFamily="34" charset="0"/>
                      </a:endParaRPr>
                    </a:p>
                  </a:txBody>
                  <a:tcPr marL="80199" marR="80199" marT="40106" marB="4010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  <a:p>
                      <a:pPr algn="ctr"/>
                      <a:endParaRPr lang="en-IN" sz="1600" dirty="0"/>
                    </a:p>
                    <a:p>
                      <a:pPr algn="ctr"/>
                      <a:endParaRPr lang="tr-TR" sz="1200" dirty="0" smtClean="0"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tr-TR" sz="1200" dirty="0" err="1" smtClean="0">
                          <a:latin typeface="Trebuchet MS" panose="020B0603020202020204" pitchFamily="34" charset="0"/>
                        </a:rPr>
                        <a:t>Arge</a:t>
                      </a:r>
                      <a:r>
                        <a:rPr lang="en-IN" sz="12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tr-TR" sz="1200" dirty="0" smtClean="0">
                          <a:latin typeface="Trebuchet MS" panose="020B0603020202020204" pitchFamily="34" charset="0"/>
                        </a:rPr>
                        <a:t>ve</a:t>
                      </a:r>
                      <a:r>
                        <a:rPr lang="en-IN" sz="12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tr-TR" sz="1200" dirty="0" smtClean="0">
                          <a:latin typeface="Trebuchet MS" panose="020B0603020202020204" pitchFamily="34" charset="0"/>
                        </a:rPr>
                        <a:t>yetenek gelişimi</a:t>
                      </a:r>
                      <a:endParaRPr lang="en-IN" sz="1200" dirty="0">
                        <a:latin typeface="Trebuchet MS" panose="020B0603020202020204" pitchFamily="34" charset="0"/>
                      </a:endParaRPr>
                    </a:p>
                  </a:txBody>
                  <a:tcPr marL="80199" marR="80199" marT="40106" marB="4010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5774"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  <a:p>
                      <a:pPr algn="ctr"/>
                      <a:endParaRPr lang="en-IN" sz="1600" dirty="0"/>
                    </a:p>
                    <a:p>
                      <a:pPr algn="l"/>
                      <a:endParaRPr lang="en-IN" sz="12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Altyapı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gelişimi</a:t>
                      </a:r>
                      <a:endParaRPr lang="en-IN" sz="12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0199" marR="80199" marT="40106" marB="4010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  <a:p>
                      <a:pPr algn="ctr"/>
                      <a:endParaRPr lang="en-IN" sz="1600" dirty="0"/>
                    </a:p>
                    <a:p>
                      <a:pPr algn="l"/>
                      <a:endParaRPr lang="en-IN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l"/>
                      <a:r>
                        <a:rPr lang="en-IN" sz="1200" b="1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</a:t>
                      </a:r>
                      <a:r>
                        <a:rPr lang="tr-TR" sz="1200" b="1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aket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malzemeleri</a:t>
                      </a:r>
                      <a:r>
                        <a:rPr lang="en-IN" sz="1200" b="1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en-IN" sz="1200" b="1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m</a:t>
                      </a:r>
                      <a:r>
                        <a:rPr lang="tr-TR" sz="1200" b="1" baseline="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akine</a:t>
                      </a:r>
                      <a:endParaRPr lang="en-IN" sz="12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0199" marR="80199" marT="40106" marB="4010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307" name="Picture 15" descr="Related image">
            <a:extLst>
              <a:ext uri="{FF2B5EF4-FFF2-40B4-BE49-F238E27FC236}">
                <a16:creationId xmlns="" xmlns:a16="http://schemas.microsoft.com/office/drawing/2014/main" id="{2971C5F1-7207-4786-8C8E-94CD9E51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23" y="4334191"/>
            <a:ext cx="508208" cy="5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16" descr="Image result for innovation icon">
            <a:extLst>
              <a:ext uri="{FF2B5EF4-FFF2-40B4-BE49-F238E27FC236}">
                <a16:creationId xmlns="" xmlns:a16="http://schemas.microsoft.com/office/drawing/2014/main" id="{E363EAE6-31F9-4251-9B94-988A00C1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31" y="4343935"/>
            <a:ext cx="517955" cy="5179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17" descr="Related image">
            <a:extLst>
              <a:ext uri="{FF2B5EF4-FFF2-40B4-BE49-F238E27FC236}">
                <a16:creationId xmlns="" xmlns:a16="http://schemas.microsoft.com/office/drawing/2014/main" id="{BA6A4F20-2517-492D-B7C3-54334A647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94" y="5416047"/>
            <a:ext cx="497069" cy="4970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18" descr="Image result for infrastructure icon">
            <a:extLst>
              <a:ext uri="{FF2B5EF4-FFF2-40B4-BE49-F238E27FC236}">
                <a16:creationId xmlns="" xmlns:a16="http://schemas.microsoft.com/office/drawing/2014/main" id="{7D05A1BD-9C92-439A-B9C1-D2550024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7" b="21466"/>
          <a:stretch>
            <a:fillRect/>
          </a:stretch>
        </p:blipFill>
        <p:spPr bwMode="auto">
          <a:xfrm>
            <a:off x="1560897" y="5481488"/>
            <a:ext cx="800602" cy="4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32">
            <a:extLst>
              <a:ext uri="{FF2B5EF4-FFF2-40B4-BE49-F238E27FC236}">
                <a16:creationId xmlns="" xmlns:a16="http://schemas.microsoft.com/office/drawing/2014/main" id="{23298C99-6F12-4FCB-BDF6-854FBA19DD54}"/>
              </a:ext>
            </a:extLst>
          </p:cNvPr>
          <p:cNvCxnSpPr/>
          <p:nvPr/>
        </p:nvCxnSpPr>
        <p:spPr>
          <a:xfrm>
            <a:off x="935731" y="4136475"/>
            <a:ext cx="44207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32">
            <a:extLst>
              <a:ext uri="{FF2B5EF4-FFF2-40B4-BE49-F238E27FC236}">
                <a16:creationId xmlns="" xmlns:a16="http://schemas.microsoft.com/office/drawing/2014/main" id="{F1DA16D0-F7AD-4E6E-AE1E-F25240D2C638}"/>
              </a:ext>
            </a:extLst>
          </p:cNvPr>
          <p:cNvCxnSpPr/>
          <p:nvPr/>
        </p:nvCxnSpPr>
        <p:spPr>
          <a:xfrm>
            <a:off x="878644" y="2414135"/>
            <a:ext cx="44207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29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>
            <a:extLst>
              <a:ext uri="{FF2B5EF4-FFF2-40B4-BE49-F238E27FC236}">
                <a16:creationId xmlns="" xmlns:a16="http://schemas.microsoft.com/office/drawing/2014/main" id="{46D86E5A-67B0-4320-97B5-5B911DC0C5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>
                <a:solidFill>
                  <a:schemeClr val="bg1"/>
                </a:solidFill>
                <a:latin typeface="Ropa sans"/>
              </a:defRPr>
            </a:lvl1pPr>
            <a:lvl2pPr marL="651645" indent="-250632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>
                <a:solidFill>
                  <a:schemeClr val="bg1"/>
                </a:solidFill>
                <a:latin typeface="Ropa sans"/>
              </a:defRPr>
            </a:lvl2pPr>
            <a:lvl3pPr marL="1002530" indent="-200506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>
                <a:solidFill>
                  <a:schemeClr val="bg1"/>
                </a:solidFill>
                <a:latin typeface="Ropa sans"/>
              </a:defRPr>
            </a:lvl3pPr>
            <a:lvl4pPr marL="1403542" indent="-200506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4pPr>
            <a:lvl5pPr marL="1804555" indent="-200506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5pPr>
            <a:lvl6pPr marL="2205566" indent="-200506" eaLnBrk="0" fontAlgn="base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6pPr>
            <a:lvl7pPr marL="2606579" indent="-200506" eaLnBrk="0" fontAlgn="base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7pPr>
            <a:lvl8pPr marL="3007591" indent="-200506" eaLnBrk="0" fontAlgn="base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8pPr>
            <a:lvl9pPr marL="3408604" indent="-200506" eaLnBrk="0" fontAlgn="base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9pPr>
          </a:lstStyle>
          <a:p>
            <a:pPr defTabSz="80202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2CA1E53-361A-4000-AABE-E83D74B9613F}" type="slidenum">
              <a:rPr lang="en-US" altLang="en-US" sz="1228">
                <a:solidFill>
                  <a:srgbClr val="FFFFFF"/>
                </a:solidFill>
                <a:latin typeface="Trebuchet MS" panose="020B0603020202020204" pitchFamily="34" charset="0"/>
              </a:rPr>
              <a:pPr defTabSz="802024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altLang="en-US" sz="1228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314" name="Title 1">
            <a:extLst>
              <a:ext uri="{FF2B5EF4-FFF2-40B4-BE49-F238E27FC236}">
                <a16:creationId xmlns="" xmlns:a16="http://schemas.microsoft.com/office/drawing/2014/main" id="{107125A5-8251-4981-A802-43C6ABDF28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2449" y="983490"/>
            <a:ext cx="9958229" cy="561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en-US" sz="3508" b="1" dirty="0" smtClean="0">
                <a:solidFill>
                  <a:srgbClr val="FF334C"/>
                </a:solidFill>
                <a:latin typeface="Lemon/Milk" panose="020B0603050302020204"/>
              </a:rPr>
              <a:t>GİRİŞİMŞER VE DESTEKLER</a:t>
            </a:r>
            <a:endParaRPr lang="en-GB" altLang="en-US" sz="3508" b="1" dirty="0">
              <a:solidFill>
                <a:srgbClr val="FF334C"/>
              </a:solidFill>
              <a:latin typeface="Lemon/Milk" panose="020B06030503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060229F-8B31-48D8-B682-CBC63D1E49CE}"/>
              </a:ext>
            </a:extLst>
          </p:cNvPr>
          <p:cNvSpPr/>
          <p:nvPr/>
        </p:nvSpPr>
        <p:spPr>
          <a:xfrm>
            <a:off x="783965" y="5484479"/>
            <a:ext cx="4532104" cy="46086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23" tIns="53462" rIns="106923" bIns="53462" anchor="ctr"/>
          <a:lstStyle/>
          <a:p>
            <a:pPr defTabSz="802024">
              <a:defRPr/>
            </a:pPr>
            <a:r>
              <a:rPr lang="tr-TR" sz="1228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  <a:sym typeface="Arial"/>
              </a:rPr>
              <a:t>Sermaye masraflarında ve gıda işleme birimlerinde gelir vergisi indirimi</a:t>
            </a:r>
            <a:endParaRPr lang="en-IN" sz="1228" kern="0" dirty="0">
              <a:solidFill>
                <a:srgbClr val="FFFFFF"/>
              </a:solidFill>
              <a:latin typeface="Trebuchet MS" panose="020B06030202020202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B95824-FC8C-4A19-9E8D-065D26956D7C}"/>
              </a:ext>
            </a:extLst>
          </p:cNvPr>
          <p:cNvSpPr/>
          <p:nvPr/>
        </p:nvSpPr>
        <p:spPr>
          <a:xfrm>
            <a:off x="783965" y="4417749"/>
            <a:ext cx="4532104" cy="84098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23" tIns="53462" rIns="106923" bIns="53462"/>
          <a:lstStyle/>
          <a:p>
            <a:pPr defTabSz="802024">
              <a:defRPr/>
            </a:pPr>
            <a:r>
              <a:rPr lang="en-US" sz="1228" b="1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N</a:t>
            </a:r>
            <a:r>
              <a:rPr lang="tr-TR" sz="1228" b="1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ABARD Fonları</a:t>
            </a:r>
            <a:r>
              <a:rPr lang="en-US" sz="1228" b="1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:  </a:t>
            </a:r>
            <a:endParaRPr lang="en-US" sz="1228" kern="0" dirty="0">
              <a:solidFill>
                <a:srgbClr val="FFFFFF"/>
              </a:solidFill>
              <a:latin typeface="Trebuchet MS" panose="020B0603020202020204" pitchFamily="34" charset="0"/>
              <a:ea typeface="Karla" pitchFamily="2" charset="0"/>
              <a:cs typeface="Poppins" panose="02000000000000000000" pitchFamily="2" charset="0"/>
            </a:endParaRPr>
          </a:p>
          <a:p>
            <a:pPr marL="250632" indent="-250632" defTabSz="802024">
              <a:spcBef>
                <a:spcPts val="702"/>
              </a:spcBef>
              <a:buFont typeface="Arial" panose="020B0604020202020204" pitchFamily="34" charset="0"/>
              <a:buChar char="•"/>
              <a:defRPr/>
            </a:pPr>
            <a:r>
              <a:rPr lang="tr-TR" sz="1228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Gıda Parkları ve buradaki birimler için </a:t>
            </a:r>
            <a:r>
              <a:rPr lang="en-US" sz="1228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297 </a:t>
            </a:r>
            <a:r>
              <a:rPr lang="tr-TR" sz="1228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milyon USD</a:t>
            </a:r>
            <a:endParaRPr lang="en-US" sz="1228" kern="0" dirty="0">
              <a:solidFill>
                <a:srgbClr val="FFFFFF"/>
              </a:solidFill>
              <a:latin typeface="Trebuchet MS" panose="020B0603020202020204" pitchFamily="34" charset="0"/>
              <a:ea typeface="Karla" pitchFamily="2" charset="0"/>
              <a:cs typeface="Poppins" panose="02000000000000000000" pitchFamily="2" charset="0"/>
            </a:endParaRPr>
          </a:p>
          <a:p>
            <a:pPr marL="250632" indent="-250632" defTabSz="802024">
              <a:spcBef>
                <a:spcPts val="702"/>
              </a:spcBef>
              <a:buFont typeface="Arial" panose="020B0604020202020204" pitchFamily="34" charset="0"/>
              <a:buChar char="•"/>
              <a:defRPr/>
            </a:pPr>
            <a:r>
              <a:rPr lang="tr-TR" sz="1228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Süt ürünleri için </a:t>
            </a:r>
            <a:r>
              <a:rPr lang="en-US" sz="1228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1.2 </a:t>
            </a:r>
            <a:r>
              <a:rPr lang="tr-TR" sz="1228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milyar USD</a:t>
            </a:r>
            <a:endParaRPr lang="en-IN" sz="1228" kern="0" dirty="0">
              <a:solidFill>
                <a:srgbClr val="FFFFFF"/>
              </a:solidFill>
              <a:latin typeface="Trebuchet MS" panose="020B0603020202020204" pitchFamily="34" charset="0"/>
              <a:ea typeface="Karla" pitchFamily="2" charset="0"/>
              <a:cs typeface="Poppins" panose="02000000000000000000" pitchFamily="2" charset="0"/>
            </a:endParaRPr>
          </a:p>
          <a:p>
            <a:pPr defTabSz="802024">
              <a:defRPr/>
            </a:pPr>
            <a:r>
              <a:rPr lang="en-US" sz="1228" kern="0" dirty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 </a:t>
            </a:r>
            <a:endParaRPr lang="en-IN" sz="1228" kern="0" dirty="0">
              <a:solidFill>
                <a:srgbClr val="FFFFFF"/>
              </a:solidFill>
              <a:latin typeface="Trebuchet MS" panose="020B06030202020202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480905B-7B8F-42E3-8ADC-50A2FC662ABB}"/>
              </a:ext>
            </a:extLst>
          </p:cNvPr>
          <p:cNvSpPr/>
          <p:nvPr/>
        </p:nvSpPr>
        <p:spPr>
          <a:xfrm>
            <a:off x="783965" y="2283414"/>
            <a:ext cx="4532104" cy="437199"/>
          </a:xfrm>
          <a:prstGeom prst="rect">
            <a:avLst/>
          </a:prstGeom>
          <a:noFill/>
          <a:ln w="28575">
            <a:solidFill>
              <a:srgbClr val="24D6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23" tIns="53462" rIns="106923" bIns="53462" anchor="ctr"/>
          <a:lstStyle/>
          <a:p>
            <a:pPr defTabSz="802024">
              <a:defRPr/>
            </a:pPr>
            <a:r>
              <a:rPr lang="tr-TR" sz="1228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Gıda işleme alanında %100 Direkt Yabancı Yatırımı için otomatik izin rotası </a:t>
            </a:r>
            <a:endParaRPr lang="en-US" sz="1228" kern="0" dirty="0">
              <a:solidFill>
                <a:srgbClr val="FFFFFF"/>
              </a:solidFill>
              <a:latin typeface="Trebuchet MS" panose="020B06030202020202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BECE56-2043-4DDE-92CF-8BFBE1607724}"/>
              </a:ext>
            </a:extLst>
          </p:cNvPr>
          <p:cNvSpPr/>
          <p:nvPr/>
        </p:nvSpPr>
        <p:spPr>
          <a:xfrm>
            <a:off x="783965" y="3557837"/>
            <a:ext cx="4532104" cy="368973"/>
          </a:xfrm>
          <a:prstGeom prst="rect">
            <a:avLst/>
          </a:prstGeom>
          <a:noFill/>
          <a:ln w="28575">
            <a:solidFill>
              <a:srgbClr val="24D6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23" tIns="53462" rIns="106923" bIns="53462" anchor="ctr"/>
          <a:lstStyle/>
          <a:p>
            <a:pPr defTabSz="802024">
              <a:defRPr/>
            </a:pPr>
            <a:r>
              <a:rPr lang="tr-TR" sz="1228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Çiftçi gelirinin iki katına çıkması</a:t>
            </a:r>
            <a:endParaRPr lang="en-IN" sz="1228" kern="0" dirty="0">
              <a:solidFill>
                <a:srgbClr val="FFFFFF"/>
              </a:solidFill>
              <a:latin typeface="Trebuchet MS" panose="020B06030202020202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C61D25B-6E6C-4CBE-B6E5-922CF681278E}"/>
              </a:ext>
            </a:extLst>
          </p:cNvPr>
          <p:cNvSpPr/>
          <p:nvPr/>
        </p:nvSpPr>
        <p:spPr>
          <a:xfrm>
            <a:off x="783965" y="2879648"/>
            <a:ext cx="4532104" cy="575040"/>
          </a:xfrm>
          <a:prstGeom prst="rect">
            <a:avLst/>
          </a:prstGeom>
          <a:noFill/>
          <a:ln w="28575">
            <a:solidFill>
              <a:srgbClr val="24D6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23" tIns="53462" rIns="106923" bIns="53462" anchor="ctr"/>
          <a:lstStyle/>
          <a:p>
            <a:pPr defTabSz="802024">
              <a:defRPr/>
            </a:pPr>
            <a:r>
              <a:rPr lang="tr-TR" sz="1228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Uygun ham materyalin ulaşılabilirliğine dayalı konum gösteren Gıda Haritası</a:t>
            </a:r>
            <a:endParaRPr lang="en-IN" sz="1228" kern="0" dirty="0">
              <a:solidFill>
                <a:srgbClr val="FFFFFF"/>
              </a:solidFill>
              <a:latin typeface="Trebuchet MS" panose="020B06030202020202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6627CF6-B7A5-4687-9913-B3B47B09B624}"/>
              </a:ext>
            </a:extLst>
          </p:cNvPr>
          <p:cNvSpPr/>
          <p:nvPr/>
        </p:nvSpPr>
        <p:spPr>
          <a:xfrm>
            <a:off x="5781115" y="2245817"/>
            <a:ext cx="4740957" cy="834019"/>
          </a:xfrm>
          <a:prstGeom prst="rect">
            <a:avLst/>
          </a:prstGeom>
          <a:noFill/>
          <a:ln w="28575">
            <a:solidFill>
              <a:srgbClr val="24D6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23" tIns="53462" rIns="106923" bIns="53462" anchor="ctr"/>
          <a:lstStyle>
            <a:lvl1pPr>
              <a:defRPr>
                <a:solidFill>
                  <a:schemeClr val="tx1"/>
                </a:solidFill>
                <a:latin typeface="Ropa sans"/>
              </a:defRPr>
            </a:lvl1pPr>
            <a:lvl2pPr marL="742950" indent="-285750">
              <a:defRPr>
                <a:solidFill>
                  <a:schemeClr val="tx1"/>
                </a:solidFill>
                <a:latin typeface="Ropa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Ropa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Ropa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Ropa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pa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pa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pa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pa sans"/>
              </a:defRPr>
            </a:lvl9pPr>
          </a:lstStyle>
          <a:p>
            <a:pPr algn="just" defTabSz="802024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en-US" sz="1228" dirty="0" smtClean="0">
                <a:solidFill>
                  <a:srgbClr val="FFFFF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Hindistan’da üretilen ve/ya da bir araya getirilen ürünlerin e-ticaret yolu da dahil olmak üzere ticareti için 100% Direkt Yabancı yatırımı için hükümet onaylı rota</a:t>
            </a:r>
            <a:endParaRPr lang="en-IN" altLang="en-US" sz="1403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2CB005E-A7B8-4355-886F-54CBD61FCF4C}"/>
              </a:ext>
            </a:extLst>
          </p:cNvPr>
          <p:cNvSpPr/>
          <p:nvPr/>
        </p:nvSpPr>
        <p:spPr>
          <a:xfrm>
            <a:off x="5781114" y="4087595"/>
            <a:ext cx="4739564" cy="21163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23" tIns="53462" rIns="106923" bIns="53462"/>
          <a:lstStyle/>
          <a:p>
            <a:pPr defTabSz="802024">
              <a:defRPr/>
            </a:pPr>
            <a:r>
              <a:rPr lang="en-US" sz="1228" b="1" kern="0" dirty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Kisan SAMPADA Yojana:  </a:t>
            </a:r>
            <a:endParaRPr lang="en-US" sz="1228" kern="0" dirty="0">
              <a:solidFill>
                <a:srgbClr val="FFFFFF"/>
              </a:solidFill>
              <a:latin typeface="Trebuchet MS" panose="020B0603020202020204" pitchFamily="34" charset="0"/>
              <a:ea typeface="Karla" pitchFamily="2" charset="0"/>
              <a:cs typeface="Poppins" panose="02000000000000000000" pitchFamily="2" charset="0"/>
            </a:endParaRPr>
          </a:p>
          <a:p>
            <a:pPr marL="250632" indent="-250632" defTabSz="802024">
              <a:spcBef>
                <a:spcPts val="526"/>
              </a:spcBef>
              <a:buFont typeface="Arial" panose="020B0604020202020204" pitchFamily="34" charset="0"/>
              <a:buChar char="•"/>
              <a:defRPr/>
            </a:pPr>
            <a:r>
              <a:rPr lang="en-US" sz="1140" dirty="0">
                <a:solidFill>
                  <a:prstClr val="white"/>
                </a:solidFill>
                <a:latin typeface="Trebuchet MS" panose="020B0603020202020204" pitchFamily="34" charset="0"/>
              </a:rPr>
              <a:t>Mega </a:t>
            </a:r>
            <a:r>
              <a:rPr lang="tr-TR" sz="114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Gıda Parkları</a:t>
            </a:r>
            <a:endParaRPr lang="en-US" sz="1140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marL="250632" indent="-250632" defTabSz="802024">
              <a:spcBef>
                <a:spcPts val="526"/>
              </a:spcBef>
              <a:buFont typeface="Arial" panose="020B0604020202020204" pitchFamily="34" charset="0"/>
              <a:buChar char="•"/>
              <a:defRPr/>
            </a:pPr>
            <a:r>
              <a:rPr lang="tr-TR" sz="114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Entegre Soğuk Zincir ve Katma Değerli Altyapı</a:t>
            </a:r>
            <a:endParaRPr lang="en-US" sz="1140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marL="250632" indent="-250632" defTabSz="802024">
              <a:spcBef>
                <a:spcPts val="526"/>
              </a:spcBef>
              <a:buFont typeface="Arial" panose="020B0604020202020204" pitchFamily="34" charset="0"/>
              <a:buChar char="•"/>
              <a:defRPr/>
            </a:pPr>
            <a:r>
              <a:rPr lang="tr-TR" sz="114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Gıda işleme ve koruma kapasitesi oluşturma / genişletme</a:t>
            </a:r>
            <a:endParaRPr lang="en-US" sz="1140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marL="250632" indent="-250632" defTabSz="802024">
              <a:spcBef>
                <a:spcPts val="526"/>
              </a:spcBef>
              <a:buFont typeface="Arial" panose="020B0604020202020204" pitchFamily="34" charset="0"/>
              <a:buChar char="•"/>
              <a:defRPr/>
            </a:pPr>
            <a:r>
              <a:rPr lang="tr-TR" sz="114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Hem ileriye hem de geriye dönük bağlantı kurulması</a:t>
            </a:r>
            <a:endParaRPr lang="en-US" sz="1140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marL="250632" indent="-250632" defTabSz="802024">
              <a:spcBef>
                <a:spcPts val="526"/>
              </a:spcBef>
              <a:buFont typeface="Arial" panose="020B0604020202020204" pitchFamily="34" charset="0"/>
              <a:buChar char="•"/>
              <a:defRPr/>
            </a:pPr>
            <a:r>
              <a:rPr lang="tr-TR" sz="114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Tarımsal ürün işleme altyapısı</a:t>
            </a:r>
            <a:r>
              <a:rPr lang="en-US" sz="114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endParaRPr lang="en-US" sz="1140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marL="250632" indent="-250632" defTabSz="802024">
              <a:spcBef>
                <a:spcPts val="526"/>
              </a:spcBef>
              <a:buFont typeface="Arial" panose="020B0604020202020204" pitchFamily="34" charset="0"/>
              <a:buChar char="•"/>
              <a:defRPr/>
            </a:pPr>
            <a:r>
              <a:rPr lang="tr-TR" sz="1140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Gıda Güvenliği ve Kalitesi Altyapısı</a:t>
            </a:r>
            <a:endParaRPr lang="en-US" sz="1140" kern="0" dirty="0">
              <a:solidFill>
                <a:srgbClr val="FFFFFF"/>
              </a:solidFill>
              <a:latin typeface="Trebuchet MS" panose="020B0603020202020204" pitchFamily="34" charset="0"/>
              <a:ea typeface="Karla" pitchFamily="2" charset="0"/>
              <a:cs typeface="Poppins" panose="02000000000000000000" pitchFamily="2" charset="0"/>
            </a:endParaRPr>
          </a:p>
          <a:p>
            <a:pPr marL="250632" indent="-250632" defTabSz="802024">
              <a:spcBef>
                <a:spcPts val="526"/>
              </a:spcBef>
              <a:buFont typeface="Arial" panose="020B0604020202020204" pitchFamily="34" charset="0"/>
              <a:buChar char="•"/>
              <a:defRPr/>
            </a:pPr>
            <a:r>
              <a:rPr lang="tr-TR" sz="1140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İnsan Kaynakları ve Kurumları</a:t>
            </a:r>
            <a:endParaRPr lang="en-IN" sz="1140" kern="0" dirty="0">
              <a:solidFill>
                <a:srgbClr val="FFFFFF"/>
              </a:solidFill>
              <a:latin typeface="Trebuchet MS" panose="020B06030202020202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529C8F2-5856-42C7-801B-D55238C949AE}"/>
              </a:ext>
            </a:extLst>
          </p:cNvPr>
          <p:cNvSpPr/>
          <p:nvPr/>
        </p:nvSpPr>
        <p:spPr>
          <a:xfrm>
            <a:off x="5781114" y="3193035"/>
            <a:ext cx="4739564" cy="786678"/>
          </a:xfrm>
          <a:prstGeom prst="rect">
            <a:avLst/>
          </a:prstGeom>
          <a:noFill/>
          <a:ln w="28575">
            <a:solidFill>
              <a:srgbClr val="24D6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923" tIns="53462" rIns="106923" bIns="53462" anchor="ctr"/>
          <a:lstStyle/>
          <a:p>
            <a:pPr algn="just" defTabSz="802024">
              <a:defRPr/>
            </a:pPr>
            <a:r>
              <a:rPr lang="tr-TR" sz="1184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Operasyon için Yeşil Işık</a:t>
            </a:r>
            <a:r>
              <a:rPr lang="en-US" sz="1184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: </a:t>
            </a:r>
            <a:r>
              <a:rPr lang="tr-TR" sz="1184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Çiftçi Üretici Organizasyonu desteği, tarım-lojistiği, işleme merkezler ve profesyonel yönetim ile Domates, Soğan ve Patates fiyatlarında </a:t>
            </a:r>
            <a:r>
              <a:rPr lang="tr-TR" sz="1184" kern="0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dalgalanmarına</a:t>
            </a:r>
            <a:r>
              <a:rPr lang="tr-TR" sz="1184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Karla" pitchFamily="2" charset="0"/>
                <a:cs typeface="Poppins" panose="02000000000000000000" pitchFamily="2" charset="0"/>
              </a:rPr>
              <a:t> karşı kontrol.</a:t>
            </a:r>
            <a:endParaRPr lang="en-IN" sz="1184" kern="0" dirty="0">
              <a:solidFill>
                <a:srgbClr val="FFFFFF"/>
              </a:solidFill>
              <a:latin typeface="Trebuchet MS" panose="020B06030202020202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B81C39A-F657-4C78-B1DD-72EB8289101E}"/>
              </a:ext>
            </a:extLst>
          </p:cNvPr>
          <p:cNvSpPr/>
          <p:nvPr/>
        </p:nvSpPr>
        <p:spPr>
          <a:xfrm>
            <a:off x="783965" y="1754162"/>
            <a:ext cx="4160347" cy="462261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3462" rIns="106923" bIns="53462" anchor="ctr"/>
          <a:lstStyle/>
          <a:p>
            <a:pPr defTabSz="802024">
              <a:defRPr/>
            </a:pPr>
            <a:r>
              <a:rPr lang="tr-TR" sz="2105" b="1" kern="0" spc="-54" dirty="0" smtClean="0">
                <a:solidFill>
                  <a:srgbClr val="FFFFFF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Hükümet Girişimleri</a:t>
            </a:r>
            <a:endParaRPr lang="en-US" sz="2105" b="1" kern="0" spc="-54" dirty="0">
              <a:solidFill>
                <a:srgbClr val="FFFFFF"/>
              </a:solidFill>
              <a:latin typeface="Trebuchet MS" panose="020B0603020202020204" pitchFamily="34" charset="0"/>
              <a:ea typeface="Roboto Slab" pitchFamily="2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4ABB940-57F9-4CA6-9FE3-3FC8DE30DB82}"/>
              </a:ext>
            </a:extLst>
          </p:cNvPr>
          <p:cNvSpPr/>
          <p:nvPr/>
        </p:nvSpPr>
        <p:spPr>
          <a:xfrm>
            <a:off x="783965" y="3962908"/>
            <a:ext cx="4160347" cy="462261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3462" rIns="106923" bIns="53462" anchor="ctr"/>
          <a:lstStyle/>
          <a:p>
            <a:pPr defTabSz="802024">
              <a:defRPr/>
            </a:pPr>
            <a:r>
              <a:rPr lang="tr-TR" sz="2105" b="1" kern="0" spc="-54" dirty="0" smtClean="0">
                <a:solidFill>
                  <a:srgbClr val="FFFFFF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Girişimler</a:t>
            </a:r>
            <a:endParaRPr lang="en-US" sz="2105" b="1" kern="0" spc="-54" dirty="0">
              <a:solidFill>
                <a:srgbClr val="FFFFFF"/>
              </a:solidFill>
              <a:latin typeface="Trebuchet MS" panose="020B0603020202020204" pitchFamily="34" charset="0"/>
              <a:ea typeface="Roboto Slab" pitchFamily="2" charset="0"/>
              <a:cs typeface="Segoe UI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91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32DD52-61AD-4334-9529-D084BA4BD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4146" y="993432"/>
            <a:ext cx="534663" cy="1954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54794B-43E9-46EF-A47D-18D80359617B}"/>
              </a:ext>
            </a:extLst>
          </p:cNvPr>
          <p:cNvSpPr txBox="1"/>
          <p:nvPr/>
        </p:nvSpPr>
        <p:spPr>
          <a:xfrm>
            <a:off x="254671" y="1091864"/>
            <a:ext cx="8465498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tr-TR" sz="3508" b="1" spc="-316" dirty="0" smtClean="0">
                <a:solidFill>
                  <a:srgbClr val="FF334C"/>
                </a:solidFill>
                <a:latin typeface="Lemon/Milk" panose="020B0603050302020204"/>
                <a:cs typeface="Arial"/>
                <a:sym typeface="Arial"/>
              </a:rPr>
              <a:t>GENEL BAKIŞ</a:t>
            </a:r>
            <a:endParaRPr lang="en-IN" sz="3508" b="1" spc="-316" dirty="0">
              <a:solidFill>
                <a:srgbClr val="FF334C"/>
              </a:solidFill>
              <a:latin typeface="Lemon/Milk" panose="020B0603050302020204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FCB2DA2-D450-4AAA-945E-3DEF7577CF3D}"/>
              </a:ext>
            </a:extLst>
          </p:cNvPr>
          <p:cNvSpPr/>
          <p:nvPr/>
        </p:nvSpPr>
        <p:spPr>
          <a:xfrm>
            <a:off x="7609116" y="1188001"/>
            <a:ext cx="3084213" cy="5565224"/>
          </a:xfrm>
          <a:prstGeom prst="rect">
            <a:avLst/>
          </a:prstGeom>
          <a:solidFill>
            <a:srgbClr val="F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79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D85DED-FFD3-4F31-BB28-A5A48E684527}"/>
              </a:ext>
            </a:extLst>
          </p:cNvPr>
          <p:cNvGrpSpPr/>
          <p:nvPr/>
        </p:nvGrpSpPr>
        <p:grpSpPr>
          <a:xfrm>
            <a:off x="7648652" y="1290968"/>
            <a:ext cx="2924097" cy="1172116"/>
            <a:chOff x="659484" y="1157785"/>
            <a:chExt cx="3333931" cy="1336397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C4FBC3E-C51D-4DA1-B2CE-EEBA827E8E04}"/>
                </a:ext>
              </a:extLst>
            </p:cNvPr>
            <p:cNvSpPr txBox="1"/>
            <p:nvPr/>
          </p:nvSpPr>
          <p:spPr>
            <a:xfrm>
              <a:off x="1280576" y="1157785"/>
              <a:ext cx="2712839" cy="133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4">
                <a:defRPr/>
              </a:pPr>
              <a:r>
                <a:rPr lang="en-US" sz="1754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     75 GW </a:t>
              </a:r>
              <a:r>
                <a:rPr lang="tr-TR" sz="1754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KURULU</a:t>
              </a:r>
              <a:endParaRPr lang="en-US" sz="1754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endParaRPr>
            </a:p>
            <a:p>
              <a:pPr algn="ctr" defTabSz="802024">
                <a:defRPr/>
              </a:pPr>
              <a:r>
                <a:rPr lang="en-US" sz="1754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175 GW </a:t>
              </a:r>
              <a:r>
                <a:rPr lang="tr-TR" sz="1754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HEDEF</a:t>
              </a:r>
              <a:endParaRPr lang="en-US" sz="1754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endParaRPr>
            </a:p>
            <a:p>
              <a:pPr algn="ctr" defTabSz="802024">
                <a:defRPr/>
              </a:pPr>
              <a:r>
                <a:rPr lang="en-US" sz="1754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1000+ GW </a:t>
              </a:r>
              <a:r>
                <a:rPr lang="en-US" sz="1754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POT</a:t>
              </a:r>
              <a:r>
                <a:rPr lang="tr-TR" sz="1754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ANSİYEL</a:t>
              </a:r>
              <a:endParaRPr lang="en-US" sz="1754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0" name="Picture 2" descr="Image result for renewable energy png">
              <a:extLst>
                <a:ext uri="{FF2B5EF4-FFF2-40B4-BE49-F238E27FC236}">
                  <a16:creationId xmlns="" xmlns:a16="http://schemas.microsoft.com/office/drawing/2014/main" id="{43243E18-E950-43B2-A0D1-35C83EAB9C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43"/>
            <a:stretch/>
          </p:blipFill>
          <p:spPr bwMode="auto">
            <a:xfrm>
              <a:off x="659484" y="1245734"/>
              <a:ext cx="795539" cy="778211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1C9C9FF-FE84-49C6-8676-4E37A193A9B9}"/>
              </a:ext>
            </a:extLst>
          </p:cNvPr>
          <p:cNvGrpSpPr/>
          <p:nvPr/>
        </p:nvGrpSpPr>
        <p:grpSpPr>
          <a:xfrm>
            <a:off x="7841050" y="4477075"/>
            <a:ext cx="2799307" cy="2251707"/>
            <a:chOff x="982391" y="1183658"/>
            <a:chExt cx="3191652" cy="256730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A4F38CE-5C18-4983-8E93-5A12CBD6A453}"/>
                </a:ext>
              </a:extLst>
            </p:cNvPr>
            <p:cNvSpPr txBox="1"/>
            <p:nvPr/>
          </p:nvSpPr>
          <p:spPr>
            <a:xfrm>
              <a:off x="1628688" y="1183658"/>
              <a:ext cx="2545355" cy="256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4">
                <a:defRPr/>
              </a:pPr>
              <a:r>
                <a:rPr lang="en-US" sz="3158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5</a:t>
              </a:r>
              <a:r>
                <a:rPr lang="tr-TR" sz="3158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inci</a:t>
              </a:r>
              <a:endParaRPr lang="en-US" sz="3158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endParaRPr>
            </a:p>
            <a:p>
              <a:pPr algn="ctr" defTabSz="802024">
                <a:defRPr/>
              </a:pPr>
              <a:r>
                <a:rPr lang="tr-TR" sz="1754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KÜRESEL OLARAK KURULU EN BÜYÜK KAPASİTE</a:t>
              </a:r>
              <a:endParaRPr lang="en-US" sz="1754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endParaRPr>
            </a:p>
            <a:p>
              <a:pPr algn="ctr" defTabSz="802024">
                <a:defRPr/>
              </a:pPr>
              <a:r>
                <a:rPr lang="tr-TR" sz="1403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Rüzgar Enerjisinde 4. En Büyük</a:t>
              </a:r>
              <a:endParaRPr lang="en-US" sz="1403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endParaRPr>
            </a:p>
            <a:p>
              <a:pPr algn="ctr" defTabSz="802024">
                <a:defRPr/>
              </a:pPr>
              <a:r>
                <a:rPr lang="tr-TR" sz="1403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Güneş Enerjisinde 5. En Büyük</a:t>
              </a:r>
              <a:endParaRPr lang="en-US" sz="1403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3" name="Picture 2" descr="Image result for renewable energy png">
              <a:extLst>
                <a:ext uri="{FF2B5EF4-FFF2-40B4-BE49-F238E27FC236}">
                  <a16:creationId xmlns="" xmlns:a16="http://schemas.microsoft.com/office/drawing/2014/main" id="{126F3D35-F56F-4A86-9882-D22E72C7AF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43"/>
            <a:stretch/>
          </p:blipFill>
          <p:spPr bwMode="auto">
            <a:xfrm>
              <a:off x="982391" y="1753042"/>
              <a:ext cx="795539" cy="778211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A6A2B7E-5A57-40D5-9725-29A036756F25}"/>
              </a:ext>
            </a:extLst>
          </p:cNvPr>
          <p:cNvGrpSpPr/>
          <p:nvPr/>
        </p:nvGrpSpPr>
        <p:grpSpPr>
          <a:xfrm>
            <a:off x="7830208" y="2818524"/>
            <a:ext cx="2777201" cy="1037207"/>
            <a:chOff x="659484" y="1157785"/>
            <a:chExt cx="3166447" cy="1182578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D65FBBC-4EAA-4F56-A805-D08CE563285D}"/>
                </a:ext>
              </a:extLst>
            </p:cNvPr>
            <p:cNvSpPr txBox="1"/>
            <p:nvPr/>
          </p:nvSpPr>
          <p:spPr>
            <a:xfrm>
              <a:off x="1280576" y="1157785"/>
              <a:ext cx="2545355" cy="1182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4">
                <a:defRPr/>
              </a:pPr>
              <a:r>
                <a:rPr lang="en-US" sz="3158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2</a:t>
              </a:r>
              <a:r>
                <a:rPr lang="tr-TR" sz="3158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inci</a:t>
              </a:r>
              <a:endParaRPr lang="en-US" sz="3158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endParaRPr>
            </a:p>
            <a:p>
              <a:pPr algn="ctr" defTabSz="802024">
                <a:defRPr/>
              </a:pPr>
              <a:r>
                <a:rPr lang="tr-TR" sz="1754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CAZİBE ENDEKSİ</a:t>
              </a:r>
              <a:r>
                <a:rPr lang="en-US" sz="1754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1228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(EY, 2017)</a:t>
              </a:r>
              <a:endParaRPr lang="en-US" sz="1754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6" name="Picture 2" descr="Image result for renewable energy png">
              <a:extLst>
                <a:ext uri="{FF2B5EF4-FFF2-40B4-BE49-F238E27FC236}">
                  <a16:creationId xmlns="" xmlns:a16="http://schemas.microsoft.com/office/drawing/2014/main" id="{AF927A97-AD19-4698-A7B5-07F10EDACD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43"/>
            <a:stretch/>
          </p:blipFill>
          <p:spPr bwMode="auto">
            <a:xfrm>
              <a:off x="659484" y="1245734"/>
              <a:ext cx="795539" cy="778211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AB7B526C-80F3-4A05-940D-292BEEC6F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507209"/>
              </p:ext>
            </p:extLst>
          </p:nvPr>
        </p:nvGraphicFramePr>
        <p:xfrm>
          <a:off x="403810" y="1471297"/>
          <a:ext cx="6160775" cy="307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5664050-6BC8-4ADF-A025-6728176B9400}"/>
              </a:ext>
            </a:extLst>
          </p:cNvPr>
          <p:cNvGrpSpPr/>
          <p:nvPr/>
        </p:nvGrpSpPr>
        <p:grpSpPr>
          <a:xfrm>
            <a:off x="419027" y="5081427"/>
            <a:ext cx="2796940" cy="891578"/>
            <a:chOff x="498765" y="979351"/>
            <a:chExt cx="3188952" cy="1016539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="" xmlns:a16="http://schemas.microsoft.com/office/drawing/2014/main" id="{A6660B73-9937-4AEE-8746-21AD1C1CD798}"/>
                </a:ext>
              </a:extLst>
            </p:cNvPr>
            <p:cNvGraphicFramePr/>
            <p:nvPr/>
          </p:nvGraphicFramePr>
          <p:xfrm>
            <a:off x="498765" y="979351"/>
            <a:ext cx="1015999" cy="1016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629E70C-FD2E-4F81-956A-B7C4A9ECBA75}"/>
                </a:ext>
              </a:extLst>
            </p:cNvPr>
            <p:cNvSpPr txBox="1"/>
            <p:nvPr/>
          </p:nvSpPr>
          <p:spPr>
            <a:xfrm>
              <a:off x="1435364" y="1163316"/>
              <a:ext cx="2252353" cy="65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579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Emisyonu</a:t>
              </a:r>
              <a:r>
                <a:rPr lang="en-IN" sz="1579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tr-TR" sz="1579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%</a:t>
              </a:r>
              <a:r>
                <a:rPr lang="en-IN" sz="1579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33-35</a:t>
              </a:r>
              <a:r>
                <a:rPr lang="tr-TR" sz="1579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oranında düşürmek</a:t>
              </a:r>
              <a:endParaRPr lang="en-IN" sz="1579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B3DF89C-A102-4DCA-A09B-DE2CFB4B1433}"/>
              </a:ext>
            </a:extLst>
          </p:cNvPr>
          <p:cNvGrpSpPr/>
          <p:nvPr/>
        </p:nvGrpSpPr>
        <p:grpSpPr>
          <a:xfrm>
            <a:off x="3484199" y="5078366"/>
            <a:ext cx="2796940" cy="1225743"/>
            <a:chOff x="3993542" y="975860"/>
            <a:chExt cx="3188952" cy="1397541"/>
          </a:xfrm>
        </p:grpSpPr>
        <p:graphicFrame>
          <p:nvGraphicFramePr>
            <p:cNvPr id="26" name="Chart 25">
              <a:extLst>
                <a:ext uri="{FF2B5EF4-FFF2-40B4-BE49-F238E27FC236}">
                  <a16:creationId xmlns="" xmlns:a16="http://schemas.microsoft.com/office/drawing/2014/main" id="{BF05EF0C-3DCC-4003-9A45-9ACD5A1EC00E}"/>
                </a:ext>
              </a:extLst>
            </p:cNvPr>
            <p:cNvGraphicFramePr/>
            <p:nvPr/>
          </p:nvGraphicFramePr>
          <p:xfrm>
            <a:off x="3993542" y="975860"/>
            <a:ext cx="1015999" cy="1016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96DEB5EF-F760-433A-A2CD-F3803BD8C619}"/>
                </a:ext>
              </a:extLst>
            </p:cNvPr>
            <p:cNvSpPr txBox="1"/>
            <p:nvPr/>
          </p:nvSpPr>
          <p:spPr>
            <a:xfrm>
              <a:off x="4930141" y="1159824"/>
              <a:ext cx="2252353" cy="1213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579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Fosil olmayan yakıtlardan %</a:t>
              </a:r>
              <a:r>
                <a:rPr lang="en-IN" sz="1579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40 </a:t>
              </a:r>
              <a:r>
                <a:rPr lang="tr-TR" sz="1579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oranında Enerji üretmek</a:t>
              </a:r>
              <a:endParaRPr lang="en-IN" sz="1579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4EFDBFB-6B05-40ED-8060-A1597E798B12}"/>
              </a:ext>
            </a:extLst>
          </p:cNvPr>
          <p:cNvCxnSpPr/>
          <p:nvPr/>
        </p:nvCxnSpPr>
        <p:spPr>
          <a:xfrm>
            <a:off x="367662" y="5001234"/>
            <a:ext cx="6017138" cy="0"/>
          </a:xfrm>
          <a:prstGeom prst="line">
            <a:avLst/>
          </a:prstGeom>
          <a:ln w="57150">
            <a:solidFill>
              <a:srgbClr val="BEF4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7F87263-0077-48F8-B707-CD96FB8A73FC}"/>
              </a:ext>
            </a:extLst>
          </p:cNvPr>
          <p:cNvSpPr txBox="1"/>
          <p:nvPr/>
        </p:nvSpPr>
        <p:spPr>
          <a:xfrm>
            <a:off x="533595" y="4565371"/>
            <a:ext cx="5238405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5" dirty="0" smtClean="0">
                <a:solidFill>
                  <a:srgbClr val="BEF4CF"/>
                </a:solidFill>
                <a:latin typeface="Franklin Gothic Book" panose="020B0503020102020204" pitchFamily="34" charset="0"/>
              </a:rPr>
              <a:t>2030 HÜKÜMET HEDEFLERİ</a:t>
            </a:r>
            <a:endParaRPr lang="en-IN" sz="2105" dirty="0">
              <a:solidFill>
                <a:srgbClr val="BEF4C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3" name="Graphic 32" descr="Sun">
            <a:extLst>
              <a:ext uri="{FF2B5EF4-FFF2-40B4-BE49-F238E27FC236}">
                <a16:creationId xmlns="" xmlns:a16="http://schemas.microsoft.com/office/drawing/2014/main" id="{708AFC37-F3BA-44B1-9E9E-7A3CF2AF64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09117" y="1212597"/>
            <a:ext cx="295952" cy="295952"/>
          </a:xfrm>
          <a:prstGeom prst="rect">
            <a:avLst/>
          </a:prstGeom>
        </p:spPr>
      </p:pic>
      <p:pic>
        <p:nvPicPr>
          <p:cNvPr id="34" name="Graphic 33" descr="Sun">
            <a:extLst>
              <a:ext uri="{FF2B5EF4-FFF2-40B4-BE49-F238E27FC236}">
                <a16:creationId xmlns="" xmlns:a16="http://schemas.microsoft.com/office/drawing/2014/main" id="{F7FD2B89-1530-4B53-96E6-1E3D53E1D4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09117" y="2775604"/>
            <a:ext cx="295952" cy="295952"/>
          </a:xfrm>
          <a:prstGeom prst="rect">
            <a:avLst/>
          </a:prstGeom>
        </p:spPr>
      </p:pic>
      <p:pic>
        <p:nvPicPr>
          <p:cNvPr id="35" name="Graphic 34" descr="Sun">
            <a:extLst>
              <a:ext uri="{FF2B5EF4-FFF2-40B4-BE49-F238E27FC236}">
                <a16:creationId xmlns="" xmlns:a16="http://schemas.microsoft.com/office/drawing/2014/main" id="{E3847A9E-4E8F-4064-9CEA-11EDA94A3E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7938" y="4853258"/>
            <a:ext cx="295952" cy="2959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D204970-4BFE-AD4E-B667-0B083FC348F1}"/>
              </a:ext>
            </a:extLst>
          </p:cNvPr>
          <p:cNvSpPr/>
          <p:nvPr/>
        </p:nvSpPr>
        <p:spPr>
          <a:xfrm>
            <a:off x="5575301" y="504825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YENİLENEBİLİR ENERJİ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0" name="Picture 3" descr="D:\Desktop\logoEmbassy.jpg">
            <a:extLst>
              <a:ext uri="{FF2B5EF4-FFF2-40B4-BE49-F238E27FC236}">
                <a16:creationId xmlns="" xmlns:a16="http://schemas.microsoft.com/office/drawing/2014/main" id="{16B2B26B-663A-9148-9BBC-ABA70CAD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30151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8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32DD52-61AD-4334-9529-D084BA4BD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4146" y="993432"/>
            <a:ext cx="534663" cy="1954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54794B-43E9-46EF-A47D-18D80359617B}"/>
              </a:ext>
            </a:extLst>
          </p:cNvPr>
          <p:cNvSpPr txBox="1"/>
          <p:nvPr/>
        </p:nvSpPr>
        <p:spPr>
          <a:xfrm>
            <a:off x="254671" y="908806"/>
            <a:ext cx="8465498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8" b="1" spc="-316" dirty="0" smtClean="0">
                <a:solidFill>
                  <a:srgbClr val="FF334C"/>
                </a:solidFill>
                <a:latin typeface="Lemon/Milk" panose="020B0603050302020204"/>
                <a:cs typeface="Arial"/>
              </a:rPr>
              <a:t>DESTEK POLİTİKASI</a:t>
            </a:r>
            <a:endParaRPr lang="en-IN" sz="3508" b="1" spc="-316" dirty="0">
              <a:solidFill>
                <a:srgbClr val="FF334C"/>
              </a:solidFill>
              <a:latin typeface="Lemon/Milk" panose="020B0603050302020204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FCB2DA2-D450-4AAA-945E-3DEF7577CF3D}"/>
              </a:ext>
            </a:extLst>
          </p:cNvPr>
          <p:cNvSpPr/>
          <p:nvPr/>
        </p:nvSpPr>
        <p:spPr>
          <a:xfrm>
            <a:off x="70" y="1611763"/>
            <a:ext cx="10693261" cy="1793287"/>
          </a:xfrm>
          <a:prstGeom prst="rect">
            <a:avLst/>
          </a:prstGeom>
          <a:solidFill>
            <a:srgbClr val="F9E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79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05AE048-E069-4CC9-AF6B-36214AC489EA}"/>
              </a:ext>
            </a:extLst>
          </p:cNvPr>
          <p:cNvGrpSpPr/>
          <p:nvPr/>
        </p:nvGrpSpPr>
        <p:grpSpPr>
          <a:xfrm>
            <a:off x="648433" y="1938919"/>
            <a:ext cx="2777201" cy="1508105"/>
            <a:chOff x="659484" y="1157785"/>
            <a:chExt cx="3166447" cy="1719477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506D125-EA4B-44E9-BF8B-B6F224277962}"/>
                </a:ext>
              </a:extLst>
            </p:cNvPr>
            <p:cNvSpPr txBox="1"/>
            <p:nvPr/>
          </p:nvSpPr>
          <p:spPr>
            <a:xfrm>
              <a:off x="1280576" y="1157785"/>
              <a:ext cx="2545355" cy="1719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4"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100%</a:t>
              </a:r>
            </a:p>
            <a:p>
              <a:pPr algn="ctr" defTabSz="802024">
                <a:defRPr/>
              </a:pP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OTOMATİK ROTA ARACILIĞIYLA DOĞRUDAN YABANCI YATIRIMI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34" name="Picture 2" descr="Image result for renewable energy png">
              <a:extLst>
                <a:ext uri="{FF2B5EF4-FFF2-40B4-BE49-F238E27FC236}">
                  <a16:creationId xmlns="" xmlns:a16="http://schemas.microsoft.com/office/drawing/2014/main" id="{04ACF354-E242-4DC3-ACFF-2C5B8DCEB8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43"/>
            <a:stretch/>
          </p:blipFill>
          <p:spPr bwMode="auto">
            <a:xfrm>
              <a:off x="659484" y="1245734"/>
              <a:ext cx="795539" cy="778211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BC260E8-94E2-4E0A-ACEF-86F254AEF626}"/>
              </a:ext>
            </a:extLst>
          </p:cNvPr>
          <p:cNvGrpSpPr/>
          <p:nvPr/>
        </p:nvGrpSpPr>
        <p:grpSpPr>
          <a:xfrm>
            <a:off x="3812360" y="1938920"/>
            <a:ext cx="2777201" cy="1261884"/>
            <a:chOff x="659484" y="1157785"/>
            <a:chExt cx="3166447" cy="1438747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F3340FF-57A5-44E4-ADB1-CDFF41BD565C}"/>
                </a:ext>
              </a:extLst>
            </p:cNvPr>
            <p:cNvSpPr txBox="1"/>
            <p:nvPr/>
          </p:nvSpPr>
          <p:spPr>
            <a:xfrm>
              <a:off x="1280576" y="1157785"/>
              <a:ext cx="2545355" cy="1438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4">
                <a:defRPr/>
              </a:pP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H</a:t>
              </a:r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İBRİD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endParaRPr>
            </a:p>
            <a:p>
              <a:pPr algn="ctr" defTabSz="802024">
                <a:defRPr/>
              </a:pP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GÜNEŞ-RÜZGAR HİBRİD ENERJİ POLİTİKASI AÇIKLANDI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37" name="Picture 2" descr="Image result for renewable energy png">
              <a:extLst>
                <a:ext uri="{FF2B5EF4-FFF2-40B4-BE49-F238E27FC236}">
                  <a16:creationId xmlns="" xmlns:a16="http://schemas.microsoft.com/office/drawing/2014/main" id="{E419E42B-F7EE-4F6B-964E-5DE21C7165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43"/>
            <a:stretch/>
          </p:blipFill>
          <p:spPr bwMode="auto">
            <a:xfrm>
              <a:off x="659484" y="1245734"/>
              <a:ext cx="795539" cy="778211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5E3CF835-7F9D-45F7-9186-115994701096}"/>
              </a:ext>
            </a:extLst>
          </p:cNvPr>
          <p:cNvGrpSpPr/>
          <p:nvPr/>
        </p:nvGrpSpPr>
        <p:grpSpPr>
          <a:xfrm>
            <a:off x="6976285" y="1938918"/>
            <a:ext cx="2777201" cy="1477328"/>
            <a:chOff x="659484" y="1157785"/>
            <a:chExt cx="3166447" cy="1684387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95A7EFDD-20B0-4C87-A060-70CE28E3247E}"/>
                </a:ext>
              </a:extLst>
            </p:cNvPr>
            <p:cNvSpPr txBox="1"/>
            <p:nvPr/>
          </p:nvSpPr>
          <p:spPr>
            <a:xfrm>
              <a:off x="1280576" y="1157785"/>
              <a:ext cx="2545355" cy="1684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4">
                <a:defRPr/>
              </a:pPr>
              <a:r>
                <a:rPr lang="tr-T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Book" panose="020B0503020102020204" pitchFamily="34" charset="0"/>
                </a:rPr>
                <a:t>AÇIK DENİZ (OFFSHORE) RÜZGAR ÇİFTLİĞİ POLİTİKASI  YAYINLANDI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40" name="Picture 2" descr="Image result for renewable energy png">
              <a:extLst>
                <a:ext uri="{FF2B5EF4-FFF2-40B4-BE49-F238E27FC236}">
                  <a16:creationId xmlns="" xmlns:a16="http://schemas.microsoft.com/office/drawing/2014/main" id="{42778B78-9039-401C-BA24-224923C9F8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43"/>
            <a:stretch/>
          </p:blipFill>
          <p:spPr bwMode="auto">
            <a:xfrm>
              <a:off x="659484" y="1245734"/>
              <a:ext cx="795539" cy="778211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AB986B1-7F0C-4FF0-B159-3F1D962E2725}"/>
              </a:ext>
            </a:extLst>
          </p:cNvPr>
          <p:cNvGrpSpPr/>
          <p:nvPr/>
        </p:nvGrpSpPr>
        <p:grpSpPr>
          <a:xfrm>
            <a:off x="66742" y="3416246"/>
            <a:ext cx="3222646" cy="1694809"/>
            <a:chOff x="76015" y="3012641"/>
            <a:chExt cx="3674324" cy="1932351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CA6F1DD2-87E1-4747-8415-354FCA4311FF}"/>
                </a:ext>
              </a:extLst>
            </p:cNvPr>
            <p:cNvSpPr txBox="1"/>
            <p:nvPr/>
          </p:nvSpPr>
          <p:spPr>
            <a:xfrm>
              <a:off x="76015" y="3012641"/>
              <a:ext cx="3652557" cy="7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BEF4CF"/>
                  </a:solidFill>
                  <a:latin typeface="Franklin Gothic Book" panose="020B0503020102020204" pitchFamily="34" charset="0"/>
                </a:rPr>
                <a:t>YENİLENEBİLİR ENERJİ ZORUNLULUKLARI</a:t>
              </a:r>
              <a:endParaRPr lang="en-IN" dirty="0">
                <a:solidFill>
                  <a:srgbClr val="BEF4CF"/>
                </a:solidFill>
                <a:latin typeface="Franklin Gothic Book" panose="020B05030201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58EA9664-FBD5-44D5-AF33-8663AC341E00}"/>
                </a:ext>
              </a:extLst>
            </p:cNvPr>
            <p:cNvGrpSpPr/>
            <p:nvPr/>
          </p:nvGrpSpPr>
          <p:grpSpPr>
            <a:xfrm>
              <a:off x="118255" y="3687911"/>
              <a:ext cx="3632084" cy="1257081"/>
              <a:chOff x="118255" y="3687911"/>
              <a:chExt cx="3632084" cy="125708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4C40172A-68E2-4FEA-80E7-3BD88CCAF24E}"/>
                  </a:ext>
                </a:extLst>
              </p:cNvPr>
              <p:cNvCxnSpPr/>
              <p:nvPr/>
            </p:nvCxnSpPr>
            <p:spPr>
              <a:xfrm>
                <a:off x="150339" y="3687911"/>
                <a:ext cx="3600000" cy="0"/>
              </a:xfrm>
              <a:prstGeom prst="line">
                <a:avLst/>
              </a:prstGeom>
              <a:ln w="57150">
                <a:solidFill>
                  <a:srgbClr val="BEF4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40A0CB9B-413F-4A96-80A0-0EEE73F84B41}"/>
                  </a:ext>
                </a:extLst>
              </p:cNvPr>
              <p:cNvSpPr txBox="1"/>
              <p:nvPr/>
            </p:nvSpPr>
            <p:spPr>
              <a:xfrm>
                <a:off x="118255" y="3731413"/>
                <a:ext cx="3539345" cy="1213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0632" indent="-250632">
                  <a:buFont typeface="Wingdings" panose="05000000000000000000" pitchFamily="2" charset="2"/>
                  <a:buChar char="ü"/>
                </a:pPr>
                <a:r>
                  <a:rPr lang="tr-TR" sz="1579" dirty="0" smtClean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Yenilenebilir </a:t>
                </a:r>
                <a:r>
                  <a:rPr lang="tr-TR" sz="1579" dirty="0" err="1" smtClean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Satınalma</a:t>
                </a:r>
                <a:r>
                  <a:rPr lang="en-IN" sz="1579" dirty="0" smtClean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en-IN" sz="1579" dirty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&amp; </a:t>
                </a:r>
                <a:r>
                  <a:rPr lang="tr-TR" sz="1579" dirty="0" smtClean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Üretim Zorunluluğu</a:t>
                </a:r>
                <a:endParaRPr lang="en-IN" sz="1579" dirty="0">
                  <a:solidFill>
                    <a:srgbClr val="F0F0F0"/>
                  </a:solidFill>
                  <a:latin typeface="Franklin Gothic Book" panose="020B0503020102020204" pitchFamily="34" charset="0"/>
                </a:endParaRPr>
              </a:p>
              <a:p>
                <a:pPr marL="250632" indent="-250632">
                  <a:buFont typeface="Wingdings" panose="05000000000000000000" pitchFamily="2" charset="2"/>
                  <a:buChar char="ü"/>
                </a:pPr>
                <a:r>
                  <a:rPr lang="tr-TR" sz="1579" dirty="0" smtClean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Akıllı Şehirlerin gelişimi için %</a:t>
                </a:r>
                <a:r>
                  <a:rPr lang="en-IN" sz="1579" dirty="0" smtClean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1</a:t>
                </a:r>
                <a:r>
                  <a:rPr lang="tr-TR" sz="1579" dirty="0" smtClean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0 zorunluluk</a:t>
                </a:r>
                <a:endParaRPr lang="en-IN" sz="1579" dirty="0">
                  <a:solidFill>
                    <a:srgbClr val="F0F0F0"/>
                  </a:solidFill>
                  <a:latin typeface="Franklin Gothic Book" panose="020B0503020102020204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EE7100E-60AA-4692-B0BF-6653604CBBF6}"/>
              </a:ext>
            </a:extLst>
          </p:cNvPr>
          <p:cNvGrpSpPr/>
          <p:nvPr/>
        </p:nvGrpSpPr>
        <p:grpSpPr>
          <a:xfrm>
            <a:off x="3549419" y="4024634"/>
            <a:ext cx="3323686" cy="2267458"/>
            <a:chOff x="4046816" y="3824836"/>
            <a:chExt cx="3789526" cy="2585261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94C2316-C5F7-4EA5-856E-6FC0B0BD553D}"/>
                </a:ext>
              </a:extLst>
            </p:cNvPr>
            <p:cNvSpPr txBox="1"/>
            <p:nvPr/>
          </p:nvSpPr>
          <p:spPr>
            <a:xfrm>
              <a:off x="4046816" y="3824836"/>
              <a:ext cx="3789526" cy="474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105" dirty="0" smtClean="0">
                  <a:solidFill>
                    <a:srgbClr val="BEF4CF"/>
                  </a:solidFill>
                  <a:latin typeface="Franklin Gothic Book" panose="020B0503020102020204" pitchFamily="34" charset="0"/>
                </a:rPr>
                <a:t>YEŞİL ENERJİ KORİDORU</a:t>
              </a:r>
              <a:endParaRPr lang="en-IN" sz="2105" dirty="0">
                <a:solidFill>
                  <a:srgbClr val="BEF4CF"/>
                </a:solidFill>
                <a:latin typeface="Franklin Gothic Book" panose="020B05030201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64203997-17EA-4A3F-BB01-A9A9BC030D31}"/>
                </a:ext>
              </a:extLst>
            </p:cNvPr>
            <p:cNvGrpSpPr/>
            <p:nvPr/>
          </p:nvGrpSpPr>
          <p:grpSpPr>
            <a:xfrm>
              <a:off x="4083331" y="4321789"/>
              <a:ext cx="3632084" cy="2088308"/>
              <a:chOff x="4083331" y="4321789"/>
              <a:chExt cx="3632084" cy="208830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35853ED6-7B93-4239-A4EA-A5DF7BF9CC30}"/>
                  </a:ext>
                </a:extLst>
              </p:cNvPr>
              <p:cNvCxnSpPr/>
              <p:nvPr/>
            </p:nvCxnSpPr>
            <p:spPr>
              <a:xfrm>
                <a:off x="4115415" y="4321789"/>
                <a:ext cx="3600000" cy="0"/>
              </a:xfrm>
              <a:prstGeom prst="line">
                <a:avLst/>
              </a:prstGeom>
              <a:ln w="57150">
                <a:solidFill>
                  <a:srgbClr val="BEF4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0A2056DC-6B1E-48A0-B787-D419153EF666}"/>
                  </a:ext>
                </a:extLst>
              </p:cNvPr>
              <p:cNvSpPr txBox="1"/>
              <p:nvPr/>
            </p:nvSpPr>
            <p:spPr>
              <a:xfrm>
                <a:off x="4083331" y="4365291"/>
                <a:ext cx="3539345" cy="204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0632" indent="-250632">
                  <a:buFont typeface="Wingdings" panose="05000000000000000000" pitchFamily="2" charset="2"/>
                  <a:buChar char="ü"/>
                </a:pPr>
                <a:r>
                  <a:rPr lang="en-IN" sz="1579" dirty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$6.5 </a:t>
                </a:r>
                <a:r>
                  <a:rPr lang="tr-TR" sz="1579" dirty="0" smtClean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Milyar yatırım</a:t>
                </a:r>
                <a:endParaRPr lang="en-IN" sz="1579" dirty="0">
                  <a:solidFill>
                    <a:srgbClr val="F0F0F0"/>
                  </a:solidFill>
                  <a:latin typeface="Franklin Gothic Book" panose="020B0503020102020204" pitchFamily="34" charset="0"/>
                </a:endParaRPr>
              </a:p>
              <a:p>
                <a:pPr marL="250632" indent="-250632">
                  <a:buFont typeface="Wingdings" panose="05000000000000000000" pitchFamily="2" charset="2"/>
                  <a:buChar char="ü"/>
                </a:pPr>
                <a:r>
                  <a:rPr lang="tr-TR" sz="1579" dirty="0" smtClean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Ulusal şebekeye yenilenebilir enerji akışı</a:t>
                </a:r>
                <a:endParaRPr lang="en-IN" sz="1579" dirty="0">
                  <a:solidFill>
                    <a:srgbClr val="F0F0F0"/>
                  </a:solidFill>
                  <a:latin typeface="Franklin Gothic Book" panose="020B0503020102020204" pitchFamily="34" charset="0"/>
                </a:endParaRPr>
              </a:p>
              <a:p>
                <a:pPr marL="250632" indent="-250632">
                  <a:buFont typeface="Wingdings" panose="05000000000000000000" pitchFamily="2" charset="2"/>
                  <a:buChar char="ü"/>
                </a:pPr>
                <a:r>
                  <a:rPr lang="en-IN" sz="1579" dirty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9,400 CKM </a:t>
                </a:r>
                <a:r>
                  <a:rPr lang="tr-TR" sz="1579" dirty="0" smtClean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tamamlandı</a:t>
                </a:r>
                <a:r>
                  <a:rPr lang="en-IN" sz="1579" dirty="0" smtClean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en-IN" sz="1579" dirty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/ </a:t>
                </a:r>
                <a:r>
                  <a:rPr lang="tr-TR" sz="1579" dirty="0" smtClean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uygulama aşamasında</a:t>
                </a:r>
                <a:endParaRPr lang="en-IN" sz="1579" dirty="0">
                  <a:solidFill>
                    <a:srgbClr val="F0F0F0"/>
                  </a:solidFill>
                  <a:latin typeface="Franklin Gothic Book" panose="020B0503020102020204" pitchFamily="34" charset="0"/>
                </a:endParaRPr>
              </a:p>
              <a:p>
                <a:pPr marL="250632" indent="-250632">
                  <a:buFont typeface="Wingdings" panose="05000000000000000000" pitchFamily="2" charset="2"/>
                  <a:buChar char="ü"/>
                </a:pPr>
                <a:r>
                  <a:rPr lang="tr-TR" sz="1579" dirty="0" smtClean="0">
                    <a:solidFill>
                      <a:srgbClr val="F0F0F0"/>
                    </a:solidFill>
                    <a:latin typeface="Franklin Gothic Book" panose="020B0503020102020204" pitchFamily="34" charset="0"/>
                  </a:rPr>
                  <a:t>2020’ye kadar 19,000 MVA Kapasite hedefi</a:t>
                </a:r>
                <a:endParaRPr lang="en-IN" sz="1579" dirty="0">
                  <a:solidFill>
                    <a:srgbClr val="F0F0F0"/>
                  </a:solidFill>
                  <a:latin typeface="Franklin Gothic Book" panose="020B0503020102020204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DAF4C85-D48F-40A2-918C-3429EF096FA4}"/>
              </a:ext>
            </a:extLst>
          </p:cNvPr>
          <p:cNvGrpSpPr/>
          <p:nvPr/>
        </p:nvGrpSpPr>
        <p:grpSpPr>
          <a:xfrm>
            <a:off x="7152988" y="4590107"/>
            <a:ext cx="3493665" cy="2024442"/>
            <a:chOff x="8049015" y="4513113"/>
            <a:chExt cx="3983328" cy="230818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4516E862-35F2-466D-BC9B-89EBEEDA392E}"/>
                </a:ext>
              </a:extLst>
            </p:cNvPr>
            <p:cNvCxnSpPr/>
            <p:nvPr/>
          </p:nvCxnSpPr>
          <p:spPr>
            <a:xfrm>
              <a:off x="8117614" y="5010066"/>
              <a:ext cx="3600000" cy="0"/>
            </a:xfrm>
            <a:prstGeom prst="line">
              <a:avLst/>
            </a:prstGeom>
            <a:ln w="57150">
              <a:solidFill>
                <a:srgbClr val="BEF4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144962C-F5BD-41CE-B0E1-69FD2FD8ACFB}"/>
                </a:ext>
              </a:extLst>
            </p:cNvPr>
            <p:cNvSpPr txBox="1"/>
            <p:nvPr/>
          </p:nvSpPr>
          <p:spPr>
            <a:xfrm>
              <a:off x="8049015" y="4513113"/>
              <a:ext cx="3789526" cy="474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105" dirty="0" smtClean="0">
                  <a:solidFill>
                    <a:srgbClr val="BEF4CF"/>
                  </a:solidFill>
                  <a:latin typeface="Franklin Gothic Book" panose="020B0503020102020204" pitchFamily="34" charset="0"/>
                </a:rPr>
                <a:t>KOLAY İZİNLER</a:t>
              </a:r>
              <a:endParaRPr lang="en-IN" sz="2105" dirty="0">
                <a:solidFill>
                  <a:srgbClr val="BEF4CF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97177817-EE4A-4C7A-930A-002E2411C47E}"/>
                </a:ext>
              </a:extLst>
            </p:cNvPr>
            <p:cNvSpPr txBox="1"/>
            <p:nvPr/>
          </p:nvSpPr>
          <p:spPr>
            <a:xfrm>
              <a:off x="8085530" y="5053569"/>
              <a:ext cx="3946813" cy="1767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0632" indent="-250632">
                <a:buFont typeface="Wingdings" panose="05000000000000000000" pitchFamily="2" charset="2"/>
                <a:buChar char="ü"/>
              </a:pPr>
              <a:r>
                <a:rPr lang="tr-TR" sz="1579" dirty="0" smtClean="0">
                  <a:solidFill>
                    <a:srgbClr val="F0F0F0"/>
                  </a:solidFill>
                  <a:latin typeface="Franklin Gothic Book" panose="020B0503020102020204" pitchFamily="34" charset="0"/>
                </a:rPr>
                <a:t>Beyaz kategori sınıflandırması sayesinde çevre projelerine izin alımı kolaylığı</a:t>
              </a:r>
              <a:endParaRPr lang="en-IN" sz="1579" dirty="0">
                <a:solidFill>
                  <a:srgbClr val="F0F0F0"/>
                </a:solidFill>
                <a:latin typeface="Franklin Gothic Book" panose="020B0503020102020204" pitchFamily="34" charset="0"/>
              </a:endParaRPr>
            </a:p>
            <a:p>
              <a:pPr marL="250632" indent="-250632">
                <a:buFont typeface="Wingdings" panose="05000000000000000000" pitchFamily="2" charset="2"/>
                <a:buChar char="ü"/>
              </a:pPr>
              <a:r>
                <a:rPr lang="tr-TR" sz="1579" dirty="0" smtClean="0">
                  <a:solidFill>
                    <a:srgbClr val="F0F0F0"/>
                  </a:solidFill>
                  <a:latin typeface="Franklin Gothic Book" panose="020B0503020102020204" pitchFamily="34" charset="0"/>
                </a:rPr>
                <a:t>Güneş ve Rüzgar Enerjisi için Eyaletler arası aktarım ücreti bulunmamaktadır</a:t>
              </a:r>
              <a:endParaRPr lang="en-IN" sz="1579" dirty="0">
                <a:solidFill>
                  <a:srgbClr val="F0F0F0"/>
                </a:solidFill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44" name="Graphic 43" descr="Sun">
            <a:extLst>
              <a:ext uri="{FF2B5EF4-FFF2-40B4-BE49-F238E27FC236}">
                <a16:creationId xmlns="" xmlns:a16="http://schemas.microsoft.com/office/drawing/2014/main" id="{024AB320-BF29-4B6B-9606-1C11B10237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172" y="1954795"/>
            <a:ext cx="295952" cy="295952"/>
          </a:xfrm>
          <a:prstGeom prst="rect">
            <a:avLst/>
          </a:prstGeom>
        </p:spPr>
      </p:pic>
      <p:pic>
        <p:nvPicPr>
          <p:cNvPr id="45" name="Graphic 44" descr="Sun">
            <a:extLst>
              <a:ext uri="{FF2B5EF4-FFF2-40B4-BE49-F238E27FC236}">
                <a16:creationId xmlns="" xmlns:a16="http://schemas.microsoft.com/office/drawing/2014/main" id="{32F99D3B-E017-4C8E-AA8E-3A3BA12ED0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6927" y="1954795"/>
            <a:ext cx="295952" cy="2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6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606A354-32C4-4992-ACBD-95DFAF3C1AFF}"/>
              </a:ext>
            </a:extLst>
          </p:cNvPr>
          <p:cNvSpPr/>
          <p:nvPr/>
        </p:nvSpPr>
        <p:spPr>
          <a:xfrm>
            <a:off x="70" y="4577042"/>
            <a:ext cx="10693261" cy="222459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79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06896A45-42C7-40F2-A086-2118EA69F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" y="6300047"/>
            <a:ext cx="1683450" cy="385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32DD52-61AD-4334-9529-D084BA4BD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4146" y="993432"/>
            <a:ext cx="534663" cy="1954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54794B-43E9-46EF-A47D-18D80359617B}"/>
              </a:ext>
            </a:extLst>
          </p:cNvPr>
          <p:cNvSpPr txBox="1"/>
          <p:nvPr/>
        </p:nvSpPr>
        <p:spPr>
          <a:xfrm>
            <a:off x="254672" y="533547"/>
            <a:ext cx="7225628" cy="117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8" b="1" spc="-316" dirty="0" smtClean="0">
                <a:solidFill>
                  <a:srgbClr val="FF334C"/>
                </a:solidFill>
                <a:latin typeface="Lemon/Milk" panose="020B0603050302020204"/>
                <a:cs typeface="Arial"/>
              </a:rPr>
              <a:t>EL DEĞMEMİŞ FIRSATLARI KEŞFEDİN</a:t>
            </a:r>
            <a:endParaRPr lang="en-IN" sz="3508" b="1" spc="-316" dirty="0">
              <a:solidFill>
                <a:srgbClr val="FF334C"/>
              </a:solidFill>
              <a:latin typeface="Lemon/Milk" panose="020B0603050302020204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8B7DB6A-2223-4362-A824-D5869E88A0E0}"/>
              </a:ext>
            </a:extLst>
          </p:cNvPr>
          <p:cNvSpPr txBox="1"/>
          <p:nvPr/>
        </p:nvSpPr>
        <p:spPr>
          <a:xfrm>
            <a:off x="254672" y="4583020"/>
            <a:ext cx="10269818" cy="57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158" dirty="0" smtClean="0">
                <a:solidFill>
                  <a:srgbClr val="333366"/>
                </a:solidFill>
                <a:latin typeface="Franklin Gothic Book" panose="020B0503020102020204" pitchFamily="34" charset="0"/>
              </a:rPr>
              <a:t>KÜRESEL OLARAK ÖNCÜLÜK</a:t>
            </a:r>
            <a:endParaRPr lang="en-IN" sz="3158" dirty="0">
              <a:solidFill>
                <a:srgbClr val="333366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4FB8038-395C-4BC9-80CA-484472A17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61" y="5129562"/>
            <a:ext cx="1613368" cy="5954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765369F-0326-411F-870D-683698729BF8}"/>
              </a:ext>
            </a:extLst>
          </p:cNvPr>
          <p:cNvSpPr txBox="1"/>
          <p:nvPr/>
        </p:nvSpPr>
        <p:spPr>
          <a:xfrm>
            <a:off x="1120315" y="1743611"/>
            <a:ext cx="5571169" cy="780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5" b="1" dirty="0" smtClean="0">
                <a:solidFill>
                  <a:srgbClr val="70E895"/>
                </a:solidFill>
                <a:latin typeface="Franklin Gothic Book" panose="020B0503020102020204" pitchFamily="34" charset="0"/>
              </a:rPr>
              <a:t>AÇIK DENİZ RÜZGAR ENERJİSİ</a:t>
            </a:r>
            <a:endParaRPr lang="en-IN" sz="2105" b="1" dirty="0">
              <a:solidFill>
                <a:srgbClr val="70E895"/>
              </a:solidFill>
              <a:latin typeface="Franklin Gothic Book" panose="020B0503020102020204" pitchFamily="34" charset="0"/>
            </a:endParaRPr>
          </a:p>
          <a:p>
            <a:pPr marL="250632" indent="-25063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79" b="1" dirty="0" smtClean="0">
                <a:solidFill>
                  <a:srgbClr val="70E895"/>
                </a:solidFill>
                <a:latin typeface="Franklin Gothic Book" panose="020B0503020102020204" pitchFamily="34" charset="0"/>
              </a:rPr>
              <a:t>7600kmlik sahil şeridi</a:t>
            </a:r>
            <a:endParaRPr lang="en-IN" sz="1579" b="1" dirty="0">
              <a:solidFill>
                <a:srgbClr val="70E89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4099EEB-C63D-4A42-867A-F0E30075AD59}"/>
              </a:ext>
            </a:extLst>
          </p:cNvPr>
          <p:cNvSpPr txBox="1"/>
          <p:nvPr/>
        </p:nvSpPr>
        <p:spPr>
          <a:xfrm>
            <a:off x="1155617" y="2593251"/>
            <a:ext cx="6059514" cy="780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5" b="1" dirty="0" smtClean="0">
                <a:solidFill>
                  <a:srgbClr val="F9E75E"/>
                </a:solidFill>
                <a:latin typeface="Franklin Gothic Book" panose="020B0503020102020204" pitchFamily="34" charset="0"/>
              </a:rPr>
              <a:t>GÜNEŞ ENERJİSİ</a:t>
            </a:r>
            <a:endParaRPr lang="en-IN" sz="2105" b="1" dirty="0">
              <a:solidFill>
                <a:srgbClr val="F9E75E"/>
              </a:solidFill>
              <a:latin typeface="Franklin Gothic Book" panose="020B0503020102020204" pitchFamily="34" charset="0"/>
            </a:endParaRPr>
          </a:p>
          <a:p>
            <a:pPr marL="250632" indent="-25063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579" b="1" dirty="0">
                <a:solidFill>
                  <a:srgbClr val="F9E75E"/>
                </a:solidFill>
                <a:latin typeface="Franklin Gothic Book" panose="020B0503020102020204" pitchFamily="34" charset="0"/>
              </a:rPr>
              <a:t>2.7 GW </a:t>
            </a:r>
            <a:r>
              <a:rPr lang="tr-TR" sz="1579" b="1" dirty="0" smtClean="0">
                <a:solidFill>
                  <a:srgbClr val="F9E75E"/>
                </a:solidFill>
                <a:latin typeface="Franklin Gothic Book" panose="020B0503020102020204" pitchFamily="34" charset="0"/>
              </a:rPr>
              <a:t> kapasiteli güneş enerjisi üretimi boru hattı ihaleleri</a:t>
            </a:r>
            <a:endParaRPr lang="en-IN" sz="1579" b="1" dirty="0">
              <a:solidFill>
                <a:srgbClr val="F9E75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1139F97-F7EB-45FE-A1A0-62ECD3595F66}"/>
              </a:ext>
            </a:extLst>
          </p:cNvPr>
          <p:cNvSpPr txBox="1"/>
          <p:nvPr/>
        </p:nvSpPr>
        <p:spPr>
          <a:xfrm>
            <a:off x="2031817" y="5109561"/>
            <a:ext cx="5342553" cy="166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32" indent="-25063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solidFill>
                  <a:srgbClr val="FF5F5F"/>
                </a:solidFill>
                <a:latin typeface="Franklin Gothic Book" panose="020B0503020102020204" pitchFamily="34" charset="0"/>
              </a:rPr>
              <a:t>Uluslararası Güneş İttifakı(ISA) Genel Merkezi Hindistan’da</a:t>
            </a:r>
            <a:endParaRPr lang="en-IN" sz="1400" b="1" dirty="0">
              <a:solidFill>
                <a:srgbClr val="FF5F5F"/>
              </a:solidFill>
              <a:latin typeface="Franklin Gothic Book" panose="020B0503020102020204" pitchFamily="34" charset="0"/>
            </a:endParaRPr>
          </a:p>
          <a:p>
            <a:pPr marL="250632" indent="-25063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solidFill>
                  <a:srgbClr val="FF5F5F"/>
                </a:solidFill>
                <a:latin typeface="Franklin Gothic Book" panose="020B0503020102020204" pitchFamily="34" charset="0"/>
              </a:rPr>
              <a:t>‘Tek Dünya, Tek Güneş, Tek Şebeke’ vizyonuna öncülük etmektedir.</a:t>
            </a:r>
            <a:endParaRPr lang="en-IN" sz="1400" b="1" dirty="0">
              <a:solidFill>
                <a:srgbClr val="FF5F5F"/>
              </a:solidFill>
              <a:latin typeface="Franklin Gothic Book" panose="020B0503020102020204" pitchFamily="34" charset="0"/>
            </a:endParaRPr>
          </a:p>
          <a:p>
            <a:pPr marL="250632" indent="-25063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solidFill>
                  <a:srgbClr val="FF5F5F"/>
                </a:solidFill>
                <a:latin typeface="Franklin Gothic Book" panose="020B0503020102020204" pitchFamily="34" charset="0"/>
              </a:rPr>
              <a:t>İlk Antlaşmayla Uluslararası Hükümetler Arası Organizasyon kuruldu</a:t>
            </a:r>
            <a:endParaRPr lang="en-IN" sz="1400" b="1" dirty="0">
              <a:solidFill>
                <a:srgbClr val="FF5F5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1EFFDB9-DFA2-4138-9249-7971A3891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2495" y="4564313"/>
            <a:ext cx="3320836" cy="2224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73C5A1-8022-437F-A2AB-15F35A0FEC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356"/>
          <a:stretch/>
        </p:blipFill>
        <p:spPr>
          <a:xfrm>
            <a:off x="7374370" y="2637124"/>
            <a:ext cx="3318960" cy="1933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A8B77F9-B6E5-4CB7-AA0E-0FAD861082F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423"/>
          <a:stretch/>
        </p:blipFill>
        <p:spPr>
          <a:xfrm>
            <a:off x="7372495" y="773946"/>
            <a:ext cx="3318960" cy="1863178"/>
          </a:xfrm>
          <a:prstGeom prst="rect">
            <a:avLst/>
          </a:prstGeom>
        </p:spPr>
      </p:pic>
      <p:pic>
        <p:nvPicPr>
          <p:cNvPr id="32" name="Picture 2" descr="Image result for renewable energy png">
            <a:extLst>
              <a:ext uri="{FF2B5EF4-FFF2-40B4-BE49-F238E27FC236}">
                <a16:creationId xmlns="" xmlns:a16="http://schemas.microsoft.com/office/drawing/2014/main" id="{DF2CAFCB-8A34-4397-BDC3-89544544B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943"/>
          <a:stretch/>
        </p:blipFill>
        <p:spPr bwMode="auto">
          <a:xfrm>
            <a:off x="609335" y="1848812"/>
            <a:ext cx="544407" cy="53254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3" name="Graphic 32" descr="Sun">
            <a:extLst>
              <a:ext uri="{FF2B5EF4-FFF2-40B4-BE49-F238E27FC236}">
                <a16:creationId xmlns="" xmlns:a16="http://schemas.microsoft.com/office/drawing/2014/main" id="{E965C07E-AF1B-4DEF-BE12-1AF9E57149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0017" y="2612828"/>
            <a:ext cx="534663" cy="5346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87085-DA64-42BB-9089-24C52BB2C795}"/>
              </a:ext>
            </a:extLst>
          </p:cNvPr>
          <p:cNvSpPr txBox="1"/>
          <p:nvPr/>
        </p:nvSpPr>
        <p:spPr>
          <a:xfrm>
            <a:off x="1155617" y="3421189"/>
            <a:ext cx="6059514" cy="780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5" b="1" dirty="0" smtClean="0">
                <a:solidFill>
                  <a:srgbClr val="70E895"/>
                </a:solidFill>
                <a:latin typeface="Franklin Gothic Book" panose="020B0503020102020204" pitchFamily="34" charset="0"/>
              </a:rPr>
              <a:t>GÜNEŞ-RÜZGAR HİBRİD</a:t>
            </a:r>
            <a:endParaRPr lang="en-IN" sz="2105" b="1" dirty="0">
              <a:solidFill>
                <a:srgbClr val="70E895"/>
              </a:solidFill>
              <a:latin typeface="Franklin Gothic Book" panose="020B0503020102020204" pitchFamily="34" charset="0"/>
            </a:endParaRPr>
          </a:p>
          <a:p>
            <a:pPr marL="250632" indent="-25063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579" b="1" dirty="0" smtClean="0">
                <a:solidFill>
                  <a:srgbClr val="70E895"/>
                </a:solidFill>
                <a:latin typeface="Franklin Gothic Book" panose="020B0503020102020204" pitchFamily="34" charset="0"/>
              </a:rPr>
              <a:t>1.2 </a:t>
            </a:r>
            <a:r>
              <a:rPr lang="en-IN" sz="1579" b="1" dirty="0">
                <a:solidFill>
                  <a:srgbClr val="70E895"/>
                </a:solidFill>
                <a:latin typeface="Franklin Gothic Book" panose="020B0503020102020204" pitchFamily="34" charset="0"/>
              </a:rPr>
              <a:t>GW </a:t>
            </a:r>
            <a:r>
              <a:rPr lang="tr-TR" sz="1579" b="1" dirty="0" err="1" smtClean="0">
                <a:solidFill>
                  <a:srgbClr val="70E895"/>
                </a:solidFill>
                <a:latin typeface="Franklin Gothic Book" panose="020B0503020102020204" pitchFamily="34" charset="0"/>
              </a:rPr>
              <a:t>boruhattı</a:t>
            </a:r>
            <a:r>
              <a:rPr lang="tr-TR" sz="1579" b="1" dirty="0" smtClean="0">
                <a:solidFill>
                  <a:srgbClr val="70E895"/>
                </a:solidFill>
                <a:latin typeface="Franklin Gothic Book" panose="020B0503020102020204" pitchFamily="34" charset="0"/>
              </a:rPr>
              <a:t> ihaleleri</a:t>
            </a:r>
            <a:r>
              <a:rPr lang="en-IN" sz="1579" b="1" dirty="0" smtClean="0">
                <a:solidFill>
                  <a:srgbClr val="70E895"/>
                </a:solidFill>
                <a:latin typeface="Franklin Gothic Book" panose="020B0503020102020204" pitchFamily="34" charset="0"/>
              </a:rPr>
              <a:t> </a:t>
            </a:r>
            <a:endParaRPr lang="en-IN" sz="1579" b="1" dirty="0">
              <a:solidFill>
                <a:srgbClr val="70E895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Picture 2" descr="Image result for renewable energy png">
            <a:extLst>
              <a:ext uri="{FF2B5EF4-FFF2-40B4-BE49-F238E27FC236}">
                <a16:creationId xmlns="" xmlns:a16="http://schemas.microsoft.com/office/drawing/2014/main" id="{01499284-C16E-4B7F-B6CB-01FF29C6E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943"/>
          <a:stretch/>
        </p:blipFill>
        <p:spPr bwMode="auto">
          <a:xfrm>
            <a:off x="620017" y="3562734"/>
            <a:ext cx="544407" cy="53254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Graphic 20" descr="Sun">
            <a:extLst>
              <a:ext uri="{FF2B5EF4-FFF2-40B4-BE49-F238E27FC236}">
                <a16:creationId xmlns="" xmlns:a16="http://schemas.microsoft.com/office/drawing/2014/main" id="{513CF07B-5EED-49F1-845A-9CEB8CD5B2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7392" y="3419845"/>
            <a:ext cx="323888" cy="3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1292"/>
            <a:ext cx="10833100" cy="764126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5310" y="409676"/>
            <a:ext cx="5543550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r">
              <a:spcBef>
                <a:spcPts val="100"/>
              </a:spcBef>
              <a:tabLst>
                <a:tab pos="2317544" algn="l"/>
                <a:tab pos="5529723" algn="l"/>
              </a:tabLst>
            </a:pPr>
            <a:r>
              <a:rPr lang="en-US" sz="3600" b="1" spc="-15" dirty="0">
                <a:latin typeface="+mn-lt"/>
              </a:rPr>
              <a:t>Why Invest in India</a:t>
            </a:r>
            <a:endParaRPr sz="3600" b="1" spc="-15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57212"/>
            <a:ext cx="236220" cy="924560"/>
          </a:xfrm>
          <a:custGeom>
            <a:avLst/>
            <a:gdLst/>
            <a:ahLst/>
            <a:cxnLst/>
            <a:rect l="l" t="t" r="r" b="b"/>
            <a:pathLst>
              <a:path w="236220" h="924560">
                <a:moveTo>
                  <a:pt x="0" y="924445"/>
                </a:moveTo>
                <a:lnTo>
                  <a:pt x="236156" y="924445"/>
                </a:lnTo>
                <a:lnTo>
                  <a:pt x="236156" y="0"/>
                </a:lnTo>
                <a:lnTo>
                  <a:pt x="0" y="0"/>
                </a:lnTo>
                <a:lnTo>
                  <a:pt x="0" y="924445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624" y="7289111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0" y="0"/>
                </a:moveTo>
                <a:lnTo>
                  <a:pt x="0" y="25615"/>
                </a:lnTo>
                <a:lnTo>
                  <a:pt x="25234" y="25615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3741" y="7289111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0" y="25615"/>
                </a:moveTo>
                <a:lnTo>
                  <a:pt x="25234" y="25615"/>
                </a:lnTo>
                <a:lnTo>
                  <a:pt x="25234" y="0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3741" y="1782048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25234" y="25615"/>
                </a:moveTo>
                <a:lnTo>
                  <a:pt x="2523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624" y="1782048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25234" y="0"/>
                </a:moveTo>
                <a:lnTo>
                  <a:pt x="0" y="0"/>
                </a:lnTo>
                <a:lnTo>
                  <a:pt x="0" y="25615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-1" y="1603691"/>
            <a:ext cx="5662803" cy="641713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457160" indent="-45716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 smtClean="0">
                <a:latin typeface="Exo 2 Medium"/>
              </a:rPr>
              <a:t>Hızlı büyüyen büyük ekonomi</a:t>
            </a:r>
            <a:endParaRPr lang="en-US" sz="2200" b="1" dirty="0">
              <a:latin typeface="Exo 2 Medium"/>
            </a:endParaRPr>
          </a:p>
          <a:p>
            <a:pPr marL="457160" indent="-45716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 smtClean="0">
                <a:latin typeface="Exo 2 Medium"/>
              </a:rPr>
              <a:t>Son İki Yılda, Çin’i de geçerek dünyanın en çok Doğrudan Yabancı Yatırımını Çeken ülkesi</a:t>
            </a:r>
          </a:p>
          <a:p>
            <a:pPr marL="457160" indent="-45716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 smtClean="0">
                <a:latin typeface="Exo 2 Medium"/>
              </a:rPr>
              <a:t>Dünyanın 6. En Büyük Ekonomisi </a:t>
            </a:r>
            <a:r>
              <a:rPr lang="en-US" sz="2200" b="1" dirty="0" smtClean="0">
                <a:latin typeface="Exo 2 Medium"/>
              </a:rPr>
              <a:t>(</a:t>
            </a:r>
            <a:r>
              <a:rPr lang="tr-TR" sz="2200" b="1" dirty="0" smtClean="0">
                <a:latin typeface="Exo 2 Medium"/>
              </a:rPr>
              <a:t>Kamu-Özel Sektör ortaklığında 3.</a:t>
            </a:r>
            <a:r>
              <a:rPr lang="en-US" sz="2200" b="1" dirty="0" smtClean="0">
                <a:latin typeface="Exo 2 Medium"/>
              </a:rPr>
              <a:t>)</a:t>
            </a:r>
            <a:endParaRPr lang="en-US" sz="2200" b="1" dirty="0">
              <a:latin typeface="Exo 2 Medium"/>
            </a:endParaRPr>
          </a:p>
          <a:p>
            <a:pPr marL="457160" indent="-45716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err="1">
                <a:latin typeface="Exo 2 Medium"/>
              </a:rPr>
              <a:t>Geniş</a:t>
            </a:r>
            <a:r>
              <a:rPr lang="en-US" sz="2200" b="1" dirty="0">
                <a:latin typeface="Exo 2 Medium"/>
              </a:rPr>
              <a:t> </a:t>
            </a:r>
            <a:r>
              <a:rPr lang="en-US" sz="2200" b="1" dirty="0" err="1">
                <a:latin typeface="Exo 2 Medium"/>
              </a:rPr>
              <a:t>becerikli</a:t>
            </a:r>
            <a:r>
              <a:rPr lang="en-US" sz="2200" b="1" dirty="0">
                <a:latin typeface="Exo 2 Medium"/>
              </a:rPr>
              <a:t> </a:t>
            </a:r>
            <a:r>
              <a:rPr lang="en-US" sz="2200" b="1" dirty="0" err="1">
                <a:latin typeface="Exo 2 Medium"/>
              </a:rPr>
              <a:t>ve</a:t>
            </a:r>
            <a:r>
              <a:rPr lang="en-US" sz="2200" b="1" dirty="0">
                <a:latin typeface="Exo 2 Medium"/>
              </a:rPr>
              <a:t> </a:t>
            </a:r>
            <a:r>
              <a:rPr lang="en-US" sz="2200" b="1" dirty="0" err="1">
                <a:latin typeface="Exo 2 Medium"/>
              </a:rPr>
              <a:t>eğitimli</a:t>
            </a:r>
            <a:r>
              <a:rPr lang="en-US" sz="2200" b="1" dirty="0">
                <a:latin typeface="Exo 2 Medium"/>
              </a:rPr>
              <a:t> </a:t>
            </a:r>
            <a:r>
              <a:rPr lang="en-US" sz="2200" b="1" dirty="0" err="1">
                <a:latin typeface="Exo 2 Medium"/>
              </a:rPr>
              <a:t>işçi</a:t>
            </a:r>
            <a:r>
              <a:rPr lang="en-US" sz="2200" b="1" dirty="0">
                <a:latin typeface="Exo 2 Medium"/>
              </a:rPr>
              <a:t> </a:t>
            </a:r>
            <a:r>
              <a:rPr lang="en-US" sz="2200" b="1" dirty="0" err="1">
                <a:latin typeface="Exo 2 Medium"/>
              </a:rPr>
              <a:t>havuzu</a:t>
            </a:r>
            <a:endParaRPr lang="en-US" sz="2200" b="1" dirty="0">
              <a:latin typeface="Exo 2 Medium"/>
            </a:endParaRPr>
          </a:p>
          <a:p>
            <a:pPr marL="457160" indent="-45716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err="1">
                <a:latin typeface="Exo 2 Medium"/>
              </a:rPr>
              <a:t>Güçlü</a:t>
            </a:r>
            <a:r>
              <a:rPr lang="en-US" sz="2200" b="1" dirty="0">
                <a:latin typeface="Exo 2 Medium"/>
              </a:rPr>
              <a:t> </a:t>
            </a:r>
            <a:r>
              <a:rPr lang="en-US" sz="2200" b="1" dirty="0" err="1">
                <a:latin typeface="Exo 2 Medium"/>
              </a:rPr>
              <a:t>Bankacılık</a:t>
            </a:r>
            <a:r>
              <a:rPr lang="en-US" sz="2200" b="1" dirty="0">
                <a:latin typeface="Exo 2 Medium"/>
              </a:rPr>
              <a:t> </a:t>
            </a:r>
            <a:r>
              <a:rPr lang="en-US" sz="2200" b="1" dirty="0" err="1">
                <a:latin typeface="Exo 2 Medium"/>
              </a:rPr>
              <a:t>ve</a:t>
            </a:r>
            <a:r>
              <a:rPr lang="en-US" sz="2200" b="1" dirty="0">
                <a:latin typeface="Exo 2 Medium"/>
              </a:rPr>
              <a:t> </a:t>
            </a:r>
            <a:r>
              <a:rPr lang="en-US" sz="2200" b="1" dirty="0" err="1">
                <a:latin typeface="Exo 2 Medium"/>
              </a:rPr>
              <a:t>Finans</a:t>
            </a:r>
            <a:r>
              <a:rPr lang="en-US" sz="2200" b="1" dirty="0">
                <a:latin typeface="Exo 2 Medium"/>
              </a:rPr>
              <a:t> </a:t>
            </a:r>
            <a:r>
              <a:rPr lang="en-US" sz="2200" b="1" dirty="0" err="1">
                <a:latin typeface="Exo 2 Medium"/>
              </a:rPr>
              <a:t>Sistemi</a:t>
            </a:r>
            <a:endParaRPr lang="en-US" sz="2200" b="1" dirty="0">
              <a:latin typeface="Exo 2 Medium"/>
            </a:endParaRPr>
          </a:p>
          <a:p>
            <a:pPr marL="457160" indent="-45716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 smtClean="0">
                <a:latin typeface="Exo 2 Medium"/>
              </a:rPr>
              <a:t>Şeffaf Yönetim</a:t>
            </a:r>
            <a:endParaRPr lang="en-US" sz="2200" b="1" dirty="0">
              <a:latin typeface="Exo 2 Medium"/>
            </a:endParaRPr>
          </a:p>
          <a:p>
            <a:pPr marL="457160" indent="-45716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 smtClean="0">
                <a:latin typeface="Exo 2 Medium"/>
              </a:rPr>
              <a:t>Yatırımcı dostu Hükümet</a:t>
            </a:r>
            <a:endParaRPr lang="en-US" sz="2200" b="1" dirty="0">
              <a:latin typeface="Exo 2 Medium"/>
            </a:endParaRPr>
          </a:p>
          <a:p>
            <a:pPr marL="457160" indent="-45716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 smtClean="0">
                <a:latin typeface="Exo 2 Medium"/>
              </a:rPr>
              <a:t>Büyük orta sınıf nüfusu</a:t>
            </a:r>
            <a:r>
              <a:rPr lang="en-US" sz="2200" b="1" dirty="0" smtClean="0">
                <a:latin typeface="Exo 2 Medium"/>
              </a:rPr>
              <a:t>(400 Mil</a:t>
            </a:r>
            <a:r>
              <a:rPr lang="tr-TR" sz="2200" b="1" dirty="0" smtClean="0">
                <a:latin typeface="Exo 2 Medium"/>
              </a:rPr>
              <a:t>yon</a:t>
            </a:r>
            <a:r>
              <a:rPr lang="en-US" sz="2200" b="1" dirty="0" smtClean="0">
                <a:latin typeface="Exo 2 Medium"/>
              </a:rPr>
              <a:t>)</a:t>
            </a:r>
            <a:endParaRPr lang="tr-TR" sz="1500" dirty="0">
              <a:latin typeface="Exo 2 Medium"/>
            </a:endParaRPr>
          </a:p>
          <a:p>
            <a:pPr lvl="0"/>
            <a:endParaRPr lang="tr-TR" sz="1500" dirty="0">
              <a:latin typeface="Exo 2 Medium"/>
            </a:endParaRPr>
          </a:p>
        </p:txBody>
      </p:sp>
      <p:pic>
        <p:nvPicPr>
          <p:cNvPr id="17" name="Picture 3" descr="D:\Desktop\logoEmbass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6" y="492772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63" y="1571625"/>
            <a:ext cx="51770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764126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457212"/>
            <a:ext cx="236220" cy="924560"/>
          </a:xfrm>
          <a:custGeom>
            <a:avLst/>
            <a:gdLst/>
            <a:ahLst/>
            <a:cxnLst/>
            <a:rect l="l" t="t" r="r" b="b"/>
            <a:pathLst>
              <a:path w="236220" h="924560">
                <a:moveTo>
                  <a:pt x="0" y="924445"/>
                </a:moveTo>
                <a:lnTo>
                  <a:pt x="236156" y="924445"/>
                </a:lnTo>
                <a:lnTo>
                  <a:pt x="236156" y="0"/>
                </a:lnTo>
                <a:lnTo>
                  <a:pt x="0" y="0"/>
                </a:lnTo>
                <a:lnTo>
                  <a:pt x="0" y="924445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2700" y="342565"/>
            <a:ext cx="6870701" cy="99770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r">
              <a:spcBef>
                <a:spcPts val="100"/>
              </a:spcBef>
              <a:tabLst>
                <a:tab pos="3851568" algn="l"/>
              </a:tabLst>
            </a:pPr>
            <a:r>
              <a:rPr lang="tr-TR" sz="3600" b="1" dirty="0" smtClean="0">
                <a:latin typeface="+mn-lt"/>
              </a:rPr>
              <a:t>Ticaret Hedefleri</a:t>
            </a:r>
            <a:r>
              <a:rPr lang="tr-TR" sz="3600" dirty="0">
                <a:latin typeface="+mn-lt"/>
              </a:rPr>
              <a:t/>
            </a:r>
            <a:br>
              <a:rPr lang="tr-TR" sz="3600" dirty="0">
                <a:latin typeface="+mn-lt"/>
              </a:rPr>
            </a:b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2020’ye kadar 10</a:t>
            </a:r>
            <a:r>
              <a:rPr lang="tr-TR" sz="2800" b="1" kern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milyarlık ticaret hedefi!</a:t>
            </a:r>
            <a:endParaRPr sz="2800" b="1" kern="12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160" y="1114425"/>
            <a:ext cx="10063540" cy="632737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231F20"/>
                </a:solidFill>
                <a:latin typeface="Exo 2 Medium"/>
                <a:cs typeface="Exo 2 Semi Bold"/>
              </a:rPr>
              <a:t>T</a:t>
            </a:r>
            <a:r>
              <a:rPr lang="tr-TR" sz="2400" b="1" dirty="0" smtClean="0">
                <a:solidFill>
                  <a:srgbClr val="231F20"/>
                </a:solidFill>
                <a:latin typeface="Exo 2 Medium"/>
                <a:cs typeface="Exo 2 Semi Bold"/>
              </a:rPr>
              <a:t>İCARET</a:t>
            </a:r>
            <a:r>
              <a:rPr lang="en-US" sz="2400" dirty="0" smtClean="0">
                <a:solidFill>
                  <a:srgbClr val="231F20"/>
                </a:solidFill>
                <a:latin typeface="Exo 2 Medium"/>
                <a:cs typeface="Exo 2 Semi Bold"/>
              </a:rPr>
              <a:t>: </a:t>
            </a:r>
            <a:endParaRPr lang="en-US" sz="2400" dirty="0">
              <a:solidFill>
                <a:srgbClr val="231F20"/>
              </a:solidFill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</a:pPr>
            <a:r>
              <a:rPr lang="tr-TR" sz="2400" dirty="0" smtClean="0">
                <a:solidFill>
                  <a:srgbClr val="231F20"/>
                </a:solidFill>
                <a:latin typeface="Exo 2 Medium"/>
                <a:cs typeface="Exo 2 Semi Bold"/>
              </a:rPr>
              <a:t>Ticaret hacmini, ürün çeşitliliğini, dengeli yaklaşımı artırmak</a:t>
            </a:r>
            <a:endParaRPr lang="tr-TR" sz="2400" dirty="0">
              <a:solidFill>
                <a:srgbClr val="231F20"/>
              </a:solidFill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</a:pPr>
            <a:r>
              <a:rPr lang="tr-TR" sz="2400" dirty="0" smtClean="0">
                <a:solidFill>
                  <a:srgbClr val="231F20"/>
                </a:solidFill>
                <a:latin typeface="Exo 2 Medium"/>
                <a:cs typeface="Exo 2 Semi Bold"/>
              </a:rPr>
              <a:t>Ticaret </a:t>
            </a:r>
            <a:r>
              <a:rPr lang="tr-TR" sz="2400" dirty="0" smtClean="0">
                <a:solidFill>
                  <a:srgbClr val="231F20"/>
                </a:solidFill>
                <a:latin typeface="Exo 2 Medium"/>
                <a:cs typeface="Exo 2 Semi Bold"/>
              </a:rPr>
              <a:t>mübadelesi verimliliğini artırmak</a:t>
            </a:r>
            <a:endParaRPr lang="en-GB" sz="2400" dirty="0">
              <a:solidFill>
                <a:srgbClr val="231F20"/>
              </a:solidFill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</a:pPr>
            <a:r>
              <a:rPr lang="en-GB" sz="2400" dirty="0" smtClean="0">
                <a:solidFill>
                  <a:srgbClr val="231F20"/>
                </a:solidFill>
                <a:latin typeface="Exo 2 Medium"/>
                <a:cs typeface="Exo 2 Semi Bold"/>
              </a:rPr>
              <a:t>FTA/CEPA</a:t>
            </a:r>
            <a:r>
              <a:rPr lang="tr-TR" sz="2400" dirty="0" smtClean="0">
                <a:solidFill>
                  <a:srgbClr val="231F20"/>
                </a:solidFill>
                <a:latin typeface="Exo 2 Medium"/>
                <a:cs typeface="Exo 2 Semi Bold"/>
              </a:rPr>
              <a:t> müzakereleri gerçekleştirmek </a:t>
            </a:r>
            <a:endParaRPr lang="en-US" sz="2400" dirty="0">
              <a:solidFill>
                <a:srgbClr val="231F20"/>
              </a:solidFill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</a:pPr>
            <a:endParaRPr lang="tr-TR" sz="2400" b="1" dirty="0">
              <a:solidFill>
                <a:srgbClr val="231F20"/>
              </a:solidFill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  <a:buFont typeface="Wingdings" pitchFamily="2" charset="2"/>
              <a:buChar char="Ø"/>
            </a:pPr>
            <a:r>
              <a:rPr lang="tr-TR" sz="2400" b="1" dirty="0" smtClean="0">
                <a:latin typeface="Exo 2 Medium"/>
                <a:cs typeface="Exo 2 Semi Bold"/>
              </a:rPr>
              <a:t>YATIRIMLAR</a:t>
            </a:r>
            <a:endParaRPr lang="tr-TR" sz="2400" b="1" dirty="0"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</a:pPr>
            <a:r>
              <a:rPr lang="tr-TR" sz="2400" dirty="0" smtClean="0">
                <a:latin typeface="Exo 2 Medium"/>
                <a:cs typeface="Exo 2 Semi Bold"/>
              </a:rPr>
              <a:t>İki yönlü yatırımı desteklemek ve artırmak </a:t>
            </a:r>
            <a:endParaRPr lang="tr-TR" sz="2400" dirty="0"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</a:pPr>
            <a:r>
              <a:rPr lang="tr-TR" sz="2400" dirty="0" smtClean="0">
                <a:latin typeface="Exo 2 Medium"/>
                <a:cs typeface="Exo 2 Semi Bold"/>
              </a:rPr>
              <a:t>Teknik uzmanlık değişimini desteklemek </a:t>
            </a:r>
            <a:endParaRPr lang="tr-TR" sz="2400" dirty="0"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</a:pPr>
            <a:r>
              <a:rPr lang="tr-TR" sz="2400" dirty="0" err="1" smtClean="0">
                <a:latin typeface="Exo 2 Medium"/>
                <a:cs typeface="Exo 2 Semi Bold"/>
              </a:rPr>
              <a:t>Investnet’i</a:t>
            </a:r>
            <a:r>
              <a:rPr lang="tr-TR" sz="2400" dirty="0" smtClean="0">
                <a:latin typeface="Exo 2 Medium"/>
                <a:cs typeface="Exo 2 Semi Bold"/>
              </a:rPr>
              <a:t> destekleyerek yasal çerçeveyi sağlamak</a:t>
            </a:r>
            <a:endParaRPr lang="tr-TR" sz="2400" dirty="0"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</a:pPr>
            <a:r>
              <a:rPr lang="tr-TR" sz="2400" dirty="0" smtClean="0">
                <a:latin typeface="Exo 2 Medium"/>
                <a:cs typeface="Exo 2 Semi Bold"/>
              </a:rPr>
              <a:t>3. Dünya ülkelerindeki yatırımları keşfetmek</a:t>
            </a:r>
            <a:r>
              <a:rPr lang="en-US" sz="2400" dirty="0" smtClean="0">
                <a:latin typeface="Exo 2 Medium"/>
                <a:cs typeface="Exo 2 Semi Bold"/>
              </a:rPr>
              <a:t> </a:t>
            </a:r>
            <a:endParaRPr lang="en-US" sz="2400" dirty="0"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</a:pPr>
            <a:r>
              <a:rPr lang="tr-TR" sz="2400" dirty="0" smtClean="0">
                <a:latin typeface="Exo 2 Medium"/>
                <a:cs typeface="Exo 2 Semi Bold"/>
              </a:rPr>
              <a:t>Hindistan’ın Türkiye’deki toplam yatırımı</a:t>
            </a:r>
            <a:r>
              <a:rPr lang="en-US" sz="2400" dirty="0" smtClean="0">
                <a:latin typeface="Exo 2 Medium"/>
                <a:cs typeface="Exo 2 Semi Bold"/>
              </a:rPr>
              <a:t>: </a:t>
            </a:r>
            <a:r>
              <a:rPr lang="tr-TR" sz="2400" dirty="0" smtClean="0">
                <a:latin typeface="Exo 2 Medium"/>
                <a:cs typeface="Exo 2 Semi Bold"/>
              </a:rPr>
              <a:t>500 milyon USD</a:t>
            </a:r>
            <a:endParaRPr lang="tr-TR" sz="2400" dirty="0"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</a:pPr>
            <a:endParaRPr lang="en-US" sz="2400" dirty="0">
              <a:solidFill>
                <a:srgbClr val="231F20"/>
              </a:solidFill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231F20"/>
                </a:solidFill>
                <a:latin typeface="Exo 2 Medium"/>
                <a:cs typeface="Exo 2 Semi Bold"/>
              </a:rPr>
              <a:t>S&amp;T</a:t>
            </a:r>
            <a:r>
              <a:rPr lang="tr-TR" sz="2400" b="1" dirty="0" smtClean="0">
                <a:solidFill>
                  <a:srgbClr val="231F20"/>
                </a:solidFill>
                <a:latin typeface="Exo 2 Medium"/>
                <a:cs typeface="Exo 2 Semi Bold"/>
              </a:rPr>
              <a:t> İŞBİRLİĞİ</a:t>
            </a:r>
            <a:endParaRPr lang="tr-TR" sz="2400" b="1" dirty="0">
              <a:solidFill>
                <a:srgbClr val="231F20"/>
              </a:solidFill>
              <a:latin typeface="Exo 2 Medium"/>
              <a:cs typeface="Exo 2 Semi Bold"/>
            </a:endParaRPr>
          </a:p>
          <a:p>
            <a:pPr marL="12699" algn="just">
              <a:spcBef>
                <a:spcPts val="100"/>
              </a:spcBef>
            </a:pPr>
            <a:r>
              <a:rPr lang="tr-TR" sz="2400" dirty="0" smtClean="0">
                <a:solidFill>
                  <a:srgbClr val="231F20"/>
                </a:solidFill>
                <a:latin typeface="Exo 2 Medium"/>
                <a:cs typeface="Exo 2 Semi Bold"/>
              </a:rPr>
              <a:t>Karşılıklı ilgi duyulan alanlarda ARGE işbirliği ve değişimini desteklemek</a:t>
            </a:r>
            <a:endParaRPr lang="en-US" sz="2400" dirty="0">
              <a:solidFill>
                <a:srgbClr val="231F20"/>
              </a:solidFill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</a:pPr>
            <a:r>
              <a:rPr lang="tr-TR" sz="2400" dirty="0" smtClean="0">
                <a:solidFill>
                  <a:srgbClr val="231F20"/>
                </a:solidFill>
                <a:latin typeface="Exo 2 Medium"/>
                <a:cs typeface="Exo 2 Semi Bold"/>
              </a:rPr>
              <a:t>Bilgi Teknolojileri, Uzay ve </a:t>
            </a:r>
            <a:r>
              <a:rPr lang="tr-TR" sz="2400" dirty="0" err="1" smtClean="0">
                <a:solidFill>
                  <a:srgbClr val="231F20"/>
                </a:solidFill>
                <a:latin typeface="Exo 2 Medium"/>
                <a:cs typeface="Exo 2 Semi Bold"/>
              </a:rPr>
              <a:t>Biyoteknoloji</a:t>
            </a:r>
            <a:r>
              <a:rPr lang="tr-TR" sz="2400" dirty="0" smtClean="0">
                <a:solidFill>
                  <a:srgbClr val="231F20"/>
                </a:solidFill>
                <a:latin typeface="Exo 2 Medium"/>
                <a:cs typeface="Exo 2 Semi Bold"/>
              </a:rPr>
              <a:t> alanlarında işbirliğini desteklemek</a:t>
            </a:r>
            <a:endParaRPr lang="en-US" sz="2400" dirty="0">
              <a:solidFill>
                <a:srgbClr val="231F20"/>
              </a:solidFill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</a:pPr>
            <a:r>
              <a:rPr lang="tr-TR" sz="2400" dirty="0" smtClean="0">
                <a:solidFill>
                  <a:srgbClr val="231F20"/>
                </a:solidFill>
                <a:latin typeface="Exo 2 Medium"/>
                <a:cs typeface="Exo 2 Semi Bold"/>
              </a:rPr>
              <a:t>Yeni ve gelişen teknolojiler alanında daha fazla etkileşimi desteklemek</a:t>
            </a:r>
            <a:endParaRPr lang="tr-TR" sz="1300" dirty="0">
              <a:solidFill>
                <a:srgbClr val="231F20"/>
              </a:solidFill>
              <a:latin typeface="Exo 2 Medium"/>
              <a:cs typeface="Exo 2 Semi Bold"/>
            </a:endParaRPr>
          </a:p>
          <a:p>
            <a:pPr marL="12699">
              <a:spcBef>
                <a:spcPts val="100"/>
              </a:spcBef>
            </a:pPr>
            <a:endParaRPr lang="tr-TR" sz="1300" dirty="0">
              <a:solidFill>
                <a:srgbClr val="231F20"/>
              </a:solidFill>
              <a:latin typeface="Exo 2 Medium"/>
              <a:cs typeface="Exo 2 Semi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4514" y="1833271"/>
            <a:ext cx="0" cy="5405120"/>
          </a:xfrm>
          <a:custGeom>
            <a:avLst/>
            <a:gdLst/>
            <a:ahLst/>
            <a:cxnLst/>
            <a:rect l="l" t="t" r="r" b="b"/>
            <a:pathLst>
              <a:path h="5405120">
                <a:moveTo>
                  <a:pt x="0" y="5404612"/>
                </a:moveTo>
                <a:lnTo>
                  <a:pt x="0" y="0"/>
                </a:lnTo>
              </a:path>
            </a:pathLst>
          </a:custGeom>
          <a:ln w="12700">
            <a:solidFill>
              <a:srgbClr val="1F438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160" y="7289111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0" y="0"/>
                </a:moveTo>
                <a:lnTo>
                  <a:pt x="0" y="25615"/>
                </a:lnTo>
                <a:lnTo>
                  <a:pt x="25234" y="25615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59276" y="7289111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0" y="25615"/>
                </a:moveTo>
                <a:lnTo>
                  <a:pt x="25234" y="25615"/>
                </a:lnTo>
                <a:lnTo>
                  <a:pt x="25234" y="0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9276" y="1782048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25234" y="25615"/>
                </a:moveTo>
                <a:lnTo>
                  <a:pt x="2523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3" descr="D:\Desktop\logoEmbas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00025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3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764126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04118" y="602006"/>
            <a:ext cx="7165763" cy="5822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r">
              <a:spcBef>
                <a:spcPts val="100"/>
              </a:spcBef>
              <a:tabLst>
                <a:tab pos="3320755" algn="l"/>
              </a:tabLst>
            </a:pPr>
            <a:r>
              <a:rPr lang="tr-TR" sz="3600" b="1" dirty="0">
                <a:latin typeface="+mn-lt"/>
              </a:rPr>
              <a:t>Stakeholders</a:t>
            </a:r>
            <a:endParaRPr sz="3600" b="1" dirty="0">
              <a:latin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457212"/>
            <a:ext cx="236220" cy="924560"/>
          </a:xfrm>
          <a:custGeom>
            <a:avLst/>
            <a:gdLst/>
            <a:ahLst/>
            <a:cxnLst/>
            <a:rect l="l" t="t" r="r" b="b"/>
            <a:pathLst>
              <a:path w="236220" h="924560">
                <a:moveTo>
                  <a:pt x="0" y="924445"/>
                </a:moveTo>
                <a:lnTo>
                  <a:pt x="236156" y="924445"/>
                </a:lnTo>
                <a:lnTo>
                  <a:pt x="236156" y="0"/>
                </a:lnTo>
                <a:lnTo>
                  <a:pt x="0" y="0"/>
                </a:lnTo>
                <a:lnTo>
                  <a:pt x="0" y="924445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3" descr="D:\Desktop\logoEmbas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6" y="492772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26895"/>
              </p:ext>
            </p:extLst>
          </p:nvPr>
        </p:nvGraphicFramePr>
        <p:xfrm>
          <a:off x="469900" y="1495425"/>
          <a:ext cx="9753600" cy="5080064"/>
        </p:xfrm>
        <a:graphic>
          <a:graphicData uri="http://schemas.openxmlformats.org/drawingml/2006/table">
            <a:tbl>
              <a:tblPr/>
              <a:tblGrid>
                <a:gridCol w="4876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500" b="1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HİNDİSTAN</a:t>
                      </a:r>
                      <a:endParaRPr lang="en-US" sz="2500" dirty="0">
                        <a:latin typeface="Exo 2 Medium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500" b="1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TÜRKİYE</a:t>
                      </a:r>
                      <a:endParaRPr lang="en-US" sz="2500" dirty="0">
                        <a:latin typeface="Exo 2 Medium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Hindistan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Sanayi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ve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Ticaret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Odaları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Federasyonu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(FICCI)</a:t>
                      </a:r>
                      <a:endParaRPr lang="en-US" sz="2500" dirty="0">
                        <a:latin typeface="Exo 2 Medium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Dış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Ekonomik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İlişkiler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Kurulu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(DEIK)</a:t>
                      </a:r>
                      <a:endParaRPr lang="en-US" sz="2500" dirty="0">
                        <a:latin typeface="Exo 2 Medium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Hindistan</a:t>
                      </a:r>
                      <a:r>
                        <a:rPr lang="tr-TR" sz="2800" baseline="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Sanayii Konfederasyonu </a:t>
                      </a:r>
                      <a:r>
                        <a:rPr lang="tr-TR" sz="28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(CII)</a:t>
                      </a:r>
                      <a:endParaRPr lang="en-US" sz="2800" dirty="0">
                        <a:latin typeface="Exo 2 Medium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Türkiye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Odalar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ve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Borsalar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Birliği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(TOBB)</a:t>
                      </a:r>
                      <a:endParaRPr lang="en-US" sz="2500" dirty="0">
                        <a:latin typeface="Exo 2 Medium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Exo 2 Medium"/>
                          <a:ea typeface="Calibri"/>
                          <a:cs typeface="Aharoni" pitchFamily="2" charset="-79"/>
                        </a:rPr>
                        <a:t>Invest India (</a:t>
                      </a:r>
                      <a:r>
                        <a:rPr lang="en-US" sz="2500" dirty="0">
                          <a:latin typeface="Exo 2 Medium"/>
                          <a:ea typeface="Calibri"/>
                          <a:cs typeface="Aharoni" pitchFamily="2" charset="-79"/>
                          <a:hlinkClick r:id="rId4"/>
                        </a:rPr>
                        <a:t>www.investindia.gov.in</a:t>
                      </a:r>
                      <a:r>
                        <a:rPr lang="en-US" sz="2500" dirty="0">
                          <a:latin typeface="Exo 2 Medium"/>
                          <a:ea typeface="Calibri"/>
                          <a:cs typeface="Aharoni" pitchFamily="2" charset="-79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Exo 2 Medium"/>
                          <a:ea typeface="Calibri"/>
                          <a:cs typeface="Aharoni" pitchFamily="2" charset="-79"/>
                        </a:rPr>
                        <a:t>India Investment Grid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Exo 2 Medium"/>
                          <a:ea typeface="Calibri"/>
                          <a:cs typeface="Aharoni" pitchFamily="2" charset="-79"/>
                        </a:rPr>
                        <a:t>(</a:t>
                      </a:r>
                      <a:r>
                        <a:rPr lang="en-US" sz="2500" dirty="0" err="1">
                          <a:latin typeface="Exo 2 Medium"/>
                          <a:ea typeface="Calibri"/>
                          <a:cs typeface="Aharoni" pitchFamily="2" charset="-79"/>
                        </a:rPr>
                        <a:t>www.indiainvestmentgrid.com</a:t>
                      </a:r>
                      <a:r>
                        <a:rPr lang="en-US" sz="2500" dirty="0">
                          <a:latin typeface="Exo 2 Medium"/>
                          <a:ea typeface="Calibri"/>
                          <a:cs typeface="Aharoni" pitchFamily="2" charset="-79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Türkiye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Yatırım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ve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Destek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Ajansı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(ISPAT)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2500" dirty="0" smtClean="0">
                        <a:latin typeface="Exo 2 Medium"/>
                        <a:ea typeface="Calibri"/>
                        <a:cs typeface="Aharoni" pitchFamily="2" charset="-79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MUSIAD</a:t>
                      </a:r>
                      <a:endParaRPr lang="en-US" sz="2500" dirty="0">
                        <a:latin typeface="Exo 2 Medium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Ticaret ve Sanayi Odaları</a:t>
                      </a:r>
                      <a:endParaRPr lang="en-US" sz="2500" dirty="0">
                        <a:latin typeface="Exo 2 Medium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Ticaret Odaları</a:t>
                      </a:r>
                      <a:endParaRPr lang="en-US" sz="2500" dirty="0">
                        <a:latin typeface="Exo 2 Medium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Danışmanlar,</a:t>
                      </a:r>
                      <a:r>
                        <a:rPr lang="tr-TR" sz="2500" baseline="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Uzmanlar</a:t>
                      </a:r>
                      <a:endParaRPr lang="en-US" sz="2500" dirty="0">
                        <a:latin typeface="Exo 2 Medium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Türkiye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İhracatçılar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500" dirty="0" err="1" smtClean="0">
                          <a:latin typeface="Exo 2 Medium"/>
                          <a:ea typeface="Calibri"/>
                          <a:cs typeface="Aharoni" pitchFamily="2" charset="-79"/>
                        </a:rPr>
                        <a:t>Meclisi</a:t>
                      </a:r>
                      <a:r>
                        <a:rPr lang="en-US" sz="2500" dirty="0" smtClean="0">
                          <a:latin typeface="Exo 2 Medium"/>
                          <a:ea typeface="Calibri"/>
                          <a:cs typeface="Aharoni" pitchFamily="2" charset="-79"/>
                        </a:rPr>
                        <a:t>(TIM)</a:t>
                      </a:r>
                      <a:endParaRPr lang="en-US" sz="2500" dirty="0">
                        <a:latin typeface="Exo 2 Medium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255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764126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0950" y="561376"/>
            <a:ext cx="5543550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r">
              <a:spcBef>
                <a:spcPts val="100"/>
              </a:spcBef>
              <a:tabLst>
                <a:tab pos="2317544" algn="l"/>
                <a:tab pos="5529723" algn="l"/>
              </a:tabLst>
            </a:pPr>
            <a:r>
              <a:rPr lang="tr-TR" sz="3600" b="1" spc="-15" dirty="0">
                <a:latin typeface="+mn-lt"/>
              </a:rPr>
              <a:t>20</a:t>
            </a:r>
            <a:r>
              <a:rPr lang="en-US" sz="3600" b="1" spc="-15" dirty="0">
                <a:latin typeface="+mn-lt"/>
              </a:rPr>
              <a:t>20 </a:t>
            </a:r>
            <a:r>
              <a:rPr lang="tr-TR" sz="3600" b="1" spc="-15" dirty="0" smtClean="0">
                <a:latin typeface="+mn-lt"/>
              </a:rPr>
              <a:t>Eylem Planı</a:t>
            </a:r>
            <a:endParaRPr sz="3600" b="1" spc="-15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57212"/>
            <a:ext cx="236220" cy="924560"/>
          </a:xfrm>
          <a:custGeom>
            <a:avLst/>
            <a:gdLst/>
            <a:ahLst/>
            <a:cxnLst/>
            <a:rect l="l" t="t" r="r" b="b"/>
            <a:pathLst>
              <a:path w="236220" h="924560">
                <a:moveTo>
                  <a:pt x="0" y="924445"/>
                </a:moveTo>
                <a:lnTo>
                  <a:pt x="236156" y="924445"/>
                </a:lnTo>
                <a:lnTo>
                  <a:pt x="236156" y="0"/>
                </a:lnTo>
                <a:lnTo>
                  <a:pt x="0" y="0"/>
                </a:lnTo>
                <a:lnTo>
                  <a:pt x="0" y="924445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624" y="7289111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0" y="0"/>
                </a:moveTo>
                <a:lnTo>
                  <a:pt x="0" y="25615"/>
                </a:lnTo>
                <a:lnTo>
                  <a:pt x="25234" y="25615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3741" y="7289111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0" y="25615"/>
                </a:moveTo>
                <a:lnTo>
                  <a:pt x="25234" y="25615"/>
                </a:lnTo>
                <a:lnTo>
                  <a:pt x="25234" y="0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3741" y="1782048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25234" y="25615"/>
                </a:moveTo>
                <a:lnTo>
                  <a:pt x="2523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40624" y="1571625"/>
            <a:ext cx="4470082" cy="537069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285725" indent="-285725" algn="just">
              <a:buFont typeface="Wingdings" panose="05000000000000000000" pitchFamily="2" charset="2"/>
              <a:buChar char="Ø"/>
            </a:pPr>
            <a:r>
              <a:rPr lang="tr-TR" sz="2200" b="1" dirty="0" smtClean="0">
                <a:latin typeface="Exo 2 Medium"/>
              </a:rPr>
              <a:t>CEPA/FTA Müzakereleri</a:t>
            </a:r>
            <a:endParaRPr lang="en-US" sz="2200" b="1" dirty="0">
              <a:latin typeface="Exo 2 Medium"/>
            </a:endParaRPr>
          </a:p>
          <a:p>
            <a:pPr marL="285725" indent="-285725" algn="just">
              <a:buFont typeface="Wingdings" panose="05000000000000000000" pitchFamily="2" charset="2"/>
              <a:buChar char="Ø"/>
            </a:pPr>
            <a:endParaRPr lang="en-US" sz="2200" b="1" dirty="0">
              <a:latin typeface="Exo 2 Medium"/>
            </a:endParaRPr>
          </a:p>
          <a:p>
            <a:pPr marL="285725" indent="-285725" algn="just">
              <a:buFont typeface="Wingdings" panose="05000000000000000000" pitchFamily="2" charset="2"/>
              <a:buChar char="Ø"/>
            </a:pPr>
            <a:r>
              <a:rPr lang="tr-TR" sz="2200" b="1" dirty="0" smtClean="0">
                <a:latin typeface="Exo 2 Medium"/>
              </a:rPr>
              <a:t>Hindistan İş Forumu açılışı</a:t>
            </a:r>
            <a:endParaRPr lang="tr-TR" sz="2200" dirty="0">
              <a:latin typeface="Exo 2 Medium"/>
            </a:endParaRPr>
          </a:p>
          <a:p>
            <a:pPr marL="285725" indent="-285725">
              <a:buFont typeface="Wingdings" panose="05000000000000000000" pitchFamily="2" charset="2"/>
              <a:buChar char="Ø"/>
            </a:pPr>
            <a:endParaRPr lang="tr-TR" sz="2200" dirty="0">
              <a:latin typeface="Exo 2 Medium"/>
            </a:endParaRPr>
          </a:p>
          <a:p>
            <a:pPr marL="285725" indent="-285725" algn="just">
              <a:buFont typeface="Wingdings" panose="05000000000000000000" pitchFamily="2" charset="2"/>
              <a:buChar char="Ø"/>
            </a:pPr>
            <a:r>
              <a:rPr lang="tr-TR" sz="2200" b="1" dirty="0" smtClean="0">
                <a:latin typeface="Exo 2 Medium"/>
              </a:rPr>
              <a:t>İşadamları arasında düzenli iletişim ve </a:t>
            </a:r>
            <a:r>
              <a:rPr lang="tr-TR" sz="2200" b="1" dirty="0" err="1" smtClean="0">
                <a:latin typeface="Exo 2 Medium"/>
              </a:rPr>
              <a:t>karşıklı</a:t>
            </a:r>
            <a:r>
              <a:rPr lang="tr-TR" sz="2200" b="1" dirty="0" smtClean="0">
                <a:latin typeface="Exo 2 Medium"/>
              </a:rPr>
              <a:t> ziyaretler</a:t>
            </a:r>
            <a:endParaRPr lang="tr-TR" sz="2200" dirty="0">
              <a:latin typeface="Exo 2 Medium"/>
            </a:endParaRPr>
          </a:p>
          <a:p>
            <a:endParaRPr lang="tr-TR" sz="2200" b="1" dirty="0">
              <a:latin typeface="Exo 2 Medium"/>
            </a:endParaRPr>
          </a:p>
          <a:p>
            <a:pPr marL="285725" indent="-285725" algn="just">
              <a:buFont typeface="Wingdings" panose="05000000000000000000" pitchFamily="2" charset="2"/>
              <a:buChar char="Ø"/>
            </a:pPr>
            <a:r>
              <a:rPr lang="tr-TR" sz="2200" b="1" dirty="0" smtClean="0">
                <a:latin typeface="Exo 2 Medium"/>
              </a:rPr>
              <a:t>Ticaret Odaları, CII, FICCI, DEIK, TOBB, MUSIAD ve diğer paydaşların katılımıyla oluşturulacak ORTAK EYLEM PLANLARI</a:t>
            </a:r>
            <a:endParaRPr lang="tr-TR" sz="2200" dirty="0">
              <a:latin typeface="Exo 2 Medium"/>
            </a:endParaRPr>
          </a:p>
          <a:p>
            <a:pPr marL="285725" indent="-285725">
              <a:buFont typeface="Wingdings" panose="05000000000000000000" pitchFamily="2" charset="2"/>
              <a:buChar char="Ø"/>
            </a:pPr>
            <a:endParaRPr lang="en-US" sz="2200" dirty="0">
              <a:latin typeface="Exo 2 Medium"/>
            </a:endParaRPr>
          </a:p>
          <a:p>
            <a:pPr marL="285725" indent="-285725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Exo 2 Medium"/>
              </a:rPr>
              <a:t>Her iki ülkede Odaların ofisleri açılması konusunda destek</a:t>
            </a:r>
            <a:endParaRPr lang="tr-TR" sz="2200" b="1" dirty="0">
              <a:latin typeface="Exo 2 Medium"/>
            </a:endParaRPr>
          </a:p>
          <a:p>
            <a:pPr marL="285725" indent="-285725">
              <a:buFont typeface="Wingdings" panose="05000000000000000000" pitchFamily="2" charset="2"/>
              <a:buChar char="Ø"/>
            </a:pPr>
            <a:endParaRPr lang="tr-TR" sz="1300" b="1" dirty="0">
              <a:latin typeface="Exo 2 Medium"/>
            </a:endParaRPr>
          </a:p>
        </p:txBody>
      </p:sp>
      <p:pic>
        <p:nvPicPr>
          <p:cNvPr id="14" name="Picture 3" descr="D:\Desktop\logoEmbas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6" y="492772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55" y="2453631"/>
            <a:ext cx="5731445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8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764126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457212"/>
            <a:ext cx="236220" cy="924560"/>
          </a:xfrm>
          <a:custGeom>
            <a:avLst/>
            <a:gdLst/>
            <a:ahLst/>
            <a:cxnLst/>
            <a:rect l="l" t="t" r="r" b="b"/>
            <a:pathLst>
              <a:path w="236220" h="924560">
                <a:moveTo>
                  <a:pt x="0" y="924445"/>
                </a:moveTo>
                <a:lnTo>
                  <a:pt x="236156" y="924445"/>
                </a:lnTo>
                <a:lnTo>
                  <a:pt x="236156" y="0"/>
                </a:lnTo>
                <a:lnTo>
                  <a:pt x="0" y="0"/>
                </a:lnTo>
                <a:lnTo>
                  <a:pt x="0" y="924445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2299" y="1612532"/>
            <a:ext cx="2895601" cy="216725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l">
              <a:spcBef>
                <a:spcPts val="100"/>
              </a:spcBef>
            </a:pPr>
            <a:r>
              <a:rPr lang="tr-TR" sz="2000" b="1" spc="-5" dirty="0" smtClean="0">
                <a:latin typeface="Exo 2 Medium"/>
                <a:cs typeface="Arial" pitchFamily="34" charset="0"/>
              </a:rPr>
              <a:t>Hindistan Büyükelçiliği</a:t>
            </a:r>
            <a:r>
              <a:rPr lang="tr-TR" sz="2000" b="1" u="none" spc="-5" dirty="0" smtClean="0">
                <a:latin typeface="Exo 2 Medium"/>
                <a:cs typeface="Arial" pitchFamily="34" charset="0"/>
              </a:rPr>
              <a:t>, </a:t>
            </a:r>
            <a:r>
              <a:rPr lang="tr-TR" sz="2000" b="1" u="none" spc="-5" dirty="0">
                <a:latin typeface="Exo 2 Medium"/>
                <a:cs typeface="Arial" pitchFamily="34" charset="0"/>
              </a:rPr>
              <a:t>Ankara </a:t>
            </a:r>
            <a:endParaRPr sz="2000" dirty="0">
              <a:latin typeface="Exo 2 Medium"/>
              <a:cs typeface="Arial" pitchFamily="34" charset="0"/>
            </a:endParaRPr>
          </a:p>
          <a:p>
            <a:pPr marL="12699" marR="304138" algn="l"/>
            <a:r>
              <a:rPr lang="tr-TR" sz="2000" u="none" dirty="0">
                <a:solidFill>
                  <a:srgbClr val="231F20"/>
                </a:solidFill>
                <a:latin typeface="Exo 2 Medium"/>
                <a:cs typeface="Arial" pitchFamily="34" charset="0"/>
              </a:rPr>
              <a:t>Cinnah Caddesi No:77/A</a:t>
            </a:r>
            <a:br>
              <a:rPr lang="tr-TR" sz="2000" u="none" dirty="0">
                <a:solidFill>
                  <a:srgbClr val="231F20"/>
                </a:solidFill>
                <a:latin typeface="Exo 2 Medium"/>
                <a:cs typeface="Arial" pitchFamily="34" charset="0"/>
              </a:rPr>
            </a:br>
            <a:r>
              <a:rPr lang="tr-TR" sz="2000" dirty="0">
                <a:solidFill>
                  <a:srgbClr val="231F20"/>
                </a:solidFill>
                <a:latin typeface="Exo 2 Medium"/>
                <a:cs typeface="Arial" pitchFamily="34" charset="0"/>
              </a:rPr>
              <a:t>06690 Çankaya, Ankara</a:t>
            </a:r>
            <a:r>
              <a:rPr lang="en-US" sz="2000" dirty="0">
                <a:solidFill>
                  <a:srgbClr val="231F20"/>
                </a:solidFill>
                <a:latin typeface="Exo 2 Medium"/>
                <a:cs typeface="Arial" pitchFamily="34" charset="0"/>
              </a:rPr>
              <a:t/>
            </a:r>
            <a:br>
              <a:rPr lang="en-US" sz="2000" dirty="0">
                <a:solidFill>
                  <a:srgbClr val="231F20"/>
                </a:solidFill>
                <a:latin typeface="Exo 2 Medium"/>
                <a:cs typeface="Arial" pitchFamily="34" charset="0"/>
              </a:rPr>
            </a:br>
            <a:endParaRPr sz="2000" dirty="0">
              <a:latin typeface="Exo 2 Medium"/>
              <a:cs typeface="Arial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431" y="3653571"/>
            <a:ext cx="4221937" cy="36420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53657">
              <a:spcBef>
                <a:spcPts val="100"/>
              </a:spcBef>
            </a:pPr>
            <a:r>
              <a:rPr lang="en-GB" sz="2000" dirty="0">
                <a:solidFill>
                  <a:srgbClr val="231F20"/>
                </a:solidFill>
                <a:latin typeface="Exo 2 Medium"/>
                <a:cs typeface="Arial" pitchFamily="34" charset="0"/>
              </a:rPr>
              <a:t>	</a:t>
            </a:r>
            <a:r>
              <a:rPr sz="2000" dirty="0">
                <a:solidFill>
                  <a:srgbClr val="231F20"/>
                </a:solidFill>
                <a:latin typeface="Exo 2 Medium"/>
                <a:cs typeface="Arial" pitchFamily="34" charset="0"/>
              </a:rPr>
              <a:t>+ 90 </a:t>
            </a:r>
            <a:r>
              <a:rPr lang="tr-TR" sz="2000" dirty="0">
                <a:solidFill>
                  <a:srgbClr val="231F20"/>
                </a:solidFill>
                <a:latin typeface="Exo 2 Medium"/>
                <a:cs typeface="Arial" pitchFamily="34" charset="0"/>
              </a:rPr>
              <a:t>312 438  21 95 (pbx)</a:t>
            </a:r>
            <a:endParaRPr sz="2000" dirty="0">
              <a:latin typeface="Exo 2 Medium"/>
              <a:cs typeface="Arial" pitchFamily="34" charset="0"/>
            </a:endParaRPr>
          </a:p>
          <a:p>
            <a:pPr>
              <a:spcBef>
                <a:spcPts val="50"/>
              </a:spcBef>
            </a:pPr>
            <a:endParaRPr sz="2000" dirty="0">
              <a:latin typeface="Exo 2 Medium"/>
              <a:cs typeface="Arial" pitchFamily="34" charset="0"/>
            </a:endParaRPr>
          </a:p>
          <a:p>
            <a:pPr marL="153657"/>
            <a:r>
              <a:rPr lang="en-GB" sz="2000" dirty="0">
                <a:solidFill>
                  <a:srgbClr val="231F20"/>
                </a:solidFill>
                <a:latin typeface="Exo 2 Medium"/>
                <a:cs typeface="Arial" pitchFamily="34" charset="0"/>
              </a:rPr>
              <a:t>	</a:t>
            </a:r>
            <a:r>
              <a:rPr sz="2000" dirty="0">
                <a:solidFill>
                  <a:srgbClr val="231F20"/>
                </a:solidFill>
                <a:latin typeface="Exo 2 Medium"/>
                <a:cs typeface="Arial" pitchFamily="34" charset="0"/>
              </a:rPr>
              <a:t>+ 90 </a:t>
            </a:r>
            <a:r>
              <a:rPr lang="en-GB" sz="2000" dirty="0">
                <a:solidFill>
                  <a:srgbClr val="231F20"/>
                </a:solidFill>
                <a:latin typeface="Exo 2 Medium"/>
                <a:cs typeface="Arial" pitchFamily="34" charset="0"/>
              </a:rPr>
              <a:t>3</a:t>
            </a:r>
            <a:r>
              <a:rPr sz="2000" dirty="0">
                <a:solidFill>
                  <a:srgbClr val="231F20"/>
                </a:solidFill>
                <a:latin typeface="Exo 2 Medium"/>
                <a:cs typeface="Arial" pitchFamily="34" charset="0"/>
              </a:rPr>
              <a:t>12 </a:t>
            </a:r>
            <a:r>
              <a:rPr lang="en-US" sz="2000" dirty="0">
                <a:solidFill>
                  <a:srgbClr val="231F20"/>
                </a:solidFill>
                <a:latin typeface="Exo 2 Medium"/>
                <a:cs typeface="Arial" pitchFamily="34" charset="0"/>
              </a:rPr>
              <a:t>438 53 71 (D)</a:t>
            </a:r>
          </a:p>
          <a:p>
            <a:pPr marL="153657"/>
            <a:endParaRPr lang="en-US" sz="2000" dirty="0">
              <a:solidFill>
                <a:srgbClr val="231F20"/>
              </a:solidFill>
              <a:latin typeface="Exo 2 Medium"/>
              <a:cs typeface="Arial" pitchFamily="34" charset="0"/>
            </a:endParaRPr>
          </a:p>
          <a:p>
            <a:pPr marL="153657"/>
            <a:r>
              <a:rPr lang="en-US" sz="2000" dirty="0">
                <a:solidFill>
                  <a:srgbClr val="231F20"/>
                </a:solidFill>
                <a:latin typeface="Exo 2 Medium"/>
                <a:cs typeface="Arial" pitchFamily="34" charset="0"/>
              </a:rPr>
              <a:t>	</a:t>
            </a:r>
            <a:r>
              <a:rPr lang="en-US" sz="2000" dirty="0">
                <a:solidFill>
                  <a:srgbClr val="231F20"/>
                </a:solidFill>
                <a:latin typeface="Exo 2 Medium"/>
                <a:cs typeface="Arial" pitchFamily="34" charset="0"/>
                <a:hlinkClick r:id="rId3"/>
              </a:rPr>
              <a:t>com1.Ankara@mea.gov.in</a:t>
            </a:r>
            <a:endParaRPr lang="en-US" sz="2000" dirty="0">
              <a:solidFill>
                <a:srgbClr val="231F20"/>
              </a:solidFill>
              <a:latin typeface="Exo 2 Medium"/>
              <a:cs typeface="Arial" pitchFamily="34" charset="0"/>
            </a:endParaRPr>
          </a:p>
          <a:p>
            <a:pPr marL="153657"/>
            <a:endParaRPr sz="2000" dirty="0">
              <a:latin typeface="Exo 2 Medium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Exo 2 Medium"/>
                <a:cs typeface="Times New Roman"/>
              </a:rPr>
              <a:t>	</a:t>
            </a:r>
            <a:r>
              <a:rPr lang="en-US" sz="2000" dirty="0">
                <a:latin typeface="Exo 2 Medium"/>
                <a:cs typeface="Arial" pitchFamily="34" charset="0"/>
                <a:hlinkClick r:id="rId4"/>
              </a:rPr>
              <a:t>www.indembassyankara.gov.in</a:t>
            </a:r>
            <a:endParaRPr lang="en-US" sz="2000" dirty="0">
              <a:latin typeface="Exo 2 Medium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Exo 2 Medium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Exo 2 Medium"/>
                <a:cs typeface="Arial" pitchFamily="34" charset="0"/>
              </a:rPr>
              <a:t>	</a:t>
            </a:r>
            <a:r>
              <a:rPr lang="en-US" sz="2000" dirty="0" err="1">
                <a:latin typeface="Exo 2 Medium"/>
                <a:cs typeface="Arial" pitchFamily="34" charset="0"/>
              </a:rPr>
              <a:t>IndianEmbassyTR</a:t>
            </a:r>
            <a:endParaRPr lang="en-US" sz="2000" dirty="0">
              <a:latin typeface="Exo 2 Medium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Exo 2 Medium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Exo 2 Medium"/>
                <a:cs typeface="Arial" pitchFamily="34" charset="0"/>
              </a:rPr>
              <a:t>	</a:t>
            </a:r>
            <a:r>
              <a:rPr lang="en-US" sz="2000" dirty="0" err="1">
                <a:latin typeface="Exo 2 Medium"/>
                <a:cs typeface="Arial" pitchFamily="34" charset="0"/>
              </a:rPr>
              <a:t>IndiainTurkey</a:t>
            </a:r>
            <a:endParaRPr lang="tr-TR" sz="2000" dirty="0">
              <a:latin typeface="Exo 2 Medium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563" y="7031105"/>
            <a:ext cx="3839210" cy="0"/>
          </a:xfrm>
          <a:custGeom>
            <a:avLst/>
            <a:gdLst/>
            <a:ahLst/>
            <a:cxnLst/>
            <a:rect l="l" t="t" r="r" b="b"/>
            <a:pathLst>
              <a:path w="3839210">
                <a:moveTo>
                  <a:pt x="0" y="0"/>
                </a:moveTo>
                <a:lnTo>
                  <a:pt x="3838854" y="0"/>
                </a:lnTo>
              </a:path>
            </a:pathLst>
          </a:custGeom>
          <a:ln w="12700">
            <a:solidFill>
              <a:srgbClr val="6D6E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0293" y="7005878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0" y="0"/>
                </a:moveTo>
                <a:lnTo>
                  <a:pt x="0" y="25222"/>
                </a:lnTo>
                <a:lnTo>
                  <a:pt x="25425" y="25222"/>
                </a:lnTo>
              </a:path>
            </a:pathLst>
          </a:custGeom>
          <a:ln w="127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60836" y="7005878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0" y="25222"/>
                </a:moveTo>
                <a:lnTo>
                  <a:pt x="25425" y="25222"/>
                </a:lnTo>
                <a:lnTo>
                  <a:pt x="25425" y="0"/>
                </a:lnTo>
              </a:path>
            </a:pathLst>
          </a:custGeom>
          <a:ln w="127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3" descr="D:\Desktop\logoEmbass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6" y="492772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9D9096F-D1D5-7542-9514-848616309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242" y="1952625"/>
            <a:ext cx="5955858" cy="472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E17961-FE1B-E046-954C-AB0A0678C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500" y="6727825"/>
            <a:ext cx="254000" cy="25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BAA78E-9A4F-D942-9D5D-EB690D6AC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500" y="6118225"/>
            <a:ext cx="254000" cy="25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ABA72F6-F039-C049-88CB-01888CE1A2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500" y="3716405"/>
            <a:ext cx="260131" cy="27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6EDB4B4-FCEA-EC49-8662-8A0AF73576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477" y="4270626"/>
            <a:ext cx="260131" cy="27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F1D0B20-9A87-4A48-BEF3-B923793DB6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608" y="4899025"/>
            <a:ext cx="254000" cy="25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2E3F208-ED9D-C744-AD05-A6A519DABC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500" y="5440545"/>
            <a:ext cx="308075" cy="3220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764126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29810" y="7361179"/>
            <a:ext cx="1212850" cy="14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278105" algn="l"/>
              </a:tabLst>
            </a:pPr>
            <a:r>
              <a:rPr sz="1000" dirty="0">
                <a:solidFill>
                  <a:srgbClr val="1F4388"/>
                </a:solidFill>
                <a:latin typeface="Exo 2 Medium"/>
                <a:cs typeface="Exo 2 Medium"/>
              </a:rPr>
              <a:t>1	</a:t>
            </a:r>
            <a:endParaRPr sz="1000" dirty="0">
              <a:latin typeface="Exo 2 Medium"/>
              <a:cs typeface="Exo 2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57212"/>
            <a:ext cx="236220" cy="924560"/>
          </a:xfrm>
          <a:custGeom>
            <a:avLst/>
            <a:gdLst/>
            <a:ahLst/>
            <a:cxnLst/>
            <a:rect l="l" t="t" r="r" b="b"/>
            <a:pathLst>
              <a:path w="236220" h="924560">
                <a:moveTo>
                  <a:pt x="0" y="924445"/>
                </a:moveTo>
                <a:lnTo>
                  <a:pt x="236156" y="924445"/>
                </a:lnTo>
                <a:lnTo>
                  <a:pt x="236156" y="0"/>
                </a:lnTo>
                <a:lnTo>
                  <a:pt x="0" y="0"/>
                </a:lnTo>
                <a:lnTo>
                  <a:pt x="0" y="924445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1" name="Picture 3" descr="D:\Desktop\logoEmbas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6" y="492772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D:\DESKTOP\map of in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1571625"/>
            <a:ext cx="6248400" cy="5762625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BF07227-E4EE-9E4F-A3A0-11A37700E70F}"/>
              </a:ext>
            </a:extLst>
          </p:cNvPr>
          <p:cNvSpPr/>
          <p:nvPr/>
        </p:nvSpPr>
        <p:spPr>
          <a:xfrm>
            <a:off x="271036" y="1647825"/>
            <a:ext cx="16466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Nüfus</a:t>
            </a:r>
            <a:endParaRPr lang="tr-TR" dirty="0"/>
          </a:p>
          <a:p>
            <a:pPr algn="ctr"/>
            <a:r>
              <a:rPr lang="tr-TR" dirty="0"/>
              <a:t>1.3 </a:t>
            </a:r>
            <a:r>
              <a:rPr lang="tr-TR" dirty="0" smtClean="0"/>
              <a:t>milyar</a:t>
            </a:r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3D99DE-C2EE-1248-B6A7-D3F0A6B2E0E0}"/>
              </a:ext>
            </a:extLst>
          </p:cNvPr>
          <p:cNvSpPr/>
          <p:nvPr/>
        </p:nvSpPr>
        <p:spPr>
          <a:xfrm>
            <a:off x="271036" y="4772025"/>
            <a:ext cx="16466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GSYİF</a:t>
            </a:r>
            <a:endParaRPr lang="tr-TR" dirty="0"/>
          </a:p>
          <a:p>
            <a:pPr algn="ctr"/>
            <a:r>
              <a:rPr lang="tr-TR" dirty="0"/>
              <a:t>$ 2.5 </a:t>
            </a:r>
            <a:r>
              <a:rPr lang="tr-TR" dirty="0" err="1"/>
              <a:t>tn</a:t>
            </a:r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1CCE8B7-FC52-C14F-9291-A21D2094B386}"/>
              </a:ext>
            </a:extLst>
          </p:cNvPr>
          <p:cNvSpPr/>
          <p:nvPr/>
        </p:nvSpPr>
        <p:spPr>
          <a:xfrm>
            <a:off x="8775700" y="1724025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Doğrudan Yabancı Yatırımı</a:t>
            </a:r>
            <a:endParaRPr lang="tr-TR" dirty="0"/>
          </a:p>
          <a:p>
            <a:pPr algn="ctr"/>
            <a:r>
              <a:rPr lang="tr-TR" dirty="0"/>
              <a:t>$ 62 </a:t>
            </a:r>
            <a:r>
              <a:rPr lang="tr-TR" dirty="0" err="1"/>
              <a:t>bn</a:t>
            </a:r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24FECA-C946-C140-9197-F03B41CEE95F}"/>
              </a:ext>
            </a:extLst>
          </p:cNvPr>
          <p:cNvSpPr/>
          <p:nvPr/>
        </p:nvSpPr>
        <p:spPr>
          <a:xfrm>
            <a:off x="8775700" y="4848225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 </a:t>
            </a:r>
            <a:r>
              <a:rPr lang="tr-TR" dirty="0" smtClean="0"/>
              <a:t>Döviz Rezervi</a:t>
            </a:r>
            <a:endParaRPr lang="tr-TR" dirty="0"/>
          </a:p>
          <a:p>
            <a:pPr algn="ctr"/>
            <a:r>
              <a:rPr lang="tr-TR" dirty="0"/>
              <a:t>$420 </a:t>
            </a:r>
            <a:r>
              <a:rPr lang="tr-TR" dirty="0" err="1"/>
              <a:t>billion</a:t>
            </a:r>
            <a:endParaRPr lang="tr-TR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95203B9-E801-5E49-A1F7-059AFFD323EB}"/>
              </a:ext>
            </a:extLst>
          </p:cNvPr>
          <p:cNvSpPr/>
          <p:nvPr/>
        </p:nvSpPr>
        <p:spPr>
          <a:xfrm>
            <a:off x="271036" y="6448425"/>
            <a:ext cx="16466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Büyüme Hızı</a:t>
            </a:r>
            <a:endParaRPr lang="tr-TR" dirty="0"/>
          </a:p>
          <a:p>
            <a:pPr algn="ctr"/>
            <a:r>
              <a:rPr lang="tr-TR" dirty="0"/>
              <a:t>7.5%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9BE37A1-9A34-C54F-ABF9-5734F5266FA3}"/>
              </a:ext>
            </a:extLst>
          </p:cNvPr>
          <p:cNvSpPr/>
          <p:nvPr/>
        </p:nvSpPr>
        <p:spPr>
          <a:xfrm>
            <a:off x="8775700" y="6372225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PCY</a:t>
            </a:r>
          </a:p>
          <a:p>
            <a:pPr algn="ctr"/>
            <a:r>
              <a:rPr lang="tr-TR" dirty="0"/>
              <a:t>$ 1900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71830A5-7056-7C43-BE55-5316FCCF5F7A}"/>
              </a:ext>
            </a:extLst>
          </p:cNvPr>
          <p:cNvSpPr/>
          <p:nvPr/>
        </p:nvSpPr>
        <p:spPr>
          <a:xfrm>
            <a:off x="271036" y="3171825"/>
            <a:ext cx="16466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r>
              <a:rPr lang="tr-TR" dirty="0" smtClean="0"/>
              <a:t>Kentsel Nüfus</a:t>
            </a:r>
            <a:endParaRPr lang="tr-TR" dirty="0"/>
          </a:p>
          <a:p>
            <a:pPr algn="ctr"/>
            <a:r>
              <a:rPr lang="tr-TR" dirty="0"/>
              <a:t>31-63%</a:t>
            </a:r>
          </a:p>
          <a:p>
            <a:pPr algn="ctr"/>
            <a:endParaRPr lang="tr-TR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04ABF49-6B54-3148-AC26-DA24CA28DEF8}"/>
              </a:ext>
            </a:extLst>
          </p:cNvPr>
          <p:cNvSpPr/>
          <p:nvPr/>
        </p:nvSpPr>
        <p:spPr>
          <a:xfrm>
            <a:off x="8775700" y="3248025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İhracat</a:t>
            </a:r>
            <a:endParaRPr lang="tr-TR" sz="1600" dirty="0"/>
          </a:p>
          <a:p>
            <a:pPr algn="ctr"/>
            <a:r>
              <a:rPr lang="tr-TR" sz="1400" dirty="0"/>
              <a:t>$302 </a:t>
            </a:r>
            <a:r>
              <a:rPr lang="tr-TR" sz="1400" dirty="0" smtClean="0"/>
              <a:t>milyar (ürünler)</a:t>
            </a:r>
            <a:endParaRPr lang="tr-TR" sz="1400" dirty="0"/>
          </a:p>
          <a:p>
            <a:pPr algn="ctr"/>
            <a:r>
              <a:rPr lang="tr-TR" sz="1400" dirty="0"/>
              <a:t>$150 </a:t>
            </a:r>
            <a:r>
              <a:rPr lang="tr-TR" sz="1400" dirty="0" smtClean="0"/>
              <a:t>milyar (hizmet)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75031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764126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140" y="468684"/>
            <a:ext cx="10441260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5631315" algn="r">
              <a:spcBef>
                <a:spcPts val="100"/>
              </a:spcBef>
              <a:tabLst>
                <a:tab pos="10702609" algn="l"/>
              </a:tabLst>
            </a:pPr>
            <a:r>
              <a:rPr lang="tr-TR" sz="3600" b="1" dirty="0" smtClean="0"/>
              <a:t>Hindistan Stratejisi</a:t>
            </a:r>
            <a:endParaRPr sz="3600" b="1" dirty="0"/>
          </a:p>
        </p:txBody>
      </p:sp>
      <p:sp>
        <p:nvSpPr>
          <p:cNvPr id="3" name="object 3"/>
          <p:cNvSpPr/>
          <p:nvPr/>
        </p:nvSpPr>
        <p:spPr>
          <a:xfrm>
            <a:off x="0" y="457212"/>
            <a:ext cx="236220" cy="924560"/>
          </a:xfrm>
          <a:custGeom>
            <a:avLst/>
            <a:gdLst/>
            <a:ahLst/>
            <a:cxnLst/>
            <a:rect l="l" t="t" r="r" b="b"/>
            <a:pathLst>
              <a:path w="236220" h="924560">
                <a:moveTo>
                  <a:pt x="0" y="924445"/>
                </a:moveTo>
                <a:lnTo>
                  <a:pt x="236156" y="924445"/>
                </a:lnTo>
                <a:lnTo>
                  <a:pt x="236156" y="0"/>
                </a:lnTo>
                <a:lnTo>
                  <a:pt x="0" y="0"/>
                </a:lnTo>
                <a:lnTo>
                  <a:pt x="0" y="924445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3741" y="1782048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25234" y="25615"/>
                </a:moveTo>
                <a:lnTo>
                  <a:pt x="2523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3" descr="D:\Desktop\logoEmbas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03999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10" y="1782048"/>
            <a:ext cx="7662862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3"/>
            <a:ext cx="10833100" cy="764126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140" y="468684"/>
            <a:ext cx="10441260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5631315" algn="r">
              <a:spcBef>
                <a:spcPts val="100"/>
              </a:spcBef>
              <a:tabLst>
                <a:tab pos="10702609" algn="l"/>
              </a:tabLst>
            </a:pPr>
            <a:r>
              <a:rPr lang="tr-TR" sz="3600" b="1" dirty="0" smtClean="0"/>
              <a:t>Hindistan Altyapısı</a:t>
            </a:r>
            <a:endParaRPr sz="3600" b="1" dirty="0"/>
          </a:p>
        </p:txBody>
      </p:sp>
      <p:sp>
        <p:nvSpPr>
          <p:cNvPr id="3" name="object 3"/>
          <p:cNvSpPr/>
          <p:nvPr/>
        </p:nvSpPr>
        <p:spPr>
          <a:xfrm>
            <a:off x="0" y="457212"/>
            <a:ext cx="236220" cy="924560"/>
          </a:xfrm>
          <a:custGeom>
            <a:avLst/>
            <a:gdLst/>
            <a:ahLst/>
            <a:cxnLst/>
            <a:rect l="l" t="t" r="r" b="b"/>
            <a:pathLst>
              <a:path w="236220" h="924560">
                <a:moveTo>
                  <a:pt x="0" y="924445"/>
                </a:moveTo>
                <a:lnTo>
                  <a:pt x="236156" y="924445"/>
                </a:lnTo>
                <a:lnTo>
                  <a:pt x="236156" y="0"/>
                </a:lnTo>
                <a:lnTo>
                  <a:pt x="0" y="0"/>
                </a:lnTo>
                <a:lnTo>
                  <a:pt x="0" y="924445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3741" y="1782048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25234" y="25615"/>
                </a:moveTo>
                <a:lnTo>
                  <a:pt x="2523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3" descr="D:\Desktop\logoEmbas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03999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571625"/>
            <a:ext cx="7662862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83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764126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140" y="468684"/>
            <a:ext cx="10441260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5631315" algn="r">
              <a:spcBef>
                <a:spcPts val="100"/>
              </a:spcBef>
              <a:tabLst>
                <a:tab pos="10702609" algn="l"/>
              </a:tabLst>
            </a:pPr>
            <a:r>
              <a:rPr lang="tr-TR" sz="3600" b="1" dirty="0" smtClean="0"/>
              <a:t>Rekabetçi Hindistan</a:t>
            </a:r>
            <a:endParaRPr sz="3600" b="1" dirty="0"/>
          </a:p>
        </p:txBody>
      </p:sp>
      <p:sp>
        <p:nvSpPr>
          <p:cNvPr id="3" name="object 3"/>
          <p:cNvSpPr/>
          <p:nvPr/>
        </p:nvSpPr>
        <p:spPr>
          <a:xfrm>
            <a:off x="0" y="457212"/>
            <a:ext cx="236220" cy="924560"/>
          </a:xfrm>
          <a:custGeom>
            <a:avLst/>
            <a:gdLst/>
            <a:ahLst/>
            <a:cxnLst/>
            <a:rect l="l" t="t" r="r" b="b"/>
            <a:pathLst>
              <a:path w="236220" h="924560">
                <a:moveTo>
                  <a:pt x="0" y="924445"/>
                </a:moveTo>
                <a:lnTo>
                  <a:pt x="236156" y="924445"/>
                </a:lnTo>
                <a:lnTo>
                  <a:pt x="236156" y="0"/>
                </a:lnTo>
                <a:lnTo>
                  <a:pt x="0" y="0"/>
                </a:lnTo>
                <a:lnTo>
                  <a:pt x="0" y="924445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3741" y="1782048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25234" y="25615"/>
                </a:moveTo>
                <a:lnTo>
                  <a:pt x="2523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37082408"/>
              </p:ext>
            </p:extLst>
          </p:nvPr>
        </p:nvGraphicFramePr>
        <p:xfrm>
          <a:off x="1536701" y="1673185"/>
          <a:ext cx="7619999" cy="560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 descr="D:\Desktop\logoEmbass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03999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61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7641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9756" y="1166574"/>
            <a:ext cx="5983644" cy="64632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r"/>
            <a:r>
              <a:rPr lang="tr-TR" b="1" dirty="0" smtClean="0"/>
              <a:t>Yıllara </a:t>
            </a:r>
            <a:r>
              <a:rPr lang="tr-TR" b="1" dirty="0" smtClean="0"/>
              <a:t>göre ithalat, ihracat ve toplam ticaret hacmi tablosu</a:t>
            </a:r>
            <a:endParaRPr lang="tr-TR" b="1" dirty="0"/>
          </a:p>
          <a:p>
            <a:pPr algn="r"/>
            <a:r>
              <a:rPr lang="tr-TR" b="1" dirty="0"/>
              <a:t>(</a:t>
            </a:r>
            <a:r>
              <a:rPr lang="tr-TR" b="1" dirty="0" smtClean="0"/>
              <a:t>yıl:2010-2017</a:t>
            </a:r>
            <a:r>
              <a:rPr lang="tr-TR" b="1" dirty="0"/>
              <a:t>; </a:t>
            </a:r>
            <a:r>
              <a:rPr lang="tr-TR" b="1" dirty="0" smtClean="0"/>
              <a:t>birim: Milyon Dolar)</a:t>
            </a:r>
            <a:endParaRPr lang="tr-TR" sz="2100" b="1" dirty="0"/>
          </a:p>
        </p:txBody>
      </p:sp>
      <p:pic>
        <p:nvPicPr>
          <p:cNvPr id="6" name="Picture 3" descr="D:\Desktop\logoEmbas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60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4150227"/>
            <a:ext cx="383485" cy="431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4546348"/>
            <a:ext cx="383485" cy="431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36EE8AA-FEC5-844A-83D8-59871E0AFB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900" y="1953086"/>
            <a:ext cx="8740774" cy="469776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0005D9B3-AAE9-674E-859B-EC1E4A02B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25150"/>
              </p:ext>
            </p:extLst>
          </p:nvPr>
        </p:nvGraphicFramePr>
        <p:xfrm>
          <a:off x="850900" y="2011587"/>
          <a:ext cx="9502773" cy="5237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539">
                  <a:extLst>
                    <a:ext uri="{9D8B030D-6E8A-4147-A177-3AD203B41FA5}">
                      <a16:colId xmlns="" xmlns:a16="http://schemas.microsoft.com/office/drawing/2014/main" val="1410220364"/>
                    </a:ext>
                  </a:extLst>
                </a:gridCol>
                <a:gridCol w="1357539">
                  <a:extLst>
                    <a:ext uri="{9D8B030D-6E8A-4147-A177-3AD203B41FA5}">
                      <a16:colId xmlns="" xmlns:a16="http://schemas.microsoft.com/office/drawing/2014/main" val="3547743571"/>
                    </a:ext>
                  </a:extLst>
                </a:gridCol>
                <a:gridCol w="1357539">
                  <a:extLst>
                    <a:ext uri="{9D8B030D-6E8A-4147-A177-3AD203B41FA5}">
                      <a16:colId xmlns="" xmlns:a16="http://schemas.microsoft.com/office/drawing/2014/main" val="1037224472"/>
                    </a:ext>
                  </a:extLst>
                </a:gridCol>
                <a:gridCol w="1357539">
                  <a:extLst>
                    <a:ext uri="{9D8B030D-6E8A-4147-A177-3AD203B41FA5}">
                      <a16:colId xmlns="" xmlns:a16="http://schemas.microsoft.com/office/drawing/2014/main" val="649094239"/>
                    </a:ext>
                  </a:extLst>
                </a:gridCol>
                <a:gridCol w="1357539">
                  <a:extLst>
                    <a:ext uri="{9D8B030D-6E8A-4147-A177-3AD203B41FA5}">
                      <a16:colId xmlns="" xmlns:a16="http://schemas.microsoft.com/office/drawing/2014/main" val="2535530934"/>
                    </a:ext>
                  </a:extLst>
                </a:gridCol>
                <a:gridCol w="1357539">
                  <a:extLst>
                    <a:ext uri="{9D8B030D-6E8A-4147-A177-3AD203B41FA5}">
                      <a16:colId xmlns="" xmlns:a16="http://schemas.microsoft.com/office/drawing/2014/main" val="2457623760"/>
                    </a:ext>
                  </a:extLst>
                </a:gridCol>
                <a:gridCol w="1357539">
                  <a:extLst>
                    <a:ext uri="{9D8B030D-6E8A-4147-A177-3AD203B41FA5}">
                      <a16:colId xmlns="" xmlns:a16="http://schemas.microsoft.com/office/drawing/2014/main" val="3343242268"/>
                    </a:ext>
                  </a:extLst>
                </a:gridCol>
              </a:tblGrid>
              <a:tr h="2356093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2014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2015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2016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2017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2018 </a:t>
                      </a: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55540216"/>
                  </a:ext>
                </a:extLst>
              </a:tr>
              <a:tr h="625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Hindistan’ın İhracatı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89567073"/>
                  </a:ext>
                </a:extLst>
              </a:tr>
              <a:tr h="525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65631088"/>
                  </a:ext>
                </a:extLst>
              </a:tr>
              <a:tr h="625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Hindistan’ın İthalatı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Calibri"/>
                        </a:rPr>
                        <a:t>1123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48937643"/>
                  </a:ext>
                </a:extLst>
              </a:tr>
              <a:tr h="525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954640492"/>
                  </a:ext>
                </a:extLst>
              </a:tr>
              <a:tr h="5789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Toplam Ticaret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65567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81F488-E8F0-9841-AA45-C302FD9FA396}"/>
              </a:ext>
            </a:extLst>
          </p:cNvPr>
          <p:cNvSpPr txBox="1"/>
          <p:nvPr/>
        </p:nvSpPr>
        <p:spPr>
          <a:xfrm>
            <a:off x="4889500" y="428624"/>
            <a:ext cx="5375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Hindistan – Türkiye Ticareti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78616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3100" cy="7641266"/>
          </a:xfrm>
          <a:prstGeom prst="rect">
            <a:avLst/>
          </a:prstGeom>
        </p:spPr>
      </p:pic>
      <p:pic>
        <p:nvPicPr>
          <p:cNvPr id="6" name="Picture 3" descr="D:\Desktop\logoEmbas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60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4150227"/>
            <a:ext cx="383485" cy="431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4546348"/>
            <a:ext cx="383485" cy="43129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674C0923-336B-764B-9DB2-D9C504D5F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43195"/>
              </p:ext>
            </p:extLst>
          </p:nvPr>
        </p:nvGraphicFramePr>
        <p:xfrm>
          <a:off x="165100" y="1800225"/>
          <a:ext cx="4876800" cy="5678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="" xmlns:a16="http://schemas.microsoft.com/office/drawing/2014/main" val="1223892132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22087094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566964159"/>
                    </a:ext>
                  </a:extLst>
                </a:gridCol>
              </a:tblGrid>
              <a:tr h="109464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tr-TR" sz="1800" dirty="0" smtClean="0"/>
                        <a:t>Ürünler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2017</a:t>
                      </a:r>
                    </a:p>
                    <a:p>
                      <a:pPr algn="ctr"/>
                      <a:r>
                        <a:rPr lang="tr-TR" sz="1800" dirty="0" smtClean="0"/>
                        <a:t>İhracat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baseline="0" dirty="0"/>
                        <a:t>($ million)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2018</a:t>
                      </a:r>
                    </a:p>
                    <a:p>
                      <a:pPr algn="ctr"/>
                      <a:r>
                        <a:rPr lang="tr-TR" sz="1800" dirty="0" smtClean="0"/>
                        <a:t>İhracat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baseline="0" dirty="0"/>
                        <a:t>($ million)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8961129"/>
                  </a:ext>
                </a:extLst>
              </a:tr>
              <a:tr h="7614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Ma</a:t>
                      </a:r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kine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&amp;</a:t>
                      </a:r>
                      <a:r>
                        <a:rPr lang="en-US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Pa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rçaları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1493199"/>
                  </a:ext>
                </a:extLst>
              </a:tr>
              <a:tr h="7614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ermer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&amp; </a:t>
                      </a:r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Taşlar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2925601"/>
                  </a:ext>
                </a:extLst>
              </a:tr>
              <a:tr h="761490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Kimyasallar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&amp;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Pla</a:t>
                      </a:r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stik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 ürünleri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6786422"/>
                  </a:ext>
                </a:extLst>
              </a:tr>
              <a:tr h="761490">
                <a:tc>
                  <a:txBody>
                    <a:bodyPr/>
                    <a:lstStyle/>
                    <a:p>
                      <a:pPr algn="ctr"/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Demir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aseline="0" dirty="0">
                          <a:solidFill>
                            <a:srgbClr val="C00000"/>
                          </a:solidFill>
                        </a:rPr>
                        <a:t>&amp; 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Çelik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ve metaller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2693820"/>
                  </a:ext>
                </a:extLst>
              </a:tr>
              <a:tr h="761490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Tarım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 Ürünleri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579636"/>
                  </a:ext>
                </a:extLst>
              </a:tr>
              <a:tr h="776285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Deri ve Deri Ürünleri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191556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90534EDC-19A6-3843-9C6A-503A5F3B3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99613"/>
              </p:ext>
            </p:extLst>
          </p:nvPr>
        </p:nvGraphicFramePr>
        <p:xfrm>
          <a:off x="5270500" y="1800224"/>
          <a:ext cx="5334000" cy="5678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0">
                  <a:extLst>
                    <a:ext uri="{9D8B030D-6E8A-4147-A177-3AD203B41FA5}">
                      <a16:colId xmlns="" xmlns:a16="http://schemas.microsoft.com/office/drawing/2014/main" val="668384376"/>
                    </a:ext>
                  </a:extLst>
                </a:gridCol>
                <a:gridCol w="1778000">
                  <a:extLst>
                    <a:ext uri="{9D8B030D-6E8A-4147-A177-3AD203B41FA5}">
                      <a16:colId xmlns="" xmlns:a16="http://schemas.microsoft.com/office/drawing/2014/main" val="337438852"/>
                    </a:ext>
                  </a:extLst>
                </a:gridCol>
                <a:gridCol w="1778000">
                  <a:extLst>
                    <a:ext uri="{9D8B030D-6E8A-4147-A177-3AD203B41FA5}">
                      <a16:colId xmlns="" xmlns:a16="http://schemas.microsoft.com/office/drawing/2014/main" val="3560245887"/>
                    </a:ext>
                  </a:extLst>
                </a:gridCol>
              </a:tblGrid>
              <a:tr h="102168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tr-TR" sz="1800" dirty="0" smtClean="0"/>
                        <a:t>Ürünler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2017</a:t>
                      </a:r>
                    </a:p>
                    <a:p>
                      <a:pPr algn="ctr"/>
                      <a:r>
                        <a:rPr lang="tr-TR" sz="1800" dirty="0" smtClean="0"/>
                        <a:t>İthalat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baseline="0" dirty="0"/>
                        <a:t>($ million)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2018</a:t>
                      </a:r>
                    </a:p>
                    <a:p>
                      <a:pPr algn="ctr"/>
                      <a:r>
                        <a:rPr lang="tr-TR" sz="1800" dirty="0" smtClean="0"/>
                        <a:t>İhracat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baseline="0" dirty="0"/>
                        <a:t>($ million)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8134766"/>
                  </a:ext>
                </a:extLst>
              </a:tr>
              <a:tr h="7634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Miner</a:t>
                      </a:r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al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 Yağlar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&amp; Petrol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2900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7116131"/>
                  </a:ext>
                </a:extLst>
              </a:tr>
              <a:tr h="745421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Kimyasallar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&amp;</a:t>
                      </a:r>
                      <a:r>
                        <a:rPr lang="en-US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C00000"/>
                          </a:solidFill>
                        </a:rPr>
                        <a:t>Plas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tik ürünleri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6848722"/>
                  </a:ext>
                </a:extLst>
              </a:tr>
              <a:tr h="7454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kstil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 ipliği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&amp; 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kumaş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1676123"/>
                  </a:ext>
                </a:extLst>
              </a:tr>
              <a:tr h="6836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Ma</a:t>
                      </a:r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kine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&amp;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arçaları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0643081"/>
                  </a:ext>
                </a:extLst>
              </a:tr>
              <a:tr h="517568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Oto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 Parçaları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375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0944330"/>
                  </a:ext>
                </a:extLst>
              </a:tr>
              <a:tr h="683613">
                <a:tc>
                  <a:txBody>
                    <a:bodyPr/>
                    <a:lstStyle/>
                    <a:p>
                      <a:pPr algn="ctr"/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Demir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aseline="0" dirty="0">
                          <a:solidFill>
                            <a:srgbClr val="C00000"/>
                          </a:solidFill>
                        </a:rPr>
                        <a:t>&amp; 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Çelik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aseline="0" dirty="0">
                          <a:solidFill>
                            <a:srgbClr val="C00000"/>
                          </a:solidFill>
                        </a:rPr>
                        <a:t>/ 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Metal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ler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1337803"/>
                  </a:ext>
                </a:extLst>
              </a:tr>
              <a:tr h="517568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rgbClr val="C00000"/>
                          </a:solidFill>
                        </a:rPr>
                        <a:t>Tarım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</a:rPr>
                        <a:t> Ürünleri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2920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1E1ED4-EEEB-E047-9E3F-C7A219871574}"/>
              </a:ext>
            </a:extLst>
          </p:cNvPr>
          <p:cNvSpPr txBox="1"/>
          <p:nvPr/>
        </p:nvSpPr>
        <p:spPr>
          <a:xfrm>
            <a:off x="6873197" y="352425"/>
            <a:ext cx="3655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3600" b="1" dirty="0" smtClean="0"/>
              <a:t>Hindistan-Türkiye </a:t>
            </a:r>
            <a:br>
              <a:rPr lang="tr-TR" sz="3600" b="1" dirty="0" smtClean="0"/>
            </a:br>
            <a:r>
              <a:rPr lang="tr-TR" sz="3600" b="1" dirty="0" smtClean="0"/>
              <a:t>Ticaret Ürünleri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3236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" y="0"/>
            <a:ext cx="10833100" cy="764126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457212"/>
            <a:ext cx="236220" cy="924560"/>
          </a:xfrm>
          <a:custGeom>
            <a:avLst/>
            <a:gdLst/>
            <a:ahLst/>
            <a:cxnLst/>
            <a:rect l="l" t="t" r="r" b="b"/>
            <a:pathLst>
              <a:path w="236220" h="924560">
                <a:moveTo>
                  <a:pt x="0" y="924445"/>
                </a:moveTo>
                <a:lnTo>
                  <a:pt x="236156" y="924445"/>
                </a:lnTo>
                <a:lnTo>
                  <a:pt x="236156" y="0"/>
                </a:lnTo>
                <a:lnTo>
                  <a:pt x="0" y="0"/>
                </a:lnTo>
                <a:lnTo>
                  <a:pt x="0" y="924445"/>
                </a:lnTo>
                <a:close/>
              </a:path>
            </a:pathLst>
          </a:custGeom>
          <a:solidFill>
            <a:srgbClr val="1E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4514" y="1833271"/>
            <a:ext cx="0" cy="5405120"/>
          </a:xfrm>
          <a:custGeom>
            <a:avLst/>
            <a:gdLst/>
            <a:ahLst/>
            <a:cxnLst/>
            <a:rect l="l" t="t" r="r" b="b"/>
            <a:pathLst>
              <a:path h="5405120">
                <a:moveTo>
                  <a:pt x="0" y="5404612"/>
                </a:moveTo>
                <a:lnTo>
                  <a:pt x="0" y="0"/>
                </a:lnTo>
              </a:path>
            </a:pathLst>
          </a:custGeom>
          <a:ln w="12700">
            <a:solidFill>
              <a:srgbClr val="1F438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160" y="7289111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0" y="0"/>
                </a:moveTo>
                <a:lnTo>
                  <a:pt x="0" y="25615"/>
                </a:lnTo>
                <a:lnTo>
                  <a:pt x="25234" y="25615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9276" y="7289111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0" y="25615"/>
                </a:moveTo>
                <a:lnTo>
                  <a:pt x="25234" y="25615"/>
                </a:lnTo>
                <a:lnTo>
                  <a:pt x="25234" y="0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9276" y="1782048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25234" y="25615"/>
                </a:moveTo>
                <a:lnTo>
                  <a:pt x="2523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160" y="1782048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25234" y="0"/>
                </a:moveTo>
                <a:lnTo>
                  <a:pt x="0" y="0"/>
                </a:lnTo>
                <a:lnTo>
                  <a:pt x="0" y="25615"/>
                </a:lnTo>
              </a:path>
            </a:pathLst>
          </a:custGeom>
          <a:ln w="12700">
            <a:solidFill>
              <a:srgbClr val="1F4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499098" y="568613"/>
            <a:ext cx="5105402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algn="r">
              <a:spcBef>
                <a:spcPts val="100"/>
              </a:spcBef>
              <a:tabLst>
                <a:tab pos="2478185" algn="l"/>
                <a:tab pos="5176061" algn="l"/>
              </a:tabLst>
            </a:pPr>
            <a:r>
              <a:rPr lang="tr-TR" sz="3600" b="1" spc="-15" dirty="0" smtClean="0">
                <a:latin typeface="+mn-lt"/>
              </a:rPr>
              <a:t>Türk Şirketleri için Fırsatlar</a:t>
            </a:r>
            <a:endParaRPr sz="36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02024" y="1243232"/>
            <a:ext cx="4809599" cy="611243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tr-TR" sz="2400" dirty="0">
              <a:latin typeface="Exo 2 Medium"/>
            </a:endParaRPr>
          </a:p>
          <a:p>
            <a:pPr marL="285725" indent="-285725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Exo 2 Medium"/>
              </a:rPr>
              <a:t>Her iki ülke için stratejik öncelikler</a:t>
            </a:r>
            <a:r>
              <a:rPr lang="en-US" sz="2400" dirty="0" smtClean="0">
                <a:latin typeface="Exo 2 Medium"/>
              </a:rPr>
              <a:t>.</a:t>
            </a:r>
            <a:endParaRPr lang="tr-TR" sz="2400" dirty="0">
              <a:latin typeface="Exo 2 Medium"/>
            </a:endParaRPr>
          </a:p>
          <a:p>
            <a:pPr lvl="1"/>
            <a:r>
              <a:rPr lang="tr-TR" sz="2400" b="1" dirty="0" smtClean="0">
                <a:latin typeface="Exo 2 Medium"/>
              </a:rPr>
              <a:t>Hedef Sektörler:</a:t>
            </a:r>
            <a:endParaRPr lang="tr-TR" sz="2400" b="1" dirty="0">
              <a:latin typeface="Exo 2 Medium"/>
            </a:endParaRPr>
          </a:p>
          <a:p>
            <a:pPr marL="742884" lvl="1" indent="-285725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Exo 2 Medium"/>
              </a:rPr>
              <a:t>Altyapı, İnşaat</a:t>
            </a:r>
            <a:endParaRPr lang="en-US" sz="2400" dirty="0">
              <a:latin typeface="Exo 2 Medium"/>
            </a:endParaRPr>
          </a:p>
          <a:p>
            <a:pPr marL="742884" lvl="1" indent="-285725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Exo 2 Medium"/>
              </a:rPr>
              <a:t>Sağlık ve Tıbbi Ürünler</a:t>
            </a:r>
            <a:endParaRPr lang="tr-TR" sz="2400" dirty="0">
              <a:latin typeface="Exo 2 Medium"/>
            </a:endParaRPr>
          </a:p>
          <a:p>
            <a:pPr marL="742884" lvl="1" indent="-285725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Exo 2 Medium"/>
              </a:rPr>
              <a:t>Otomotiv, Makine</a:t>
            </a:r>
            <a:endParaRPr lang="tr-TR" sz="2400" dirty="0">
              <a:latin typeface="Exo 2 Medium"/>
            </a:endParaRPr>
          </a:p>
          <a:p>
            <a:pPr marL="742884" lvl="1" indent="-285725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Exo 2 Medium"/>
              </a:rPr>
              <a:t>Tekstil, Giyim</a:t>
            </a:r>
            <a:endParaRPr lang="tr-TR" sz="2400" dirty="0">
              <a:latin typeface="Exo 2 Medium"/>
            </a:endParaRPr>
          </a:p>
          <a:p>
            <a:pPr marL="742884" lvl="1" indent="-285725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Exo 2 Medium"/>
              </a:rPr>
              <a:t>Tarım, Gıda İşleme </a:t>
            </a:r>
            <a:endParaRPr lang="tr-TR" sz="2400" dirty="0">
              <a:latin typeface="Exo 2 Medium"/>
            </a:endParaRPr>
          </a:p>
          <a:p>
            <a:pPr marL="742884" lvl="1" indent="-285725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Exo 2 Medium"/>
              </a:rPr>
              <a:t>Enerji, Yenilenebilir kaynaklar</a:t>
            </a:r>
          </a:p>
          <a:p>
            <a:pPr marL="742884" lvl="1" indent="-285725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Exo 2 Medium"/>
              </a:rPr>
              <a:t>Teknoloji (Bilişim Teknolojileri, Uzay, Savunma, Bio-teknoloji)</a:t>
            </a:r>
            <a:endParaRPr lang="tr-TR" dirty="0"/>
          </a:p>
          <a:p>
            <a:pPr algn="r">
              <a:lnSpc>
                <a:spcPct val="115000"/>
              </a:lnSpc>
            </a:pPr>
            <a:r>
              <a:rPr lang="tr-TR" sz="2400" b="1" dirty="0" smtClean="0">
                <a:latin typeface="Exo 2 Medium"/>
                <a:ea typeface="Calibri"/>
                <a:cs typeface="Aharoni" pitchFamily="2" charset="-79"/>
              </a:rPr>
              <a:t>Hindistan Yatırım Ağı</a:t>
            </a:r>
            <a:endParaRPr lang="en-US" sz="2400" b="1" dirty="0">
              <a:latin typeface="Exo 2 Medium"/>
              <a:ea typeface="Calibri"/>
              <a:cs typeface="Aharoni" pitchFamily="2" charset="-79"/>
            </a:endParaRPr>
          </a:p>
          <a:p>
            <a:pPr algn="r">
              <a:lnSpc>
                <a:spcPct val="115000"/>
              </a:lnSpc>
            </a:pPr>
            <a:r>
              <a:rPr lang="en-US" sz="2400" b="1" dirty="0">
                <a:latin typeface="Exo 2 Medium"/>
                <a:ea typeface="Calibri"/>
                <a:cs typeface="Aharoni" pitchFamily="2" charset="-79"/>
              </a:rPr>
              <a:t>(www.indiainvestmentgrid.com)</a:t>
            </a:r>
          </a:p>
        </p:txBody>
      </p:sp>
      <p:pic>
        <p:nvPicPr>
          <p:cNvPr id="2050" name="Picture 2" descr="D:\Desktop\logoEmbass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9" y="426579"/>
            <a:ext cx="4998555" cy="9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8" y="1647825"/>
            <a:ext cx="5334002" cy="55440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>
            <a:extLst>
              <a:ext uri="{FF2B5EF4-FFF2-40B4-BE49-F238E27FC236}">
                <a16:creationId xmlns="" xmlns:a16="http://schemas.microsoft.com/office/drawing/2014/main" id="{8A2CA1D7-071F-4DBF-BCC3-7DE504C8DC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>
                <a:solidFill>
                  <a:schemeClr val="bg1"/>
                </a:solidFill>
                <a:latin typeface="Ropa sans"/>
              </a:defRPr>
            </a:lvl1pPr>
            <a:lvl2pPr marL="651645" indent="-250632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>
                <a:solidFill>
                  <a:schemeClr val="bg1"/>
                </a:solidFill>
                <a:latin typeface="Ropa sans"/>
              </a:defRPr>
            </a:lvl2pPr>
            <a:lvl3pPr marL="1002530" indent="-200506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>
                <a:solidFill>
                  <a:schemeClr val="bg1"/>
                </a:solidFill>
                <a:latin typeface="Ropa sans"/>
              </a:defRPr>
            </a:lvl3pPr>
            <a:lvl4pPr marL="1403542" indent="-200506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4pPr>
            <a:lvl5pPr marL="1804555" indent="-200506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5pPr>
            <a:lvl6pPr marL="2205566" indent="-200506" eaLnBrk="0" fontAlgn="base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6pPr>
            <a:lvl7pPr marL="2606579" indent="-200506" eaLnBrk="0" fontAlgn="base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7pPr>
            <a:lvl8pPr marL="3007591" indent="-200506" eaLnBrk="0" fontAlgn="base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8pPr>
            <a:lvl9pPr marL="3408604" indent="-200506" eaLnBrk="0" fontAlgn="base" hangingPunct="0">
              <a:lnSpc>
                <a:spcPct val="90000"/>
              </a:lnSpc>
              <a:spcBef>
                <a:spcPts val="43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9pPr>
          </a:lstStyle>
          <a:p>
            <a:pPr defTabSz="80202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730F13F2-B916-426C-B5D9-7B3AFE3F20BC}" type="slidenum">
              <a:rPr lang="en-US" altLang="en-US" sz="1228">
                <a:solidFill>
                  <a:srgbClr val="FFFFFF"/>
                </a:solidFill>
                <a:latin typeface="Trebuchet MS" panose="020B0603020202020204" pitchFamily="34" charset="0"/>
              </a:rPr>
              <a:pPr defTabSz="802024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altLang="en-US" sz="1228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="" xmlns:a16="http://schemas.microsoft.com/office/drawing/2014/main" id="{D1340A47-E2EB-49EC-98DD-C6ED871CBD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756" y="1162900"/>
            <a:ext cx="9958229" cy="561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en-US" sz="3508" b="1" dirty="0" smtClean="0">
                <a:solidFill>
                  <a:srgbClr val="FF334C"/>
                </a:solidFill>
                <a:latin typeface="Lemon/Milk" panose="020B0603050302020204"/>
              </a:rPr>
              <a:t>Genel Bakış</a:t>
            </a:r>
            <a:endParaRPr lang="en-GB" altLang="en-US" sz="3508" b="1" dirty="0">
              <a:solidFill>
                <a:srgbClr val="FF334C"/>
              </a:solidFill>
              <a:latin typeface="Lemon/Milk" panose="020B0603050302020204"/>
            </a:endParaRPr>
          </a:p>
        </p:txBody>
      </p:sp>
      <p:grpSp>
        <p:nvGrpSpPr>
          <p:cNvPr id="11268" name="Group 271">
            <a:extLst>
              <a:ext uri="{FF2B5EF4-FFF2-40B4-BE49-F238E27FC236}">
                <a16:creationId xmlns="" xmlns:a16="http://schemas.microsoft.com/office/drawing/2014/main" id="{7A4A5AE6-8B4B-437D-AD0C-FB64F345E995}"/>
              </a:ext>
            </a:extLst>
          </p:cNvPr>
          <p:cNvGrpSpPr>
            <a:grpSpLocks/>
          </p:cNvGrpSpPr>
          <p:nvPr/>
        </p:nvGrpSpPr>
        <p:grpSpPr bwMode="auto">
          <a:xfrm>
            <a:off x="891174" y="1865549"/>
            <a:ext cx="3994657" cy="391251"/>
            <a:chOff x="579691" y="1336507"/>
            <a:chExt cx="4554110" cy="446484"/>
          </a:xfrm>
        </p:grpSpPr>
        <p:cxnSp>
          <p:nvCxnSpPr>
            <p:cNvPr id="11316" name="Прямая соединительная линия 32">
              <a:extLst>
                <a:ext uri="{FF2B5EF4-FFF2-40B4-BE49-F238E27FC236}">
                  <a16:creationId xmlns="" xmlns:a16="http://schemas.microsoft.com/office/drawing/2014/main" id="{E88B9BE9-DE82-4722-BDB4-EC522DF11B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3766" y="1782991"/>
              <a:ext cx="3442387" cy="0"/>
            </a:xfrm>
            <a:prstGeom prst="line">
              <a:avLst/>
            </a:prstGeom>
            <a:noFill/>
            <a:ln w="19050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17" name="Текст 11">
              <a:extLst>
                <a:ext uri="{FF2B5EF4-FFF2-40B4-BE49-F238E27FC236}">
                  <a16:creationId xmlns="" xmlns:a16="http://schemas.microsoft.com/office/drawing/2014/main" id="{0103CACD-A9A7-421C-AE8D-3A0B3CA72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91" y="1336507"/>
              <a:ext cx="4554110" cy="43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Ropa sans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Ropa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Ropa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Ropa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Ropa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Ropa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Ropa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Ropa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bg1"/>
                  </a:solidFill>
                  <a:latin typeface="Ropa sans"/>
                </a:defRPr>
              </a:lvl9pPr>
            </a:lstStyle>
            <a:p>
              <a:pPr defTabSz="802024" fontAlgn="base">
                <a:spcAft>
                  <a:spcPct val="0"/>
                </a:spcAft>
                <a:buNone/>
              </a:pPr>
              <a:r>
                <a:rPr lang="tr-TR" altLang="en-US" sz="2105" b="1" dirty="0" smtClean="0">
                  <a:solidFill>
                    <a:srgbClr val="FFFFFF"/>
                  </a:solidFill>
                  <a:latin typeface="Trebuchet MS" panose="020B0603020202020204" pitchFamily="34" charset="0"/>
                  <a:ea typeface="Poppins"/>
                  <a:cs typeface="Poppins"/>
                </a:rPr>
                <a:t>Hindistan’ın dereceleri</a:t>
              </a:r>
              <a:endParaRPr lang="en-US" altLang="en-US" sz="2105" b="1" dirty="0">
                <a:solidFill>
                  <a:srgbClr val="FFFFFF"/>
                </a:solidFill>
                <a:latin typeface="Trebuchet MS" panose="020B0603020202020204" pitchFamily="34" charset="0"/>
                <a:ea typeface="Poppins"/>
                <a:cs typeface="Poppins"/>
              </a:endParaRPr>
            </a:p>
          </p:txBody>
        </p:sp>
      </p:grpSp>
      <p:grpSp>
        <p:nvGrpSpPr>
          <p:cNvPr id="11269" name="Group 274">
            <a:extLst>
              <a:ext uri="{FF2B5EF4-FFF2-40B4-BE49-F238E27FC236}">
                <a16:creationId xmlns="" xmlns:a16="http://schemas.microsoft.com/office/drawing/2014/main" id="{440B5CFB-0F82-47C2-A0C1-D56C0EF75492}"/>
              </a:ext>
            </a:extLst>
          </p:cNvPr>
          <p:cNvGrpSpPr>
            <a:grpSpLocks/>
          </p:cNvGrpSpPr>
          <p:nvPr/>
        </p:nvGrpSpPr>
        <p:grpSpPr bwMode="auto">
          <a:xfrm>
            <a:off x="845229" y="4208878"/>
            <a:ext cx="3994656" cy="1727908"/>
            <a:chOff x="645349" y="3936180"/>
            <a:chExt cx="4554110" cy="1969347"/>
          </a:xfrm>
        </p:grpSpPr>
        <p:sp>
          <p:nvSpPr>
            <p:cNvPr id="276" name="Подзаголовок 2">
              <a:extLst>
                <a:ext uri="{FF2B5EF4-FFF2-40B4-BE49-F238E27FC236}">
                  <a16:creationId xmlns="" xmlns:a16="http://schemas.microsoft.com/office/drawing/2014/main" id="{C4DDFCAD-D63C-4E6A-90DE-37D0F9C36FDB}"/>
                </a:ext>
              </a:extLst>
            </p:cNvPr>
            <p:cNvSpPr txBox="1">
              <a:spLocks/>
            </p:cNvSpPr>
            <p:nvPr/>
          </p:nvSpPr>
          <p:spPr>
            <a:xfrm>
              <a:off x="1012027" y="5511975"/>
              <a:ext cx="3377883" cy="393552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defPPr>
                <a:defRPr lang="en-US"/>
              </a:defPPr>
              <a:lvl1pPr indent="0">
                <a:lnSpc>
                  <a:spcPts val="18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400" b="1">
                  <a:solidFill>
                    <a:schemeClr val="bg1"/>
                  </a:solidFill>
                  <a:latin typeface="Trebuchet MS" panose="020B0603020202020204" pitchFamily="34" charset="0"/>
                  <a:ea typeface="Karla" pitchFamily="2" charset="0"/>
                  <a:cs typeface="Poppins SemiBold" panose="02000000000000000000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defTabSz="802024">
                <a:defRPr/>
              </a:pPr>
              <a:r>
                <a:rPr lang="en-US" sz="1228" kern="0" dirty="0">
                  <a:solidFill>
                    <a:prstClr val="white"/>
                  </a:solidFill>
                </a:rPr>
                <a:t>122 </a:t>
              </a:r>
              <a:r>
                <a:rPr lang="tr-TR" sz="1228" kern="0" dirty="0" err="1" smtClean="0">
                  <a:solidFill>
                    <a:prstClr val="white"/>
                  </a:solidFill>
                </a:rPr>
                <a:t>operasyonel</a:t>
              </a:r>
              <a:r>
                <a:rPr lang="tr-TR" sz="1228" kern="0" dirty="0" smtClean="0">
                  <a:solidFill>
                    <a:prstClr val="white"/>
                  </a:solidFill>
                </a:rPr>
                <a:t> soğuk zincir projeleri</a:t>
              </a:r>
              <a:r>
                <a:rPr lang="en-US" sz="1228" kern="0" dirty="0" smtClean="0">
                  <a:solidFill>
                    <a:prstClr val="white"/>
                  </a:solidFill>
                </a:rPr>
                <a:t>*</a:t>
              </a:r>
              <a:endParaRPr lang="en-US" sz="1228" kern="0" dirty="0">
                <a:solidFill>
                  <a:prstClr val="white"/>
                </a:solidFill>
              </a:endParaRPr>
            </a:p>
          </p:txBody>
        </p:sp>
        <p:pic>
          <p:nvPicPr>
            <p:cNvPr id="11312" name="Picture 276">
              <a:extLst>
                <a:ext uri="{FF2B5EF4-FFF2-40B4-BE49-F238E27FC236}">
                  <a16:creationId xmlns="" xmlns:a16="http://schemas.microsoft.com/office/drawing/2014/main" id="{6AD309DF-4719-4F74-AF09-8887E670B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58" y="5043448"/>
              <a:ext cx="248173" cy="29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313" name="Прямая соединительная линия 32">
              <a:extLst>
                <a:ext uri="{FF2B5EF4-FFF2-40B4-BE49-F238E27FC236}">
                  <a16:creationId xmlns="" xmlns:a16="http://schemas.microsoft.com/office/drawing/2014/main" id="{205521C6-794B-492F-A9C5-4A4359FC2A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7702" y="4407420"/>
              <a:ext cx="3786626" cy="0"/>
            </a:xfrm>
            <a:prstGeom prst="line">
              <a:avLst/>
            </a:prstGeom>
            <a:noFill/>
            <a:ln w="19050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9" name="Текст 11">
              <a:extLst>
                <a:ext uri="{FF2B5EF4-FFF2-40B4-BE49-F238E27FC236}">
                  <a16:creationId xmlns="" xmlns:a16="http://schemas.microsoft.com/office/drawing/2014/main" id="{2041DD50-4D25-4C2C-9122-8CA8A9D31B80}"/>
                </a:ext>
              </a:extLst>
            </p:cNvPr>
            <p:cNvSpPr txBox="1">
              <a:spLocks/>
            </p:cNvSpPr>
            <p:nvPr/>
          </p:nvSpPr>
          <p:spPr>
            <a:xfrm>
              <a:off x="645349" y="3936180"/>
              <a:ext cx="4554110" cy="43322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>
                  <a:solidFill>
                    <a:srgbClr val="FFFFFF"/>
                  </a:solidFill>
                  <a:latin typeface="+mj-lt"/>
                  <a:cs typeface="Poppins SemiBold" panose="02000000000000000000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defTabSz="802024">
                <a:defRPr/>
              </a:pPr>
              <a:r>
                <a:rPr lang="tr-TR" sz="2105" kern="0" dirty="0" smtClean="0">
                  <a:latin typeface="Trebuchet MS" panose="020B0603020202020204" pitchFamily="34" charset="0"/>
                </a:rPr>
                <a:t>Hazır Altyapı</a:t>
              </a:r>
              <a:endParaRPr lang="en-US" sz="1579" kern="0" dirty="0">
                <a:latin typeface="Trebuchet MS" panose="020B0603020202020204" pitchFamily="34" charset="0"/>
              </a:endParaRPr>
            </a:p>
          </p:txBody>
        </p:sp>
        <p:pic>
          <p:nvPicPr>
            <p:cNvPr id="11315" name="Picture 279">
              <a:extLst>
                <a:ext uri="{FF2B5EF4-FFF2-40B4-BE49-F238E27FC236}">
                  <a16:creationId xmlns="" xmlns:a16="http://schemas.microsoft.com/office/drawing/2014/main" id="{B7428C7E-118A-4526-ACF2-40866199F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55" y="5528773"/>
              <a:ext cx="248173" cy="29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0" name="Rectangle 280">
            <a:extLst>
              <a:ext uri="{FF2B5EF4-FFF2-40B4-BE49-F238E27FC236}">
                <a16:creationId xmlns="" xmlns:a16="http://schemas.microsoft.com/office/drawing/2014/main" id="{0C068054-715B-49F6-AEB0-A9BC5AB9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984" y="6191587"/>
            <a:ext cx="3407085" cy="2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Ropa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Ropa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opa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9pPr>
          </a:lstStyle>
          <a:p>
            <a:pPr algn="r" defTabSz="802024" fontAlgn="base">
              <a:lnSpc>
                <a:spcPct val="107000"/>
              </a:lnSpc>
              <a:spcBef>
                <a:spcPct val="0"/>
              </a:spcBef>
              <a:spcAft>
                <a:spcPts val="702"/>
              </a:spcAft>
              <a:buNone/>
            </a:pPr>
            <a:r>
              <a:rPr lang="en-IN" altLang="en-US" sz="877" i="1" dirty="0">
                <a:solidFill>
                  <a:srgbClr val="FFFFF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Under </a:t>
            </a:r>
            <a:r>
              <a:rPr lang="en-IN" altLang="en-US" sz="877" i="1" dirty="0" err="1">
                <a:solidFill>
                  <a:srgbClr val="FFFFF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MoFPI</a:t>
            </a:r>
            <a:r>
              <a:rPr lang="en-IN" altLang="en-US" sz="877" i="1" dirty="0">
                <a:solidFill>
                  <a:srgbClr val="FFFFF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assistance</a:t>
            </a:r>
            <a:r>
              <a:rPr lang="en-IN" altLang="en-US" sz="1053" i="1" dirty="0">
                <a:solidFill>
                  <a:srgbClr val="FFFFF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altLang="en-US" sz="1053" dirty="0">
              <a:solidFill>
                <a:srgbClr val="FFFFFF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71" name="Подзаголовок 2">
            <a:extLst>
              <a:ext uri="{FF2B5EF4-FFF2-40B4-BE49-F238E27FC236}">
                <a16:creationId xmlns="" xmlns:a16="http://schemas.microsoft.com/office/drawing/2014/main" id="{9A02F816-CE69-4AD0-8F22-3740C06C7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4" y="4778349"/>
            <a:ext cx="2875206" cy="34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Ropa san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Ropa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opa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pa sans"/>
              </a:defRPr>
            </a:lvl9pPr>
          </a:lstStyle>
          <a:p>
            <a:pPr defTabSz="802024" fontAlgn="base">
              <a:lnSpc>
                <a:spcPts val="1579"/>
              </a:lnSpc>
              <a:spcBef>
                <a:spcPts val="1053"/>
              </a:spcBef>
              <a:spcAft>
                <a:spcPct val="0"/>
              </a:spcAft>
              <a:buNone/>
            </a:pPr>
            <a:r>
              <a:rPr lang="en-US" altLang="en-US" sz="1228" b="1" dirty="0">
                <a:solidFill>
                  <a:srgbClr val="FFFFFF"/>
                </a:solidFill>
                <a:latin typeface="Trebuchet MS" panose="020B0603020202020204" pitchFamily="34" charset="0"/>
                <a:ea typeface="Karla"/>
                <a:cs typeface="Poppins SemiBold"/>
              </a:rPr>
              <a:t>14 </a:t>
            </a:r>
            <a:r>
              <a:rPr lang="en-US" altLang="en-US" sz="1228" b="1" dirty="0" smtClean="0">
                <a:solidFill>
                  <a:srgbClr val="FFFFFF"/>
                </a:solidFill>
                <a:latin typeface="Trebuchet MS" panose="020B0603020202020204" pitchFamily="34" charset="0"/>
                <a:ea typeface="Karla"/>
                <a:cs typeface="Poppins SemiBold"/>
              </a:rPr>
              <a:t>opera</a:t>
            </a:r>
            <a:r>
              <a:rPr lang="tr-TR" altLang="en-US" sz="1228" b="1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Karla"/>
                <a:cs typeface="Poppins SemiBold"/>
              </a:rPr>
              <a:t>syonel</a:t>
            </a:r>
            <a:r>
              <a:rPr lang="en-US" altLang="en-US" sz="1228" b="1" dirty="0" smtClean="0">
                <a:solidFill>
                  <a:srgbClr val="FFFFFF"/>
                </a:solidFill>
                <a:latin typeface="Trebuchet MS" panose="020B0603020202020204" pitchFamily="34" charset="0"/>
                <a:ea typeface="Karla"/>
                <a:cs typeface="Poppins SemiBold"/>
              </a:rPr>
              <a:t> </a:t>
            </a:r>
            <a:r>
              <a:rPr lang="en-US" altLang="en-US" sz="1228" b="1" dirty="0">
                <a:solidFill>
                  <a:srgbClr val="FFFFFF"/>
                </a:solidFill>
                <a:latin typeface="Trebuchet MS" panose="020B0603020202020204" pitchFamily="34" charset="0"/>
                <a:ea typeface="Karla"/>
                <a:cs typeface="Poppins SemiBold"/>
              </a:rPr>
              <a:t>Mega </a:t>
            </a:r>
            <a:r>
              <a:rPr lang="tr-TR" altLang="en-US" sz="1228" b="1" dirty="0" smtClean="0">
                <a:solidFill>
                  <a:srgbClr val="FFFFFF"/>
                </a:solidFill>
                <a:latin typeface="Trebuchet MS" panose="020B0603020202020204" pitchFamily="34" charset="0"/>
                <a:ea typeface="Karla"/>
                <a:cs typeface="Poppins SemiBold"/>
              </a:rPr>
              <a:t>Gıda</a:t>
            </a:r>
            <a:r>
              <a:rPr lang="en-US" altLang="en-US" sz="1228" b="1" dirty="0" smtClean="0">
                <a:solidFill>
                  <a:srgbClr val="FFFFFF"/>
                </a:solidFill>
                <a:latin typeface="Trebuchet MS" panose="020B0603020202020204" pitchFamily="34" charset="0"/>
                <a:ea typeface="Karla"/>
                <a:cs typeface="Poppins SemiBold"/>
              </a:rPr>
              <a:t> </a:t>
            </a:r>
            <a:r>
              <a:rPr lang="tr-TR" altLang="en-US" sz="1228" b="1" dirty="0" smtClean="0">
                <a:solidFill>
                  <a:srgbClr val="FFFFFF"/>
                </a:solidFill>
                <a:latin typeface="Trebuchet MS" panose="020B0603020202020204" pitchFamily="34" charset="0"/>
                <a:ea typeface="Karla"/>
                <a:cs typeface="Poppins SemiBold"/>
              </a:rPr>
              <a:t>Parkları</a:t>
            </a:r>
            <a:r>
              <a:rPr lang="en-US" altLang="en-US" sz="1228" b="1" dirty="0" smtClean="0">
                <a:solidFill>
                  <a:srgbClr val="FFFFFF"/>
                </a:solidFill>
                <a:latin typeface="Trebuchet MS" panose="020B0603020202020204" pitchFamily="34" charset="0"/>
                <a:ea typeface="Karla"/>
                <a:cs typeface="Poppins SemiBold"/>
              </a:rPr>
              <a:t>*</a:t>
            </a:r>
            <a:endParaRPr lang="en-US" altLang="en-US" sz="1228" b="1" dirty="0">
              <a:solidFill>
                <a:srgbClr val="FFFFFF"/>
              </a:solidFill>
              <a:latin typeface="Trebuchet MS" panose="020B0603020202020204" pitchFamily="34" charset="0"/>
              <a:ea typeface="Karla"/>
              <a:cs typeface="Poppins SemiBold"/>
            </a:endParaRPr>
          </a:p>
        </p:txBody>
      </p:sp>
      <p:pic>
        <p:nvPicPr>
          <p:cNvPr id="11272" name="Picture 282">
            <a:extLst>
              <a:ext uri="{FF2B5EF4-FFF2-40B4-BE49-F238E27FC236}">
                <a16:creationId xmlns="" xmlns:a16="http://schemas.microsoft.com/office/drawing/2014/main" id="{1B85B06B-CD23-4688-8C2B-1608643B0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92" y="4803411"/>
            <a:ext cx="217207" cy="25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TextBox 283">
            <a:extLst>
              <a:ext uri="{FF2B5EF4-FFF2-40B4-BE49-F238E27FC236}">
                <a16:creationId xmlns="" xmlns:a16="http://schemas.microsoft.com/office/drawing/2014/main" id="{6A0B94FF-9A38-479C-AEB1-0C5603982CB3}"/>
              </a:ext>
            </a:extLst>
          </p:cNvPr>
          <p:cNvSpPr txBox="1"/>
          <p:nvPr/>
        </p:nvSpPr>
        <p:spPr>
          <a:xfrm>
            <a:off x="1648615" y="2387682"/>
            <a:ext cx="1819804" cy="6592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802024">
              <a:defRPr/>
            </a:pPr>
            <a:r>
              <a:rPr lang="tr-TR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Süt Ürünleri</a:t>
            </a:r>
            <a:endParaRPr lang="en-US" sz="1228" i="1" kern="0" spc="-54" dirty="0">
              <a:solidFill>
                <a:srgbClr val="E7E6E6"/>
              </a:solidFill>
              <a:latin typeface="Trebuchet MS" panose="020B0603020202020204" pitchFamily="34" charset="0"/>
              <a:ea typeface="Roboto Slab" pitchFamily="2" charset="0"/>
              <a:cs typeface="Segoe UI" panose="020B0502040204020203" pitchFamily="34" charset="0"/>
              <a:sym typeface="Arial"/>
            </a:endParaRPr>
          </a:p>
          <a:p>
            <a:pPr defTabSz="802024">
              <a:defRPr/>
            </a:pPr>
            <a:r>
              <a:rPr lang="tr-TR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</a:rPr>
              <a:t>Çiftlik Hayvanı Nüfusu</a:t>
            </a:r>
            <a:r>
              <a:rPr lang="en-IN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</a:rPr>
              <a:t> </a:t>
            </a:r>
            <a:endParaRPr lang="en-IN" sz="1228" i="1" kern="0" dirty="0">
              <a:solidFill>
                <a:srgbClr val="E7E6E6"/>
              </a:solidFill>
              <a:latin typeface="Trebuchet MS" panose="020B0603020202020204" pitchFamily="34" charset="0"/>
              <a:ea typeface="Roboto Slab" pitchFamily="2" charset="0"/>
            </a:endParaRPr>
          </a:p>
          <a:p>
            <a:pPr defTabSz="802024">
              <a:defRPr/>
            </a:pPr>
            <a:r>
              <a:rPr lang="en-IN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</a:rPr>
              <a:t>Millet</a:t>
            </a:r>
            <a:r>
              <a:rPr lang="tr-TR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</a:rPr>
              <a:t> tahılı ürünleri</a:t>
            </a:r>
            <a:endParaRPr lang="en-IN" sz="1228" i="1" kern="0" dirty="0">
              <a:solidFill>
                <a:srgbClr val="E7E6E6"/>
              </a:solidFill>
              <a:latin typeface="Trebuchet MS" panose="020B0603020202020204" pitchFamily="34" charset="0"/>
              <a:ea typeface="Roboto Slab" pitchFamily="2" charset="0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="" xmlns:a16="http://schemas.microsoft.com/office/drawing/2014/main" id="{319C9A1E-35BA-4BA8-95EF-6EF17D995953}"/>
              </a:ext>
            </a:extLst>
          </p:cNvPr>
          <p:cNvSpPr/>
          <p:nvPr/>
        </p:nvSpPr>
        <p:spPr>
          <a:xfrm>
            <a:off x="836873" y="2233131"/>
            <a:ext cx="969077" cy="783894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106923" tIns="53462" rIns="106923" bIns="53462" anchor="ctr"/>
          <a:lstStyle/>
          <a:p>
            <a:pPr defTabSz="802024">
              <a:lnSpc>
                <a:spcPts val="6841"/>
              </a:lnSpc>
              <a:defRPr/>
            </a:pPr>
            <a:r>
              <a:rPr lang="en-US" sz="2982" b="1" kern="0" dirty="0" smtClean="0">
                <a:solidFill>
                  <a:srgbClr val="24D693"/>
                </a:solidFill>
                <a:latin typeface="Trebuchet MS" panose="020B0603020202020204" pitchFamily="34" charset="0"/>
                <a:ea typeface="Roboto Slab Light" pitchFamily="2" charset="0"/>
                <a:cs typeface="Arial" panose="020B0604020202020204" pitchFamily="34" charset="0"/>
                <a:sym typeface="Arial"/>
              </a:rPr>
              <a:t>1</a:t>
            </a:r>
            <a:r>
              <a:rPr lang="tr-TR" sz="2982" b="1" kern="0" dirty="0">
                <a:solidFill>
                  <a:srgbClr val="24D693"/>
                </a:solidFill>
                <a:latin typeface="Trebuchet MS" panose="020B0603020202020204" pitchFamily="34" charset="0"/>
                <a:ea typeface="Roboto Slab Light" pitchFamily="2" charset="0"/>
                <a:cs typeface="Arial" panose="020B0604020202020204" pitchFamily="34" charset="0"/>
                <a:sym typeface="Arial"/>
              </a:rPr>
              <a:t>.</a:t>
            </a:r>
            <a:endParaRPr lang="en-IN" sz="2982" b="1" kern="0" dirty="0">
              <a:solidFill>
                <a:srgbClr val="24D693"/>
              </a:solidFill>
              <a:latin typeface="Trebuchet MS" panose="020B0603020202020204" pitchFamily="34" charset="0"/>
              <a:ea typeface="Roboto Slab Light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="" xmlns:a16="http://schemas.microsoft.com/office/drawing/2014/main" id="{7D306AF3-2C9F-4001-AAC4-7281C21DADAE}"/>
              </a:ext>
            </a:extLst>
          </p:cNvPr>
          <p:cNvSpPr txBox="1"/>
          <p:nvPr/>
        </p:nvSpPr>
        <p:spPr>
          <a:xfrm>
            <a:off x="1659753" y="3301065"/>
            <a:ext cx="2018910" cy="6592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802024">
              <a:defRPr/>
            </a:pPr>
            <a:r>
              <a:rPr lang="tr-TR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Balık</a:t>
            </a:r>
            <a:r>
              <a:rPr lang="en-US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, </a:t>
            </a:r>
            <a:r>
              <a:rPr lang="tr-TR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Pirinç</a:t>
            </a:r>
            <a:r>
              <a:rPr lang="en-US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, </a:t>
            </a:r>
            <a:r>
              <a:rPr lang="tr-TR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Buğday</a:t>
            </a:r>
            <a:r>
              <a:rPr lang="en-US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, </a:t>
            </a:r>
            <a:r>
              <a:rPr lang="tr-TR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Tahıl</a:t>
            </a:r>
            <a:endParaRPr lang="en-US" sz="1228" b="1" kern="0" spc="-54" dirty="0">
              <a:solidFill>
                <a:srgbClr val="E7E6E6"/>
              </a:solidFill>
              <a:latin typeface="Trebuchet MS" panose="020B0603020202020204" pitchFamily="34" charset="0"/>
              <a:ea typeface="Roboto Slab" pitchFamily="2" charset="0"/>
              <a:cs typeface="Segoe UI" panose="020B0502040204020203" pitchFamily="34" charset="0"/>
              <a:sym typeface="Arial"/>
            </a:endParaRPr>
          </a:p>
          <a:p>
            <a:pPr defTabSz="802024">
              <a:defRPr/>
            </a:pPr>
            <a:r>
              <a:rPr lang="tr-TR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Meyve ve Sebzeler</a:t>
            </a:r>
            <a:endParaRPr lang="en-US" sz="1228" b="1" kern="0" spc="-54" dirty="0">
              <a:solidFill>
                <a:srgbClr val="E7E6E6"/>
              </a:solidFill>
              <a:latin typeface="Trebuchet MS" panose="020B0603020202020204" pitchFamily="34" charset="0"/>
              <a:ea typeface="Roboto Slab" pitchFamily="2" charset="0"/>
              <a:cs typeface="Segoe UI" panose="020B0502040204020203" pitchFamily="34" charset="0"/>
              <a:sym typeface="Arial"/>
            </a:endParaRPr>
          </a:p>
          <a:p>
            <a:pPr defTabSz="802024">
              <a:defRPr/>
            </a:pPr>
            <a:r>
              <a:rPr lang="en-US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To</a:t>
            </a:r>
            <a:r>
              <a:rPr lang="tr-TR" sz="1228" b="1" kern="0" spc="-54" dirty="0" err="1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plam</a:t>
            </a:r>
            <a:r>
              <a:rPr lang="tr-TR" sz="1228" b="1" kern="0" spc="-54" dirty="0" smtClean="0">
                <a:solidFill>
                  <a:srgbClr val="E7E6E6"/>
                </a:solidFill>
                <a:latin typeface="Trebuchet MS" panose="020B0603020202020204" pitchFamily="34" charset="0"/>
                <a:ea typeface="Roboto Slab" pitchFamily="2" charset="0"/>
                <a:cs typeface="Segoe UI" panose="020B0502040204020203" pitchFamily="34" charset="0"/>
                <a:sym typeface="Arial"/>
              </a:rPr>
              <a:t> Gıda Ürünleri</a:t>
            </a:r>
            <a:endParaRPr lang="en-US" sz="1228" kern="0" spc="-54" dirty="0">
              <a:solidFill>
                <a:srgbClr val="E7E6E6"/>
              </a:solidFill>
              <a:latin typeface="Trebuchet MS" panose="020B0603020202020204" pitchFamily="34" charset="0"/>
              <a:ea typeface="Roboto Slab" pitchFamily="2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="" xmlns:a16="http://schemas.microsoft.com/office/drawing/2014/main" id="{57B94D6E-43DA-4B02-8651-1242A03CC689}"/>
              </a:ext>
            </a:extLst>
          </p:cNvPr>
          <p:cNvSpPr/>
          <p:nvPr/>
        </p:nvSpPr>
        <p:spPr>
          <a:xfrm>
            <a:off x="800673" y="3117274"/>
            <a:ext cx="931483" cy="83541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106923" tIns="53462" rIns="106923" bIns="53462" anchor="ctr"/>
          <a:lstStyle/>
          <a:p>
            <a:pPr defTabSz="802024">
              <a:lnSpc>
                <a:spcPts val="6841"/>
              </a:lnSpc>
              <a:defRPr/>
            </a:pPr>
            <a:r>
              <a:rPr lang="en-US" sz="2982" b="1" kern="0" dirty="0" smtClean="0">
                <a:solidFill>
                  <a:srgbClr val="FFC000"/>
                </a:solidFill>
                <a:latin typeface="Trebuchet MS" panose="020B0603020202020204" pitchFamily="34" charset="0"/>
                <a:ea typeface="Roboto Slab Light" pitchFamily="2" charset="0"/>
                <a:cs typeface="Arial" panose="020B0604020202020204" pitchFamily="34" charset="0"/>
                <a:sym typeface="Arial"/>
              </a:rPr>
              <a:t>2</a:t>
            </a:r>
            <a:r>
              <a:rPr lang="tr-TR" sz="2982" b="1" kern="0" dirty="0" smtClean="0">
                <a:solidFill>
                  <a:srgbClr val="FFC000"/>
                </a:solidFill>
                <a:latin typeface="Trebuchet MS" panose="020B0603020202020204" pitchFamily="34" charset="0"/>
                <a:ea typeface="Roboto Slab Light" pitchFamily="2" charset="0"/>
                <a:cs typeface="Arial" panose="020B0604020202020204" pitchFamily="34" charset="0"/>
                <a:sym typeface="Arial"/>
              </a:rPr>
              <a:t>.</a:t>
            </a:r>
            <a:endParaRPr lang="en-IN" sz="2982" b="1" kern="0" dirty="0">
              <a:solidFill>
                <a:srgbClr val="FFC000"/>
              </a:solidFill>
              <a:latin typeface="Trebuchet MS" panose="020B0603020202020204" pitchFamily="34" charset="0"/>
              <a:ea typeface="Roboto Slab Light" pitchFamily="2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88" name="Group 287">
            <a:extLst>
              <a:ext uri="{FF2B5EF4-FFF2-40B4-BE49-F238E27FC236}">
                <a16:creationId xmlns="" xmlns:a16="http://schemas.microsoft.com/office/drawing/2014/main" id="{A69AC23B-A6D0-4F19-9700-761A319BB357}"/>
              </a:ext>
            </a:extLst>
          </p:cNvPr>
          <p:cNvGrpSpPr/>
          <p:nvPr/>
        </p:nvGrpSpPr>
        <p:grpSpPr>
          <a:xfrm>
            <a:off x="9095435" y="1699586"/>
            <a:ext cx="1533963" cy="1238878"/>
            <a:chOff x="9375857" y="736411"/>
            <a:chExt cx="1697014" cy="1370562"/>
          </a:xfrm>
          <a:solidFill>
            <a:srgbClr val="24D693"/>
          </a:solidFill>
        </p:grpSpPr>
        <p:sp>
          <p:nvSpPr>
            <p:cNvPr id="289" name="Oval 288">
              <a:extLst>
                <a:ext uri="{FF2B5EF4-FFF2-40B4-BE49-F238E27FC236}">
                  <a16:creationId xmlns="" xmlns:a16="http://schemas.microsoft.com/office/drawing/2014/main" id="{FA862C27-956A-4B45-9374-4AC3004A367F}"/>
                </a:ext>
              </a:extLst>
            </p:cNvPr>
            <p:cNvSpPr/>
            <p:nvPr/>
          </p:nvSpPr>
          <p:spPr>
            <a:xfrm>
              <a:off x="9576110" y="736411"/>
              <a:ext cx="1334266" cy="137056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787568">
                <a:defRPr/>
              </a:pPr>
              <a:endParaRPr lang="en-US" sz="1083" kern="0" dirty="0">
                <a:solidFill>
                  <a:prstClr val="white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="" xmlns:a16="http://schemas.microsoft.com/office/drawing/2014/main" id="{61139B49-9F51-4E89-BC96-774D5A4D66CE}"/>
                </a:ext>
              </a:extLst>
            </p:cNvPr>
            <p:cNvSpPr/>
            <p:nvPr/>
          </p:nvSpPr>
          <p:spPr>
            <a:xfrm>
              <a:off x="9375857" y="1017170"/>
              <a:ext cx="1697014" cy="910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787568">
                <a:lnSpc>
                  <a:spcPts val="1930"/>
                </a:lnSpc>
                <a:defRPr/>
              </a:pPr>
              <a:r>
                <a:rPr lang="en-US" sz="193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127</a:t>
              </a:r>
              <a:r>
                <a:rPr lang="en-US" sz="2807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 </a:t>
              </a:r>
            </a:p>
            <a:p>
              <a:pPr algn="ctr" defTabSz="787568">
                <a:lnSpc>
                  <a:spcPts val="1930"/>
                </a:lnSpc>
                <a:defRPr/>
              </a:pPr>
              <a:r>
                <a:rPr lang="en-US" sz="1053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Agro</a:t>
              </a:r>
              <a:br>
                <a:rPr lang="en-US" sz="1053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</a:br>
              <a:r>
                <a:rPr lang="tr-TR" sz="1053" kern="0" dirty="0" smtClean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İklim Bölgesi</a:t>
              </a:r>
              <a:endParaRPr lang="en-US" sz="1053" kern="0" dirty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91" name="Oval 290">
            <a:extLst>
              <a:ext uri="{FF2B5EF4-FFF2-40B4-BE49-F238E27FC236}">
                <a16:creationId xmlns="" xmlns:a16="http://schemas.microsoft.com/office/drawing/2014/main" id="{CF180B5E-A5CE-4DB2-A28A-6EF7760B3FA2}"/>
              </a:ext>
            </a:extLst>
          </p:cNvPr>
          <p:cNvSpPr/>
          <p:nvPr/>
        </p:nvSpPr>
        <p:spPr>
          <a:xfrm>
            <a:off x="9314903" y="2774756"/>
            <a:ext cx="1205776" cy="1239192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defTabSz="787568">
              <a:defRPr/>
            </a:pPr>
            <a:endParaRPr lang="en-US" sz="1548" kern="0" dirty="0">
              <a:solidFill>
                <a:srgbClr val="272727"/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541C9C14-6B06-403F-AF87-3FC8EB38E823}"/>
              </a:ext>
            </a:extLst>
          </p:cNvPr>
          <p:cNvGrpSpPr/>
          <p:nvPr/>
        </p:nvGrpSpPr>
        <p:grpSpPr>
          <a:xfrm>
            <a:off x="9175520" y="3838001"/>
            <a:ext cx="1533963" cy="1238878"/>
            <a:chOff x="9718719" y="3868519"/>
            <a:chExt cx="2116241" cy="1709143"/>
          </a:xfrm>
          <a:solidFill>
            <a:srgbClr val="ED7D31"/>
          </a:solidFill>
        </p:grpSpPr>
        <p:sp>
          <p:nvSpPr>
            <p:cNvPr id="293" name="Oval 292">
              <a:extLst>
                <a:ext uri="{FF2B5EF4-FFF2-40B4-BE49-F238E27FC236}">
                  <a16:creationId xmlns="" xmlns:a16="http://schemas.microsoft.com/office/drawing/2014/main" id="{2A03E09E-B429-4E48-961F-A3586E3CC853}"/>
                </a:ext>
              </a:extLst>
            </p:cNvPr>
            <p:cNvSpPr/>
            <p:nvPr/>
          </p:nvSpPr>
          <p:spPr>
            <a:xfrm>
              <a:off x="9960623" y="3868519"/>
              <a:ext cx="1663880" cy="17091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787568">
                <a:defRPr/>
              </a:pPr>
              <a:endParaRPr lang="en-US" sz="1548" kern="0" dirty="0">
                <a:solidFill>
                  <a:srgbClr val="272727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="" xmlns:a16="http://schemas.microsoft.com/office/drawing/2014/main" id="{BA767ACA-EEE6-4574-9930-1206B3F8C67D}"/>
                </a:ext>
              </a:extLst>
            </p:cNvPr>
            <p:cNvSpPr/>
            <p:nvPr/>
          </p:nvSpPr>
          <p:spPr>
            <a:xfrm>
              <a:off x="9718719" y="4213383"/>
              <a:ext cx="2116241" cy="537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787568">
                <a:defRPr/>
              </a:pPr>
              <a:r>
                <a:rPr lang="en-US" sz="193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42</a:t>
              </a: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="" xmlns:a16="http://schemas.microsoft.com/office/drawing/2014/main" id="{EEBD9F69-FE43-4717-8034-42AD9F7F57C7}"/>
                </a:ext>
              </a:extLst>
            </p:cNvPr>
            <p:cNvSpPr/>
            <p:nvPr/>
          </p:nvSpPr>
          <p:spPr>
            <a:xfrm>
              <a:off x="9718719" y="4697318"/>
              <a:ext cx="2116241" cy="7112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787568">
                <a:lnSpc>
                  <a:spcPts val="1053"/>
                </a:lnSpc>
                <a:defRPr/>
              </a:pPr>
              <a:r>
                <a:rPr lang="en-US" sz="1053" kern="0" dirty="0">
                  <a:solidFill>
                    <a:sysClr val="windowText" lastClr="000000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 </a:t>
              </a:r>
              <a:r>
                <a:rPr lang="en-US" sz="1053" kern="0" dirty="0" smtClean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Me</a:t>
              </a:r>
              <a:r>
                <a:rPr lang="tr-TR" sz="1053" kern="0" dirty="0" err="1" smtClean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ga</a:t>
              </a:r>
              <a:r>
                <a:rPr lang="tr-TR" sz="1053" kern="0" dirty="0" smtClean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 Gıda Parkları(2019 itibariyle)</a:t>
              </a:r>
              <a:endParaRPr lang="en-US" sz="1053" kern="0" dirty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96" name="Rectangle 295">
            <a:extLst>
              <a:ext uri="{FF2B5EF4-FFF2-40B4-BE49-F238E27FC236}">
                <a16:creationId xmlns="" xmlns:a16="http://schemas.microsoft.com/office/drawing/2014/main" id="{88CF58B2-AA86-404F-A390-465F0B19AD2D}"/>
              </a:ext>
            </a:extLst>
          </p:cNvPr>
          <p:cNvSpPr/>
          <p:nvPr/>
        </p:nvSpPr>
        <p:spPr>
          <a:xfrm>
            <a:off x="9175667" y="3014241"/>
            <a:ext cx="1534371" cy="8233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87568">
              <a:lnSpc>
                <a:spcPts val="1930"/>
              </a:lnSpc>
              <a:defRPr/>
            </a:pPr>
            <a:r>
              <a:rPr lang="en-US" sz="1930" b="1" kern="0" dirty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rPr>
              <a:t>200.9</a:t>
            </a:r>
            <a:r>
              <a:rPr lang="en-US" sz="2280" b="1" kern="0" dirty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rPr>
              <a:t> </a:t>
            </a:r>
          </a:p>
          <a:p>
            <a:pPr algn="ctr" defTabSz="787568">
              <a:lnSpc>
                <a:spcPts val="1930"/>
              </a:lnSpc>
              <a:defRPr/>
            </a:pPr>
            <a:r>
              <a:rPr lang="en-US" sz="1053" kern="0" dirty="0" smtClean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rPr>
              <a:t>M</a:t>
            </a:r>
            <a:r>
              <a:rPr lang="tr-TR" sz="1053" kern="0" dirty="0" err="1" smtClean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rPr>
              <a:t>ilyon</a:t>
            </a:r>
            <a:r>
              <a:rPr lang="tr-TR" sz="1053" kern="0" dirty="0" smtClean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rPr>
              <a:t> Hektar</a:t>
            </a:r>
            <a:r>
              <a:rPr lang="en-US" sz="1053" kern="0" dirty="0" smtClean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rPr>
              <a:t> </a:t>
            </a:r>
            <a:r>
              <a:rPr lang="en-US" sz="1053" kern="0" dirty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rPr>
              <a:t/>
            </a:r>
            <a:br>
              <a:rPr lang="en-US" sz="1053" kern="0" dirty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rPr>
            </a:br>
            <a:r>
              <a:rPr lang="tr-TR" sz="1053" kern="0" dirty="0" smtClean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rPr>
              <a:t>Ekim Alanı</a:t>
            </a:r>
            <a:endParaRPr lang="en-US" sz="1053" kern="0" dirty="0">
              <a:solidFill>
                <a:prstClr val="white"/>
              </a:solidFill>
              <a:latin typeface="Trebuchet MS" panose="020B0603020202020204" pitchFamily="34" charset="0"/>
              <a:cs typeface="Arial"/>
              <a:sym typeface="Arial"/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="" xmlns:a16="http://schemas.microsoft.com/office/drawing/2014/main" id="{EF122AA1-4117-46FB-883E-291B35B52D54}"/>
              </a:ext>
            </a:extLst>
          </p:cNvPr>
          <p:cNvGrpSpPr/>
          <p:nvPr/>
        </p:nvGrpSpPr>
        <p:grpSpPr>
          <a:xfrm>
            <a:off x="9234835" y="4875062"/>
            <a:ext cx="1533963" cy="1238878"/>
            <a:chOff x="9394516" y="736411"/>
            <a:chExt cx="1697014" cy="1370562"/>
          </a:xfrm>
          <a:solidFill>
            <a:srgbClr val="24D693"/>
          </a:solidFill>
        </p:grpSpPr>
        <p:sp>
          <p:nvSpPr>
            <p:cNvPr id="298" name="Oval 297">
              <a:extLst>
                <a:ext uri="{FF2B5EF4-FFF2-40B4-BE49-F238E27FC236}">
                  <a16:creationId xmlns="" xmlns:a16="http://schemas.microsoft.com/office/drawing/2014/main" id="{E923E639-BD76-48BD-8B60-EC0D2EC02614}"/>
                </a:ext>
              </a:extLst>
            </p:cNvPr>
            <p:cNvSpPr/>
            <p:nvPr/>
          </p:nvSpPr>
          <p:spPr>
            <a:xfrm>
              <a:off x="9576110" y="736411"/>
              <a:ext cx="1334266" cy="137056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787568">
                <a:defRPr/>
              </a:pPr>
              <a:endParaRPr lang="en-US" sz="1083" kern="0" dirty="0">
                <a:solidFill>
                  <a:prstClr val="white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="" xmlns:a16="http://schemas.microsoft.com/office/drawing/2014/main" id="{E16141F2-2171-489D-A57B-F39B7DFAE4F3}"/>
                </a:ext>
              </a:extLst>
            </p:cNvPr>
            <p:cNvSpPr/>
            <p:nvPr/>
          </p:nvSpPr>
          <p:spPr>
            <a:xfrm>
              <a:off x="9394516" y="1100683"/>
              <a:ext cx="1697014" cy="910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787568">
                <a:lnSpc>
                  <a:spcPts val="1930"/>
                </a:lnSpc>
                <a:defRPr/>
              </a:pPr>
              <a:r>
                <a:rPr lang="en-US" sz="193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USD </a:t>
              </a:r>
              <a:br>
                <a:rPr lang="en-US" sz="193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</a:br>
              <a:r>
                <a:rPr lang="en-US" sz="193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35.46 bn</a:t>
              </a:r>
              <a:br>
                <a:rPr lang="en-US" sz="193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</a:br>
              <a:r>
                <a:rPr lang="tr-TR" sz="1053" b="1" kern="0" dirty="0" smtClean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İhracat</a:t>
              </a:r>
              <a:endParaRPr lang="en-US" sz="1053" kern="0" dirty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300" name="Подзаголовок 2">
            <a:extLst>
              <a:ext uri="{FF2B5EF4-FFF2-40B4-BE49-F238E27FC236}">
                <a16:creationId xmlns="" xmlns:a16="http://schemas.microsoft.com/office/drawing/2014/main" id="{AFC5E2DF-1748-4C86-A08D-CCADBB01869B}"/>
              </a:ext>
            </a:extLst>
          </p:cNvPr>
          <p:cNvSpPr txBox="1">
            <a:spLocks/>
          </p:cNvSpPr>
          <p:nvPr/>
        </p:nvSpPr>
        <p:spPr>
          <a:xfrm>
            <a:off x="1184963" y="5177955"/>
            <a:ext cx="2964316" cy="34530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indent="0">
              <a:lnSpc>
                <a:spcPts val="18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  <a:latin typeface="Trebuchet MS" panose="020B0603020202020204" pitchFamily="34" charset="0"/>
                <a:ea typeface="Karla" pitchFamily="2" charset="0"/>
                <a:cs typeface="Poppins SemiBold" panose="020000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802024">
              <a:defRPr/>
            </a:pPr>
            <a:r>
              <a:rPr lang="en-US" sz="1228" kern="0" dirty="0">
                <a:solidFill>
                  <a:prstClr val="white"/>
                </a:solidFill>
              </a:rPr>
              <a:t>7, 645 </a:t>
            </a:r>
            <a:r>
              <a:rPr lang="tr-TR" sz="1228" kern="0" dirty="0" smtClean="0">
                <a:solidFill>
                  <a:prstClr val="white"/>
                </a:solidFill>
              </a:rPr>
              <a:t>soğuk depolama tesisi</a:t>
            </a:r>
            <a:endParaRPr lang="en-US" sz="1228" kern="0" dirty="0">
              <a:solidFill>
                <a:prstClr val="white"/>
              </a:solidFill>
            </a:endParaRPr>
          </a:p>
        </p:txBody>
      </p:sp>
      <p:grpSp>
        <p:nvGrpSpPr>
          <p:cNvPr id="11283" name="Group 300">
            <a:extLst>
              <a:ext uri="{FF2B5EF4-FFF2-40B4-BE49-F238E27FC236}">
                <a16:creationId xmlns="" xmlns:a16="http://schemas.microsoft.com/office/drawing/2014/main" id="{AA9BAF4E-71C8-496C-BF30-CE0ACCC795CF}"/>
              </a:ext>
            </a:extLst>
          </p:cNvPr>
          <p:cNvGrpSpPr>
            <a:grpSpLocks/>
          </p:cNvGrpSpPr>
          <p:nvPr/>
        </p:nvGrpSpPr>
        <p:grpSpPr bwMode="auto">
          <a:xfrm>
            <a:off x="4685333" y="1687330"/>
            <a:ext cx="4426285" cy="4554382"/>
            <a:chOff x="226182" y="1213544"/>
            <a:chExt cx="5730551" cy="5644455"/>
          </a:xfrm>
        </p:grpSpPr>
        <p:grpSp>
          <p:nvGrpSpPr>
            <p:cNvPr id="302" name="Group 301">
              <a:extLst>
                <a:ext uri="{FF2B5EF4-FFF2-40B4-BE49-F238E27FC236}">
                  <a16:creationId xmlns="" xmlns:a16="http://schemas.microsoft.com/office/drawing/2014/main" id="{BAC36934-D2A0-4C2E-9DB6-3ABF8AC89ED7}"/>
                </a:ext>
              </a:extLst>
            </p:cNvPr>
            <p:cNvGrpSpPr/>
            <p:nvPr/>
          </p:nvGrpSpPr>
          <p:grpSpPr>
            <a:xfrm>
              <a:off x="226182" y="1213544"/>
              <a:ext cx="5670032" cy="5644455"/>
              <a:chOff x="0" y="0"/>
              <a:chExt cx="5143599" cy="5065604"/>
            </a:xfrm>
            <a:solidFill>
              <a:srgbClr val="75D5B7"/>
            </a:solidFill>
          </p:grpSpPr>
          <p:sp>
            <p:nvSpPr>
              <p:cNvPr id="319" name="Freeform 125">
                <a:extLst>
                  <a:ext uri="{FF2B5EF4-FFF2-40B4-BE49-F238E27FC236}">
                    <a16:creationId xmlns="" xmlns:a16="http://schemas.microsoft.com/office/drawing/2014/main" id="{334584C5-E6CB-49AB-BCFF-CD5E8168D52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23187">
                <a:off x="3192542" y="1698529"/>
                <a:ext cx="706237" cy="967607"/>
              </a:xfrm>
              <a:custGeom>
                <a:avLst/>
                <a:gdLst>
                  <a:gd name="T0" fmla="*/ 1834 w 1969"/>
                  <a:gd name="T1" fmla="*/ 291 h 3045"/>
                  <a:gd name="T2" fmla="*/ 1537 w 1969"/>
                  <a:gd name="T3" fmla="*/ 177 h 3045"/>
                  <a:gd name="T4" fmla="*/ 1351 w 1969"/>
                  <a:gd name="T5" fmla="*/ 44 h 3045"/>
                  <a:gd name="T6" fmla="*/ 1047 w 1969"/>
                  <a:gd name="T7" fmla="*/ 54 h 3045"/>
                  <a:gd name="T8" fmla="*/ 1114 w 1969"/>
                  <a:gd name="T9" fmla="*/ 390 h 3045"/>
                  <a:gd name="T10" fmla="*/ 1196 w 1969"/>
                  <a:gd name="T11" fmla="*/ 473 h 3045"/>
                  <a:gd name="T12" fmla="*/ 1047 w 1969"/>
                  <a:gd name="T13" fmla="*/ 597 h 3045"/>
                  <a:gd name="T14" fmla="*/ 958 w 1969"/>
                  <a:gd name="T15" fmla="*/ 742 h 3045"/>
                  <a:gd name="T16" fmla="*/ 1078 w 1969"/>
                  <a:gd name="T17" fmla="*/ 926 h 3045"/>
                  <a:gd name="T18" fmla="*/ 942 w 1969"/>
                  <a:gd name="T19" fmla="*/ 983 h 3045"/>
                  <a:gd name="T20" fmla="*/ 972 w 1969"/>
                  <a:gd name="T21" fmla="*/ 1051 h 3045"/>
                  <a:gd name="T22" fmla="*/ 996 w 1969"/>
                  <a:gd name="T23" fmla="*/ 1277 h 3045"/>
                  <a:gd name="T24" fmla="*/ 1003 w 1969"/>
                  <a:gd name="T25" fmla="*/ 1389 h 3045"/>
                  <a:gd name="T26" fmla="*/ 944 w 1969"/>
                  <a:gd name="T27" fmla="*/ 1438 h 3045"/>
                  <a:gd name="T28" fmla="*/ 871 w 1969"/>
                  <a:gd name="T29" fmla="*/ 1618 h 3045"/>
                  <a:gd name="T30" fmla="*/ 808 w 1969"/>
                  <a:gd name="T31" fmla="*/ 1693 h 3045"/>
                  <a:gd name="T32" fmla="*/ 691 w 1969"/>
                  <a:gd name="T33" fmla="*/ 1749 h 3045"/>
                  <a:gd name="T34" fmla="*/ 637 w 1969"/>
                  <a:gd name="T35" fmla="*/ 1819 h 3045"/>
                  <a:gd name="T36" fmla="*/ 483 w 1969"/>
                  <a:gd name="T37" fmla="*/ 1825 h 3045"/>
                  <a:gd name="T38" fmla="*/ 244 w 1969"/>
                  <a:gd name="T39" fmla="*/ 2011 h 3045"/>
                  <a:gd name="T40" fmla="*/ 86 w 1969"/>
                  <a:gd name="T41" fmla="*/ 1965 h 3045"/>
                  <a:gd name="T42" fmla="*/ 29 w 1969"/>
                  <a:gd name="T43" fmla="*/ 2079 h 3045"/>
                  <a:gd name="T44" fmla="*/ 237 w 1969"/>
                  <a:gd name="T45" fmla="*/ 2268 h 3045"/>
                  <a:gd name="T46" fmla="*/ 279 w 1969"/>
                  <a:gd name="T47" fmla="*/ 2358 h 3045"/>
                  <a:gd name="T48" fmla="*/ 444 w 1969"/>
                  <a:gd name="T49" fmla="*/ 2535 h 3045"/>
                  <a:gd name="T50" fmla="*/ 459 w 1969"/>
                  <a:gd name="T51" fmla="*/ 2649 h 3045"/>
                  <a:gd name="T52" fmla="*/ 568 w 1969"/>
                  <a:gd name="T53" fmla="*/ 2769 h 3045"/>
                  <a:gd name="T54" fmla="*/ 673 w 1969"/>
                  <a:gd name="T55" fmla="*/ 2837 h 3045"/>
                  <a:gd name="T56" fmla="*/ 1004 w 1969"/>
                  <a:gd name="T57" fmla="*/ 2907 h 3045"/>
                  <a:gd name="T58" fmla="*/ 1050 w 1969"/>
                  <a:gd name="T59" fmla="*/ 2684 h 3045"/>
                  <a:gd name="T60" fmla="*/ 1153 w 1969"/>
                  <a:gd name="T61" fmla="*/ 2719 h 3045"/>
                  <a:gd name="T62" fmla="*/ 1183 w 1969"/>
                  <a:gd name="T63" fmla="*/ 3030 h 3045"/>
                  <a:gd name="T64" fmla="*/ 1223 w 1969"/>
                  <a:gd name="T65" fmla="*/ 2975 h 3045"/>
                  <a:gd name="T66" fmla="*/ 1275 w 1969"/>
                  <a:gd name="T67" fmla="*/ 2924 h 3045"/>
                  <a:gd name="T68" fmla="*/ 1304 w 1969"/>
                  <a:gd name="T69" fmla="*/ 2992 h 3045"/>
                  <a:gd name="T70" fmla="*/ 1361 w 1969"/>
                  <a:gd name="T71" fmla="*/ 2928 h 3045"/>
                  <a:gd name="T72" fmla="*/ 1374 w 1969"/>
                  <a:gd name="T73" fmla="*/ 2690 h 3045"/>
                  <a:gd name="T74" fmla="*/ 1393 w 1969"/>
                  <a:gd name="T75" fmla="*/ 2770 h 3045"/>
                  <a:gd name="T76" fmla="*/ 1397 w 1969"/>
                  <a:gd name="T77" fmla="*/ 3017 h 3045"/>
                  <a:gd name="T78" fmla="*/ 1460 w 1969"/>
                  <a:gd name="T79" fmla="*/ 2953 h 3045"/>
                  <a:gd name="T80" fmla="*/ 1571 w 1969"/>
                  <a:gd name="T81" fmla="*/ 2950 h 3045"/>
                  <a:gd name="T82" fmla="*/ 1566 w 1969"/>
                  <a:gd name="T83" fmla="*/ 2781 h 3045"/>
                  <a:gd name="T84" fmla="*/ 1538 w 1969"/>
                  <a:gd name="T85" fmla="*/ 2562 h 3045"/>
                  <a:gd name="T86" fmla="*/ 1462 w 1969"/>
                  <a:gd name="T87" fmla="*/ 2292 h 3045"/>
                  <a:gd name="T88" fmla="*/ 1391 w 1969"/>
                  <a:gd name="T89" fmla="*/ 2108 h 3045"/>
                  <a:gd name="T90" fmla="*/ 1326 w 1969"/>
                  <a:gd name="T91" fmla="*/ 1877 h 3045"/>
                  <a:gd name="T92" fmla="*/ 1383 w 1969"/>
                  <a:gd name="T93" fmla="*/ 1707 h 3045"/>
                  <a:gd name="T94" fmla="*/ 1295 w 1969"/>
                  <a:gd name="T95" fmla="*/ 1580 h 3045"/>
                  <a:gd name="T96" fmla="*/ 1107 w 1969"/>
                  <a:gd name="T97" fmla="*/ 1320 h 3045"/>
                  <a:gd name="T98" fmla="*/ 1264 w 1969"/>
                  <a:gd name="T99" fmla="*/ 1151 h 3045"/>
                  <a:gd name="T100" fmla="*/ 1503 w 1969"/>
                  <a:gd name="T101" fmla="*/ 1110 h 3045"/>
                  <a:gd name="T102" fmla="*/ 1438 w 1969"/>
                  <a:gd name="T103" fmla="*/ 955 h 3045"/>
                  <a:gd name="T104" fmla="*/ 1209 w 1969"/>
                  <a:gd name="T105" fmla="*/ 824 h 3045"/>
                  <a:gd name="T106" fmla="*/ 1122 w 1969"/>
                  <a:gd name="T107" fmla="*/ 630 h 3045"/>
                  <a:gd name="T108" fmla="*/ 1284 w 1969"/>
                  <a:gd name="T109" fmla="*/ 484 h 3045"/>
                  <a:gd name="T110" fmla="*/ 1253 w 1969"/>
                  <a:gd name="T111" fmla="*/ 382 h 3045"/>
                  <a:gd name="T112" fmla="*/ 1398 w 1969"/>
                  <a:gd name="T113" fmla="*/ 492 h 3045"/>
                  <a:gd name="T114" fmla="*/ 1538 w 1969"/>
                  <a:gd name="T115" fmla="*/ 520 h 3045"/>
                  <a:gd name="T116" fmla="*/ 1585 w 1969"/>
                  <a:gd name="T117" fmla="*/ 496 h 3045"/>
                  <a:gd name="T118" fmla="*/ 1736 w 1969"/>
                  <a:gd name="T119" fmla="*/ 679 h 3045"/>
                  <a:gd name="T120" fmla="*/ 1818 w 1969"/>
                  <a:gd name="T121" fmla="*/ 619 h 3045"/>
                  <a:gd name="T122" fmla="*/ 1892 w 1969"/>
                  <a:gd name="T123" fmla="*/ 545 h 3045"/>
                  <a:gd name="T124" fmla="*/ 1969 w 1969"/>
                  <a:gd name="T125" fmla="*/ 389 h 3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69" h="3045">
                    <a:moveTo>
                      <a:pt x="1964" y="333"/>
                    </a:moveTo>
                    <a:lnTo>
                      <a:pt x="1962" y="323"/>
                    </a:lnTo>
                    <a:lnTo>
                      <a:pt x="1952" y="293"/>
                    </a:lnTo>
                    <a:lnTo>
                      <a:pt x="1954" y="286"/>
                    </a:lnTo>
                    <a:lnTo>
                      <a:pt x="1951" y="285"/>
                    </a:lnTo>
                    <a:lnTo>
                      <a:pt x="1949" y="284"/>
                    </a:lnTo>
                    <a:lnTo>
                      <a:pt x="1945" y="281"/>
                    </a:lnTo>
                    <a:lnTo>
                      <a:pt x="1943" y="281"/>
                    </a:lnTo>
                    <a:lnTo>
                      <a:pt x="1941" y="283"/>
                    </a:lnTo>
                    <a:lnTo>
                      <a:pt x="1940" y="286"/>
                    </a:lnTo>
                    <a:lnTo>
                      <a:pt x="1939" y="288"/>
                    </a:lnTo>
                    <a:lnTo>
                      <a:pt x="1939" y="289"/>
                    </a:lnTo>
                    <a:lnTo>
                      <a:pt x="1939" y="290"/>
                    </a:lnTo>
                    <a:lnTo>
                      <a:pt x="1938" y="294"/>
                    </a:lnTo>
                    <a:lnTo>
                      <a:pt x="1937" y="297"/>
                    </a:lnTo>
                    <a:lnTo>
                      <a:pt x="1935" y="300"/>
                    </a:lnTo>
                    <a:lnTo>
                      <a:pt x="1933" y="300"/>
                    </a:lnTo>
                    <a:lnTo>
                      <a:pt x="1928" y="298"/>
                    </a:lnTo>
                    <a:lnTo>
                      <a:pt x="1926" y="297"/>
                    </a:lnTo>
                    <a:lnTo>
                      <a:pt x="1907" y="298"/>
                    </a:lnTo>
                    <a:lnTo>
                      <a:pt x="1904" y="297"/>
                    </a:lnTo>
                    <a:lnTo>
                      <a:pt x="1896" y="296"/>
                    </a:lnTo>
                    <a:lnTo>
                      <a:pt x="1870" y="284"/>
                    </a:lnTo>
                    <a:lnTo>
                      <a:pt x="1859" y="284"/>
                    </a:lnTo>
                    <a:lnTo>
                      <a:pt x="1842" y="291"/>
                    </a:lnTo>
                    <a:lnTo>
                      <a:pt x="1834" y="291"/>
                    </a:lnTo>
                    <a:lnTo>
                      <a:pt x="1828" y="286"/>
                    </a:lnTo>
                    <a:lnTo>
                      <a:pt x="1835" y="272"/>
                    </a:lnTo>
                    <a:lnTo>
                      <a:pt x="1834" y="262"/>
                    </a:lnTo>
                    <a:lnTo>
                      <a:pt x="1822" y="252"/>
                    </a:lnTo>
                    <a:lnTo>
                      <a:pt x="1803" y="245"/>
                    </a:lnTo>
                    <a:lnTo>
                      <a:pt x="1783" y="242"/>
                    </a:lnTo>
                    <a:lnTo>
                      <a:pt x="1753" y="245"/>
                    </a:lnTo>
                    <a:lnTo>
                      <a:pt x="1736" y="237"/>
                    </a:lnTo>
                    <a:lnTo>
                      <a:pt x="1717" y="224"/>
                    </a:lnTo>
                    <a:lnTo>
                      <a:pt x="1703" y="214"/>
                    </a:lnTo>
                    <a:lnTo>
                      <a:pt x="1683" y="220"/>
                    </a:lnTo>
                    <a:lnTo>
                      <a:pt x="1677" y="219"/>
                    </a:lnTo>
                    <a:lnTo>
                      <a:pt x="1671" y="220"/>
                    </a:lnTo>
                    <a:lnTo>
                      <a:pt x="1665" y="224"/>
                    </a:lnTo>
                    <a:lnTo>
                      <a:pt x="1660" y="229"/>
                    </a:lnTo>
                    <a:lnTo>
                      <a:pt x="1655" y="233"/>
                    </a:lnTo>
                    <a:lnTo>
                      <a:pt x="1641" y="237"/>
                    </a:lnTo>
                    <a:lnTo>
                      <a:pt x="1628" y="238"/>
                    </a:lnTo>
                    <a:lnTo>
                      <a:pt x="1600" y="237"/>
                    </a:lnTo>
                    <a:lnTo>
                      <a:pt x="1585" y="232"/>
                    </a:lnTo>
                    <a:lnTo>
                      <a:pt x="1578" y="224"/>
                    </a:lnTo>
                    <a:lnTo>
                      <a:pt x="1574" y="213"/>
                    </a:lnTo>
                    <a:lnTo>
                      <a:pt x="1568" y="200"/>
                    </a:lnTo>
                    <a:lnTo>
                      <a:pt x="1560" y="191"/>
                    </a:lnTo>
                    <a:lnTo>
                      <a:pt x="1549" y="183"/>
                    </a:lnTo>
                    <a:lnTo>
                      <a:pt x="1537" y="177"/>
                    </a:lnTo>
                    <a:lnTo>
                      <a:pt x="1527" y="178"/>
                    </a:lnTo>
                    <a:lnTo>
                      <a:pt x="1522" y="181"/>
                    </a:lnTo>
                    <a:lnTo>
                      <a:pt x="1517" y="183"/>
                    </a:lnTo>
                    <a:lnTo>
                      <a:pt x="1511" y="182"/>
                    </a:lnTo>
                    <a:lnTo>
                      <a:pt x="1506" y="179"/>
                    </a:lnTo>
                    <a:lnTo>
                      <a:pt x="1502" y="174"/>
                    </a:lnTo>
                    <a:lnTo>
                      <a:pt x="1502" y="169"/>
                    </a:lnTo>
                    <a:lnTo>
                      <a:pt x="1503" y="163"/>
                    </a:lnTo>
                    <a:lnTo>
                      <a:pt x="1501" y="156"/>
                    </a:lnTo>
                    <a:lnTo>
                      <a:pt x="1493" y="146"/>
                    </a:lnTo>
                    <a:lnTo>
                      <a:pt x="1483" y="147"/>
                    </a:lnTo>
                    <a:lnTo>
                      <a:pt x="1474" y="155"/>
                    </a:lnTo>
                    <a:lnTo>
                      <a:pt x="1466" y="165"/>
                    </a:lnTo>
                    <a:lnTo>
                      <a:pt x="1463" y="138"/>
                    </a:lnTo>
                    <a:lnTo>
                      <a:pt x="1463" y="109"/>
                    </a:lnTo>
                    <a:lnTo>
                      <a:pt x="1461" y="94"/>
                    </a:lnTo>
                    <a:lnTo>
                      <a:pt x="1455" y="82"/>
                    </a:lnTo>
                    <a:lnTo>
                      <a:pt x="1444" y="74"/>
                    </a:lnTo>
                    <a:lnTo>
                      <a:pt x="1414" y="57"/>
                    </a:lnTo>
                    <a:lnTo>
                      <a:pt x="1409" y="54"/>
                    </a:lnTo>
                    <a:lnTo>
                      <a:pt x="1409" y="54"/>
                    </a:lnTo>
                    <a:lnTo>
                      <a:pt x="1402" y="56"/>
                    </a:lnTo>
                    <a:lnTo>
                      <a:pt x="1390" y="51"/>
                    </a:lnTo>
                    <a:lnTo>
                      <a:pt x="1380" y="42"/>
                    </a:lnTo>
                    <a:lnTo>
                      <a:pt x="1376" y="41"/>
                    </a:lnTo>
                    <a:lnTo>
                      <a:pt x="1351" y="44"/>
                    </a:lnTo>
                    <a:lnTo>
                      <a:pt x="1317" y="38"/>
                    </a:lnTo>
                    <a:lnTo>
                      <a:pt x="1304" y="39"/>
                    </a:lnTo>
                    <a:lnTo>
                      <a:pt x="1271" y="73"/>
                    </a:lnTo>
                    <a:lnTo>
                      <a:pt x="1259" y="81"/>
                    </a:lnTo>
                    <a:lnTo>
                      <a:pt x="1249" y="86"/>
                    </a:lnTo>
                    <a:lnTo>
                      <a:pt x="1234" y="89"/>
                    </a:lnTo>
                    <a:lnTo>
                      <a:pt x="1227" y="89"/>
                    </a:lnTo>
                    <a:lnTo>
                      <a:pt x="1223" y="87"/>
                    </a:lnTo>
                    <a:lnTo>
                      <a:pt x="1220" y="85"/>
                    </a:lnTo>
                    <a:lnTo>
                      <a:pt x="1217" y="81"/>
                    </a:lnTo>
                    <a:lnTo>
                      <a:pt x="1167" y="61"/>
                    </a:lnTo>
                    <a:lnTo>
                      <a:pt x="1148" y="57"/>
                    </a:lnTo>
                    <a:lnTo>
                      <a:pt x="1126" y="60"/>
                    </a:lnTo>
                    <a:lnTo>
                      <a:pt x="1112" y="60"/>
                    </a:lnTo>
                    <a:lnTo>
                      <a:pt x="1102" y="57"/>
                    </a:lnTo>
                    <a:lnTo>
                      <a:pt x="1097" y="53"/>
                    </a:lnTo>
                    <a:lnTo>
                      <a:pt x="1095" y="48"/>
                    </a:lnTo>
                    <a:lnTo>
                      <a:pt x="1093" y="43"/>
                    </a:lnTo>
                    <a:lnTo>
                      <a:pt x="1093" y="32"/>
                    </a:lnTo>
                    <a:lnTo>
                      <a:pt x="1091" y="27"/>
                    </a:lnTo>
                    <a:lnTo>
                      <a:pt x="1087" y="22"/>
                    </a:lnTo>
                    <a:lnTo>
                      <a:pt x="1071" y="11"/>
                    </a:lnTo>
                    <a:lnTo>
                      <a:pt x="1065" y="3"/>
                    </a:lnTo>
                    <a:lnTo>
                      <a:pt x="1056" y="0"/>
                    </a:lnTo>
                    <a:lnTo>
                      <a:pt x="1049" y="16"/>
                    </a:lnTo>
                    <a:lnTo>
                      <a:pt x="1047" y="54"/>
                    </a:lnTo>
                    <a:lnTo>
                      <a:pt x="1040" y="70"/>
                    </a:lnTo>
                    <a:lnTo>
                      <a:pt x="1039" y="75"/>
                    </a:lnTo>
                    <a:lnTo>
                      <a:pt x="1040" y="79"/>
                    </a:lnTo>
                    <a:lnTo>
                      <a:pt x="1042" y="83"/>
                    </a:lnTo>
                    <a:lnTo>
                      <a:pt x="1050" y="91"/>
                    </a:lnTo>
                    <a:lnTo>
                      <a:pt x="1058" y="111"/>
                    </a:lnTo>
                    <a:lnTo>
                      <a:pt x="1067" y="117"/>
                    </a:lnTo>
                    <a:lnTo>
                      <a:pt x="1074" y="120"/>
                    </a:lnTo>
                    <a:lnTo>
                      <a:pt x="1081" y="126"/>
                    </a:lnTo>
                    <a:lnTo>
                      <a:pt x="1091" y="140"/>
                    </a:lnTo>
                    <a:lnTo>
                      <a:pt x="1100" y="158"/>
                    </a:lnTo>
                    <a:lnTo>
                      <a:pt x="1109" y="177"/>
                    </a:lnTo>
                    <a:lnTo>
                      <a:pt x="1113" y="185"/>
                    </a:lnTo>
                    <a:lnTo>
                      <a:pt x="1124" y="201"/>
                    </a:lnTo>
                    <a:lnTo>
                      <a:pt x="1128" y="210"/>
                    </a:lnTo>
                    <a:lnTo>
                      <a:pt x="1130" y="219"/>
                    </a:lnTo>
                    <a:lnTo>
                      <a:pt x="1131" y="242"/>
                    </a:lnTo>
                    <a:lnTo>
                      <a:pt x="1136" y="264"/>
                    </a:lnTo>
                    <a:lnTo>
                      <a:pt x="1136" y="274"/>
                    </a:lnTo>
                    <a:lnTo>
                      <a:pt x="1136" y="284"/>
                    </a:lnTo>
                    <a:lnTo>
                      <a:pt x="1134" y="295"/>
                    </a:lnTo>
                    <a:lnTo>
                      <a:pt x="1126" y="320"/>
                    </a:lnTo>
                    <a:lnTo>
                      <a:pt x="1103" y="362"/>
                    </a:lnTo>
                    <a:lnTo>
                      <a:pt x="1096" y="385"/>
                    </a:lnTo>
                    <a:lnTo>
                      <a:pt x="1104" y="387"/>
                    </a:lnTo>
                    <a:lnTo>
                      <a:pt x="1114" y="390"/>
                    </a:lnTo>
                    <a:lnTo>
                      <a:pt x="1118" y="390"/>
                    </a:lnTo>
                    <a:lnTo>
                      <a:pt x="1127" y="387"/>
                    </a:lnTo>
                    <a:lnTo>
                      <a:pt x="1148" y="380"/>
                    </a:lnTo>
                    <a:lnTo>
                      <a:pt x="1153" y="381"/>
                    </a:lnTo>
                    <a:lnTo>
                      <a:pt x="1154" y="385"/>
                    </a:lnTo>
                    <a:lnTo>
                      <a:pt x="1149" y="400"/>
                    </a:lnTo>
                    <a:lnTo>
                      <a:pt x="1149" y="406"/>
                    </a:lnTo>
                    <a:lnTo>
                      <a:pt x="1149" y="406"/>
                    </a:lnTo>
                    <a:lnTo>
                      <a:pt x="1149" y="406"/>
                    </a:lnTo>
                    <a:lnTo>
                      <a:pt x="1151" y="409"/>
                    </a:lnTo>
                    <a:lnTo>
                      <a:pt x="1155" y="413"/>
                    </a:lnTo>
                    <a:lnTo>
                      <a:pt x="1159" y="415"/>
                    </a:lnTo>
                    <a:lnTo>
                      <a:pt x="1165" y="416"/>
                    </a:lnTo>
                    <a:lnTo>
                      <a:pt x="1169" y="420"/>
                    </a:lnTo>
                    <a:lnTo>
                      <a:pt x="1185" y="437"/>
                    </a:lnTo>
                    <a:lnTo>
                      <a:pt x="1189" y="441"/>
                    </a:lnTo>
                    <a:lnTo>
                      <a:pt x="1191" y="445"/>
                    </a:lnTo>
                    <a:lnTo>
                      <a:pt x="1189" y="448"/>
                    </a:lnTo>
                    <a:lnTo>
                      <a:pt x="1187" y="449"/>
                    </a:lnTo>
                    <a:lnTo>
                      <a:pt x="1182" y="452"/>
                    </a:lnTo>
                    <a:lnTo>
                      <a:pt x="1179" y="454"/>
                    </a:lnTo>
                    <a:lnTo>
                      <a:pt x="1177" y="458"/>
                    </a:lnTo>
                    <a:lnTo>
                      <a:pt x="1177" y="462"/>
                    </a:lnTo>
                    <a:lnTo>
                      <a:pt x="1180" y="465"/>
                    </a:lnTo>
                    <a:lnTo>
                      <a:pt x="1189" y="469"/>
                    </a:lnTo>
                    <a:lnTo>
                      <a:pt x="1196" y="473"/>
                    </a:lnTo>
                    <a:lnTo>
                      <a:pt x="1199" y="477"/>
                    </a:lnTo>
                    <a:lnTo>
                      <a:pt x="1201" y="482"/>
                    </a:lnTo>
                    <a:lnTo>
                      <a:pt x="1201" y="486"/>
                    </a:lnTo>
                    <a:lnTo>
                      <a:pt x="1201" y="490"/>
                    </a:lnTo>
                    <a:lnTo>
                      <a:pt x="1199" y="493"/>
                    </a:lnTo>
                    <a:lnTo>
                      <a:pt x="1198" y="495"/>
                    </a:lnTo>
                    <a:lnTo>
                      <a:pt x="1196" y="495"/>
                    </a:lnTo>
                    <a:lnTo>
                      <a:pt x="1188" y="495"/>
                    </a:lnTo>
                    <a:lnTo>
                      <a:pt x="1182" y="497"/>
                    </a:lnTo>
                    <a:lnTo>
                      <a:pt x="1176" y="500"/>
                    </a:lnTo>
                    <a:lnTo>
                      <a:pt x="1161" y="515"/>
                    </a:lnTo>
                    <a:lnTo>
                      <a:pt x="1156" y="519"/>
                    </a:lnTo>
                    <a:lnTo>
                      <a:pt x="1142" y="523"/>
                    </a:lnTo>
                    <a:lnTo>
                      <a:pt x="1136" y="527"/>
                    </a:lnTo>
                    <a:lnTo>
                      <a:pt x="1129" y="534"/>
                    </a:lnTo>
                    <a:lnTo>
                      <a:pt x="1112" y="555"/>
                    </a:lnTo>
                    <a:lnTo>
                      <a:pt x="1101" y="563"/>
                    </a:lnTo>
                    <a:lnTo>
                      <a:pt x="1092" y="573"/>
                    </a:lnTo>
                    <a:lnTo>
                      <a:pt x="1086" y="577"/>
                    </a:lnTo>
                    <a:lnTo>
                      <a:pt x="1077" y="581"/>
                    </a:lnTo>
                    <a:lnTo>
                      <a:pt x="1072" y="584"/>
                    </a:lnTo>
                    <a:lnTo>
                      <a:pt x="1062" y="595"/>
                    </a:lnTo>
                    <a:lnTo>
                      <a:pt x="1057" y="597"/>
                    </a:lnTo>
                    <a:lnTo>
                      <a:pt x="1054" y="598"/>
                    </a:lnTo>
                    <a:lnTo>
                      <a:pt x="1050" y="597"/>
                    </a:lnTo>
                    <a:lnTo>
                      <a:pt x="1047" y="597"/>
                    </a:lnTo>
                    <a:lnTo>
                      <a:pt x="1044" y="598"/>
                    </a:lnTo>
                    <a:lnTo>
                      <a:pt x="1040" y="602"/>
                    </a:lnTo>
                    <a:lnTo>
                      <a:pt x="1023" y="623"/>
                    </a:lnTo>
                    <a:lnTo>
                      <a:pt x="990" y="650"/>
                    </a:lnTo>
                    <a:lnTo>
                      <a:pt x="976" y="664"/>
                    </a:lnTo>
                    <a:lnTo>
                      <a:pt x="973" y="670"/>
                    </a:lnTo>
                    <a:lnTo>
                      <a:pt x="971" y="676"/>
                    </a:lnTo>
                    <a:lnTo>
                      <a:pt x="971" y="676"/>
                    </a:lnTo>
                    <a:lnTo>
                      <a:pt x="971" y="676"/>
                    </a:lnTo>
                    <a:lnTo>
                      <a:pt x="972" y="683"/>
                    </a:lnTo>
                    <a:lnTo>
                      <a:pt x="971" y="689"/>
                    </a:lnTo>
                    <a:lnTo>
                      <a:pt x="969" y="694"/>
                    </a:lnTo>
                    <a:lnTo>
                      <a:pt x="966" y="711"/>
                    </a:lnTo>
                    <a:lnTo>
                      <a:pt x="964" y="714"/>
                    </a:lnTo>
                    <a:lnTo>
                      <a:pt x="963" y="715"/>
                    </a:lnTo>
                    <a:lnTo>
                      <a:pt x="958" y="717"/>
                    </a:lnTo>
                    <a:lnTo>
                      <a:pt x="954" y="718"/>
                    </a:lnTo>
                    <a:lnTo>
                      <a:pt x="952" y="720"/>
                    </a:lnTo>
                    <a:lnTo>
                      <a:pt x="951" y="724"/>
                    </a:lnTo>
                    <a:lnTo>
                      <a:pt x="952" y="727"/>
                    </a:lnTo>
                    <a:lnTo>
                      <a:pt x="952" y="729"/>
                    </a:lnTo>
                    <a:lnTo>
                      <a:pt x="955" y="734"/>
                    </a:lnTo>
                    <a:lnTo>
                      <a:pt x="956" y="736"/>
                    </a:lnTo>
                    <a:lnTo>
                      <a:pt x="956" y="738"/>
                    </a:lnTo>
                    <a:lnTo>
                      <a:pt x="957" y="740"/>
                    </a:lnTo>
                    <a:lnTo>
                      <a:pt x="958" y="742"/>
                    </a:lnTo>
                    <a:lnTo>
                      <a:pt x="960" y="745"/>
                    </a:lnTo>
                    <a:lnTo>
                      <a:pt x="969" y="751"/>
                    </a:lnTo>
                    <a:lnTo>
                      <a:pt x="984" y="758"/>
                    </a:lnTo>
                    <a:lnTo>
                      <a:pt x="989" y="761"/>
                    </a:lnTo>
                    <a:lnTo>
                      <a:pt x="995" y="772"/>
                    </a:lnTo>
                    <a:lnTo>
                      <a:pt x="997" y="774"/>
                    </a:lnTo>
                    <a:lnTo>
                      <a:pt x="999" y="777"/>
                    </a:lnTo>
                    <a:lnTo>
                      <a:pt x="1002" y="782"/>
                    </a:lnTo>
                    <a:lnTo>
                      <a:pt x="1004" y="791"/>
                    </a:lnTo>
                    <a:lnTo>
                      <a:pt x="1008" y="799"/>
                    </a:lnTo>
                    <a:lnTo>
                      <a:pt x="1011" y="803"/>
                    </a:lnTo>
                    <a:lnTo>
                      <a:pt x="1021" y="810"/>
                    </a:lnTo>
                    <a:lnTo>
                      <a:pt x="1026" y="819"/>
                    </a:lnTo>
                    <a:lnTo>
                      <a:pt x="1056" y="832"/>
                    </a:lnTo>
                    <a:lnTo>
                      <a:pt x="1070" y="842"/>
                    </a:lnTo>
                    <a:lnTo>
                      <a:pt x="1074" y="849"/>
                    </a:lnTo>
                    <a:lnTo>
                      <a:pt x="1076" y="854"/>
                    </a:lnTo>
                    <a:lnTo>
                      <a:pt x="1078" y="867"/>
                    </a:lnTo>
                    <a:lnTo>
                      <a:pt x="1081" y="877"/>
                    </a:lnTo>
                    <a:lnTo>
                      <a:pt x="1081" y="880"/>
                    </a:lnTo>
                    <a:lnTo>
                      <a:pt x="1081" y="884"/>
                    </a:lnTo>
                    <a:lnTo>
                      <a:pt x="1079" y="899"/>
                    </a:lnTo>
                    <a:lnTo>
                      <a:pt x="1075" y="915"/>
                    </a:lnTo>
                    <a:lnTo>
                      <a:pt x="1075" y="920"/>
                    </a:lnTo>
                    <a:lnTo>
                      <a:pt x="1076" y="923"/>
                    </a:lnTo>
                    <a:lnTo>
                      <a:pt x="1078" y="926"/>
                    </a:lnTo>
                    <a:lnTo>
                      <a:pt x="1082" y="930"/>
                    </a:lnTo>
                    <a:lnTo>
                      <a:pt x="1084" y="932"/>
                    </a:lnTo>
                    <a:lnTo>
                      <a:pt x="1085" y="935"/>
                    </a:lnTo>
                    <a:lnTo>
                      <a:pt x="1085" y="942"/>
                    </a:lnTo>
                    <a:lnTo>
                      <a:pt x="1086" y="950"/>
                    </a:lnTo>
                    <a:lnTo>
                      <a:pt x="1057" y="945"/>
                    </a:lnTo>
                    <a:lnTo>
                      <a:pt x="1049" y="942"/>
                    </a:lnTo>
                    <a:lnTo>
                      <a:pt x="1049" y="938"/>
                    </a:lnTo>
                    <a:lnTo>
                      <a:pt x="1048" y="936"/>
                    </a:lnTo>
                    <a:lnTo>
                      <a:pt x="1042" y="930"/>
                    </a:lnTo>
                    <a:lnTo>
                      <a:pt x="1033" y="927"/>
                    </a:lnTo>
                    <a:lnTo>
                      <a:pt x="1026" y="932"/>
                    </a:lnTo>
                    <a:lnTo>
                      <a:pt x="1017" y="938"/>
                    </a:lnTo>
                    <a:lnTo>
                      <a:pt x="999" y="944"/>
                    </a:lnTo>
                    <a:lnTo>
                      <a:pt x="996" y="945"/>
                    </a:lnTo>
                    <a:lnTo>
                      <a:pt x="995" y="945"/>
                    </a:lnTo>
                    <a:lnTo>
                      <a:pt x="995" y="946"/>
                    </a:lnTo>
                    <a:lnTo>
                      <a:pt x="995" y="946"/>
                    </a:lnTo>
                    <a:lnTo>
                      <a:pt x="991" y="953"/>
                    </a:lnTo>
                    <a:lnTo>
                      <a:pt x="988" y="957"/>
                    </a:lnTo>
                    <a:lnTo>
                      <a:pt x="982" y="961"/>
                    </a:lnTo>
                    <a:lnTo>
                      <a:pt x="967" y="968"/>
                    </a:lnTo>
                    <a:lnTo>
                      <a:pt x="951" y="974"/>
                    </a:lnTo>
                    <a:lnTo>
                      <a:pt x="942" y="980"/>
                    </a:lnTo>
                    <a:lnTo>
                      <a:pt x="942" y="981"/>
                    </a:lnTo>
                    <a:lnTo>
                      <a:pt x="942" y="983"/>
                    </a:lnTo>
                    <a:lnTo>
                      <a:pt x="942" y="985"/>
                    </a:lnTo>
                    <a:lnTo>
                      <a:pt x="940" y="987"/>
                    </a:lnTo>
                    <a:lnTo>
                      <a:pt x="938" y="989"/>
                    </a:lnTo>
                    <a:lnTo>
                      <a:pt x="933" y="993"/>
                    </a:lnTo>
                    <a:lnTo>
                      <a:pt x="931" y="995"/>
                    </a:lnTo>
                    <a:lnTo>
                      <a:pt x="930" y="998"/>
                    </a:lnTo>
                    <a:lnTo>
                      <a:pt x="931" y="999"/>
                    </a:lnTo>
                    <a:lnTo>
                      <a:pt x="932" y="1000"/>
                    </a:lnTo>
                    <a:lnTo>
                      <a:pt x="937" y="1002"/>
                    </a:lnTo>
                    <a:lnTo>
                      <a:pt x="939" y="1004"/>
                    </a:lnTo>
                    <a:lnTo>
                      <a:pt x="940" y="1005"/>
                    </a:lnTo>
                    <a:lnTo>
                      <a:pt x="941" y="1009"/>
                    </a:lnTo>
                    <a:lnTo>
                      <a:pt x="943" y="1014"/>
                    </a:lnTo>
                    <a:lnTo>
                      <a:pt x="944" y="1016"/>
                    </a:lnTo>
                    <a:lnTo>
                      <a:pt x="945" y="1017"/>
                    </a:lnTo>
                    <a:lnTo>
                      <a:pt x="947" y="1017"/>
                    </a:lnTo>
                    <a:lnTo>
                      <a:pt x="949" y="1017"/>
                    </a:lnTo>
                    <a:lnTo>
                      <a:pt x="952" y="1016"/>
                    </a:lnTo>
                    <a:lnTo>
                      <a:pt x="954" y="1015"/>
                    </a:lnTo>
                    <a:lnTo>
                      <a:pt x="956" y="1016"/>
                    </a:lnTo>
                    <a:lnTo>
                      <a:pt x="957" y="1017"/>
                    </a:lnTo>
                    <a:lnTo>
                      <a:pt x="961" y="1023"/>
                    </a:lnTo>
                    <a:lnTo>
                      <a:pt x="964" y="1027"/>
                    </a:lnTo>
                    <a:lnTo>
                      <a:pt x="966" y="1030"/>
                    </a:lnTo>
                    <a:lnTo>
                      <a:pt x="968" y="1040"/>
                    </a:lnTo>
                    <a:lnTo>
                      <a:pt x="972" y="1051"/>
                    </a:lnTo>
                    <a:lnTo>
                      <a:pt x="976" y="1059"/>
                    </a:lnTo>
                    <a:lnTo>
                      <a:pt x="976" y="1064"/>
                    </a:lnTo>
                    <a:lnTo>
                      <a:pt x="966" y="1081"/>
                    </a:lnTo>
                    <a:lnTo>
                      <a:pt x="950" y="1098"/>
                    </a:lnTo>
                    <a:lnTo>
                      <a:pt x="950" y="1105"/>
                    </a:lnTo>
                    <a:lnTo>
                      <a:pt x="947" y="1111"/>
                    </a:lnTo>
                    <a:lnTo>
                      <a:pt x="945" y="1115"/>
                    </a:lnTo>
                    <a:lnTo>
                      <a:pt x="943" y="1121"/>
                    </a:lnTo>
                    <a:lnTo>
                      <a:pt x="942" y="1128"/>
                    </a:lnTo>
                    <a:lnTo>
                      <a:pt x="943" y="1134"/>
                    </a:lnTo>
                    <a:lnTo>
                      <a:pt x="946" y="1147"/>
                    </a:lnTo>
                    <a:lnTo>
                      <a:pt x="946" y="1150"/>
                    </a:lnTo>
                    <a:lnTo>
                      <a:pt x="945" y="1158"/>
                    </a:lnTo>
                    <a:lnTo>
                      <a:pt x="946" y="1162"/>
                    </a:lnTo>
                    <a:lnTo>
                      <a:pt x="948" y="1165"/>
                    </a:lnTo>
                    <a:lnTo>
                      <a:pt x="951" y="1166"/>
                    </a:lnTo>
                    <a:lnTo>
                      <a:pt x="954" y="1167"/>
                    </a:lnTo>
                    <a:lnTo>
                      <a:pt x="956" y="1168"/>
                    </a:lnTo>
                    <a:lnTo>
                      <a:pt x="975" y="1188"/>
                    </a:lnTo>
                    <a:lnTo>
                      <a:pt x="979" y="1191"/>
                    </a:lnTo>
                    <a:lnTo>
                      <a:pt x="981" y="1197"/>
                    </a:lnTo>
                    <a:lnTo>
                      <a:pt x="986" y="1208"/>
                    </a:lnTo>
                    <a:lnTo>
                      <a:pt x="995" y="1245"/>
                    </a:lnTo>
                    <a:lnTo>
                      <a:pt x="996" y="1258"/>
                    </a:lnTo>
                    <a:lnTo>
                      <a:pt x="997" y="1270"/>
                    </a:lnTo>
                    <a:lnTo>
                      <a:pt x="996" y="1277"/>
                    </a:lnTo>
                    <a:lnTo>
                      <a:pt x="990" y="1286"/>
                    </a:lnTo>
                    <a:lnTo>
                      <a:pt x="987" y="1292"/>
                    </a:lnTo>
                    <a:lnTo>
                      <a:pt x="985" y="1320"/>
                    </a:lnTo>
                    <a:lnTo>
                      <a:pt x="985" y="1322"/>
                    </a:lnTo>
                    <a:lnTo>
                      <a:pt x="984" y="1326"/>
                    </a:lnTo>
                    <a:lnTo>
                      <a:pt x="981" y="1327"/>
                    </a:lnTo>
                    <a:lnTo>
                      <a:pt x="977" y="1326"/>
                    </a:lnTo>
                    <a:lnTo>
                      <a:pt x="972" y="1323"/>
                    </a:lnTo>
                    <a:lnTo>
                      <a:pt x="969" y="1322"/>
                    </a:lnTo>
                    <a:lnTo>
                      <a:pt x="965" y="1323"/>
                    </a:lnTo>
                    <a:lnTo>
                      <a:pt x="963" y="1328"/>
                    </a:lnTo>
                    <a:lnTo>
                      <a:pt x="963" y="1333"/>
                    </a:lnTo>
                    <a:lnTo>
                      <a:pt x="966" y="1338"/>
                    </a:lnTo>
                    <a:lnTo>
                      <a:pt x="969" y="1340"/>
                    </a:lnTo>
                    <a:lnTo>
                      <a:pt x="972" y="1341"/>
                    </a:lnTo>
                    <a:lnTo>
                      <a:pt x="983" y="1342"/>
                    </a:lnTo>
                    <a:lnTo>
                      <a:pt x="985" y="1344"/>
                    </a:lnTo>
                    <a:lnTo>
                      <a:pt x="987" y="1346"/>
                    </a:lnTo>
                    <a:lnTo>
                      <a:pt x="990" y="1354"/>
                    </a:lnTo>
                    <a:lnTo>
                      <a:pt x="994" y="1359"/>
                    </a:lnTo>
                    <a:lnTo>
                      <a:pt x="995" y="1365"/>
                    </a:lnTo>
                    <a:lnTo>
                      <a:pt x="995" y="1372"/>
                    </a:lnTo>
                    <a:lnTo>
                      <a:pt x="996" y="1376"/>
                    </a:lnTo>
                    <a:lnTo>
                      <a:pt x="997" y="1380"/>
                    </a:lnTo>
                    <a:lnTo>
                      <a:pt x="1000" y="1383"/>
                    </a:lnTo>
                    <a:lnTo>
                      <a:pt x="1003" y="1389"/>
                    </a:lnTo>
                    <a:lnTo>
                      <a:pt x="1003" y="1394"/>
                    </a:lnTo>
                    <a:lnTo>
                      <a:pt x="1001" y="1397"/>
                    </a:lnTo>
                    <a:lnTo>
                      <a:pt x="996" y="1400"/>
                    </a:lnTo>
                    <a:lnTo>
                      <a:pt x="993" y="1403"/>
                    </a:lnTo>
                    <a:lnTo>
                      <a:pt x="991" y="1408"/>
                    </a:lnTo>
                    <a:lnTo>
                      <a:pt x="993" y="1411"/>
                    </a:lnTo>
                    <a:lnTo>
                      <a:pt x="997" y="1412"/>
                    </a:lnTo>
                    <a:lnTo>
                      <a:pt x="1000" y="1412"/>
                    </a:lnTo>
                    <a:lnTo>
                      <a:pt x="1006" y="1415"/>
                    </a:lnTo>
                    <a:lnTo>
                      <a:pt x="1003" y="1424"/>
                    </a:lnTo>
                    <a:lnTo>
                      <a:pt x="1000" y="1428"/>
                    </a:lnTo>
                    <a:lnTo>
                      <a:pt x="995" y="1432"/>
                    </a:lnTo>
                    <a:lnTo>
                      <a:pt x="988" y="1436"/>
                    </a:lnTo>
                    <a:lnTo>
                      <a:pt x="981" y="1437"/>
                    </a:lnTo>
                    <a:lnTo>
                      <a:pt x="974" y="1437"/>
                    </a:lnTo>
                    <a:lnTo>
                      <a:pt x="969" y="1436"/>
                    </a:lnTo>
                    <a:lnTo>
                      <a:pt x="963" y="1433"/>
                    </a:lnTo>
                    <a:lnTo>
                      <a:pt x="959" y="1431"/>
                    </a:lnTo>
                    <a:lnTo>
                      <a:pt x="954" y="1428"/>
                    </a:lnTo>
                    <a:lnTo>
                      <a:pt x="949" y="1426"/>
                    </a:lnTo>
                    <a:lnTo>
                      <a:pt x="942" y="1425"/>
                    </a:lnTo>
                    <a:lnTo>
                      <a:pt x="937" y="1427"/>
                    </a:lnTo>
                    <a:lnTo>
                      <a:pt x="934" y="1430"/>
                    </a:lnTo>
                    <a:lnTo>
                      <a:pt x="935" y="1433"/>
                    </a:lnTo>
                    <a:lnTo>
                      <a:pt x="938" y="1436"/>
                    </a:lnTo>
                    <a:lnTo>
                      <a:pt x="944" y="1438"/>
                    </a:lnTo>
                    <a:lnTo>
                      <a:pt x="949" y="1440"/>
                    </a:lnTo>
                    <a:lnTo>
                      <a:pt x="952" y="1442"/>
                    </a:lnTo>
                    <a:lnTo>
                      <a:pt x="953" y="1446"/>
                    </a:lnTo>
                    <a:lnTo>
                      <a:pt x="951" y="1461"/>
                    </a:lnTo>
                    <a:lnTo>
                      <a:pt x="952" y="1465"/>
                    </a:lnTo>
                    <a:lnTo>
                      <a:pt x="956" y="1471"/>
                    </a:lnTo>
                    <a:lnTo>
                      <a:pt x="958" y="1475"/>
                    </a:lnTo>
                    <a:lnTo>
                      <a:pt x="958" y="1479"/>
                    </a:lnTo>
                    <a:lnTo>
                      <a:pt x="957" y="1482"/>
                    </a:lnTo>
                    <a:lnTo>
                      <a:pt x="955" y="1487"/>
                    </a:lnTo>
                    <a:lnTo>
                      <a:pt x="952" y="1490"/>
                    </a:lnTo>
                    <a:lnTo>
                      <a:pt x="948" y="1494"/>
                    </a:lnTo>
                    <a:lnTo>
                      <a:pt x="946" y="1498"/>
                    </a:lnTo>
                    <a:lnTo>
                      <a:pt x="946" y="1503"/>
                    </a:lnTo>
                    <a:lnTo>
                      <a:pt x="947" y="1508"/>
                    </a:lnTo>
                    <a:lnTo>
                      <a:pt x="948" y="1514"/>
                    </a:lnTo>
                    <a:lnTo>
                      <a:pt x="946" y="1523"/>
                    </a:lnTo>
                    <a:lnTo>
                      <a:pt x="926" y="1568"/>
                    </a:lnTo>
                    <a:lnTo>
                      <a:pt x="919" y="1577"/>
                    </a:lnTo>
                    <a:lnTo>
                      <a:pt x="904" y="1588"/>
                    </a:lnTo>
                    <a:lnTo>
                      <a:pt x="892" y="1597"/>
                    </a:lnTo>
                    <a:lnTo>
                      <a:pt x="886" y="1598"/>
                    </a:lnTo>
                    <a:lnTo>
                      <a:pt x="875" y="1602"/>
                    </a:lnTo>
                    <a:lnTo>
                      <a:pt x="872" y="1607"/>
                    </a:lnTo>
                    <a:lnTo>
                      <a:pt x="871" y="1612"/>
                    </a:lnTo>
                    <a:lnTo>
                      <a:pt x="871" y="1618"/>
                    </a:lnTo>
                    <a:lnTo>
                      <a:pt x="871" y="1623"/>
                    </a:lnTo>
                    <a:lnTo>
                      <a:pt x="872" y="1627"/>
                    </a:lnTo>
                    <a:lnTo>
                      <a:pt x="874" y="1629"/>
                    </a:lnTo>
                    <a:lnTo>
                      <a:pt x="877" y="1628"/>
                    </a:lnTo>
                    <a:lnTo>
                      <a:pt x="880" y="1627"/>
                    </a:lnTo>
                    <a:lnTo>
                      <a:pt x="882" y="1627"/>
                    </a:lnTo>
                    <a:lnTo>
                      <a:pt x="886" y="1629"/>
                    </a:lnTo>
                    <a:lnTo>
                      <a:pt x="891" y="1639"/>
                    </a:lnTo>
                    <a:lnTo>
                      <a:pt x="890" y="1646"/>
                    </a:lnTo>
                    <a:lnTo>
                      <a:pt x="885" y="1650"/>
                    </a:lnTo>
                    <a:lnTo>
                      <a:pt x="877" y="1651"/>
                    </a:lnTo>
                    <a:lnTo>
                      <a:pt x="863" y="1648"/>
                    </a:lnTo>
                    <a:lnTo>
                      <a:pt x="857" y="1650"/>
                    </a:lnTo>
                    <a:lnTo>
                      <a:pt x="855" y="1654"/>
                    </a:lnTo>
                    <a:lnTo>
                      <a:pt x="854" y="1666"/>
                    </a:lnTo>
                    <a:lnTo>
                      <a:pt x="851" y="1672"/>
                    </a:lnTo>
                    <a:lnTo>
                      <a:pt x="847" y="1683"/>
                    </a:lnTo>
                    <a:lnTo>
                      <a:pt x="842" y="1685"/>
                    </a:lnTo>
                    <a:lnTo>
                      <a:pt x="837" y="1685"/>
                    </a:lnTo>
                    <a:lnTo>
                      <a:pt x="826" y="1674"/>
                    </a:lnTo>
                    <a:lnTo>
                      <a:pt x="820" y="1671"/>
                    </a:lnTo>
                    <a:lnTo>
                      <a:pt x="815" y="1671"/>
                    </a:lnTo>
                    <a:lnTo>
                      <a:pt x="811" y="1672"/>
                    </a:lnTo>
                    <a:lnTo>
                      <a:pt x="806" y="1675"/>
                    </a:lnTo>
                    <a:lnTo>
                      <a:pt x="806" y="1679"/>
                    </a:lnTo>
                    <a:lnTo>
                      <a:pt x="808" y="1693"/>
                    </a:lnTo>
                    <a:lnTo>
                      <a:pt x="807" y="1701"/>
                    </a:lnTo>
                    <a:lnTo>
                      <a:pt x="808" y="1716"/>
                    </a:lnTo>
                    <a:lnTo>
                      <a:pt x="806" y="1721"/>
                    </a:lnTo>
                    <a:lnTo>
                      <a:pt x="803" y="1724"/>
                    </a:lnTo>
                    <a:lnTo>
                      <a:pt x="798" y="1728"/>
                    </a:lnTo>
                    <a:lnTo>
                      <a:pt x="792" y="1735"/>
                    </a:lnTo>
                    <a:lnTo>
                      <a:pt x="786" y="1737"/>
                    </a:lnTo>
                    <a:lnTo>
                      <a:pt x="772" y="1733"/>
                    </a:lnTo>
                    <a:lnTo>
                      <a:pt x="762" y="1733"/>
                    </a:lnTo>
                    <a:lnTo>
                      <a:pt x="734" y="1745"/>
                    </a:lnTo>
                    <a:lnTo>
                      <a:pt x="731" y="1744"/>
                    </a:lnTo>
                    <a:lnTo>
                      <a:pt x="729" y="1742"/>
                    </a:lnTo>
                    <a:lnTo>
                      <a:pt x="728" y="1736"/>
                    </a:lnTo>
                    <a:lnTo>
                      <a:pt x="727" y="1729"/>
                    </a:lnTo>
                    <a:lnTo>
                      <a:pt x="726" y="1723"/>
                    </a:lnTo>
                    <a:lnTo>
                      <a:pt x="723" y="1719"/>
                    </a:lnTo>
                    <a:lnTo>
                      <a:pt x="720" y="1716"/>
                    </a:lnTo>
                    <a:lnTo>
                      <a:pt x="716" y="1716"/>
                    </a:lnTo>
                    <a:lnTo>
                      <a:pt x="693" y="1721"/>
                    </a:lnTo>
                    <a:lnTo>
                      <a:pt x="683" y="1724"/>
                    </a:lnTo>
                    <a:lnTo>
                      <a:pt x="679" y="1728"/>
                    </a:lnTo>
                    <a:lnTo>
                      <a:pt x="679" y="1731"/>
                    </a:lnTo>
                    <a:lnTo>
                      <a:pt x="681" y="1735"/>
                    </a:lnTo>
                    <a:lnTo>
                      <a:pt x="689" y="1743"/>
                    </a:lnTo>
                    <a:lnTo>
                      <a:pt x="691" y="1745"/>
                    </a:lnTo>
                    <a:lnTo>
                      <a:pt x="691" y="1749"/>
                    </a:lnTo>
                    <a:lnTo>
                      <a:pt x="692" y="1752"/>
                    </a:lnTo>
                    <a:lnTo>
                      <a:pt x="694" y="1756"/>
                    </a:lnTo>
                    <a:lnTo>
                      <a:pt x="703" y="1763"/>
                    </a:lnTo>
                    <a:lnTo>
                      <a:pt x="706" y="1769"/>
                    </a:lnTo>
                    <a:lnTo>
                      <a:pt x="708" y="1777"/>
                    </a:lnTo>
                    <a:lnTo>
                      <a:pt x="706" y="1784"/>
                    </a:lnTo>
                    <a:lnTo>
                      <a:pt x="703" y="1790"/>
                    </a:lnTo>
                    <a:lnTo>
                      <a:pt x="699" y="1793"/>
                    </a:lnTo>
                    <a:lnTo>
                      <a:pt x="693" y="1793"/>
                    </a:lnTo>
                    <a:lnTo>
                      <a:pt x="691" y="1795"/>
                    </a:lnTo>
                    <a:lnTo>
                      <a:pt x="689" y="1800"/>
                    </a:lnTo>
                    <a:lnTo>
                      <a:pt x="690" y="1811"/>
                    </a:lnTo>
                    <a:lnTo>
                      <a:pt x="689" y="1817"/>
                    </a:lnTo>
                    <a:lnTo>
                      <a:pt x="686" y="1824"/>
                    </a:lnTo>
                    <a:lnTo>
                      <a:pt x="682" y="1827"/>
                    </a:lnTo>
                    <a:lnTo>
                      <a:pt x="678" y="1827"/>
                    </a:lnTo>
                    <a:lnTo>
                      <a:pt x="673" y="1818"/>
                    </a:lnTo>
                    <a:lnTo>
                      <a:pt x="669" y="1815"/>
                    </a:lnTo>
                    <a:lnTo>
                      <a:pt x="665" y="1813"/>
                    </a:lnTo>
                    <a:lnTo>
                      <a:pt x="660" y="1813"/>
                    </a:lnTo>
                    <a:lnTo>
                      <a:pt x="650" y="1810"/>
                    </a:lnTo>
                    <a:lnTo>
                      <a:pt x="644" y="1809"/>
                    </a:lnTo>
                    <a:lnTo>
                      <a:pt x="640" y="1810"/>
                    </a:lnTo>
                    <a:lnTo>
                      <a:pt x="637" y="1812"/>
                    </a:lnTo>
                    <a:lnTo>
                      <a:pt x="636" y="1815"/>
                    </a:lnTo>
                    <a:lnTo>
                      <a:pt x="637" y="1819"/>
                    </a:lnTo>
                    <a:lnTo>
                      <a:pt x="640" y="1823"/>
                    </a:lnTo>
                    <a:lnTo>
                      <a:pt x="649" y="1831"/>
                    </a:lnTo>
                    <a:lnTo>
                      <a:pt x="651" y="1835"/>
                    </a:lnTo>
                    <a:lnTo>
                      <a:pt x="652" y="1839"/>
                    </a:lnTo>
                    <a:lnTo>
                      <a:pt x="650" y="1846"/>
                    </a:lnTo>
                    <a:lnTo>
                      <a:pt x="634" y="1849"/>
                    </a:lnTo>
                    <a:lnTo>
                      <a:pt x="608" y="1843"/>
                    </a:lnTo>
                    <a:lnTo>
                      <a:pt x="597" y="1838"/>
                    </a:lnTo>
                    <a:lnTo>
                      <a:pt x="588" y="1830"/>
                    </a:lnTo>
                    <a:lnTo>
                      <a:pt x="578" y="1820"/>
                    </a:lnTo>
                    <a:lnTo>
                      <a:pt x="574" y="1818"/>
                    </a:lnTo>
                    <a:lnTo>
                      <a:pt x="568" y="1818"/>
                    </a:lnTo>
                    <a:lnTo>
                      <a:pt x="560" y="1817"/>
                    </a:lnTo>
                    <a:lnTo>
                      <a:pt x="550" y="1812"/>
                    </a:lnTo>
                    <a:lnTo>
                      <a:pt x="525" y="1795"/>
                    </a:lnTo>
                    <a:lnTo>
                      <a:pt x="517" y="1792"/>
                    </a:lnTo>
                    <a:lnTo>
                      <a:pt x="511" y="1791"/>
                    </a:lnTo>
                    <a:lnTo>
                      <a:pt x="506" y="1794"/>
                    </a:lnTo>
                    <a:lnTo>
                      <a:pt x="504" y="1797"/>
                    </a:lnTo>
                    <a:lnTo>
                      <a:pt x="502" y="1801"/>
                    </a:lnTo>
                    <a:lnTo>
                      <a:pt x="501" y="1805"/>
                    </a:lnTo>
                    <a:lnTo>
                      <a:pt x="500" y="1807"/>
                    </a:lnTo>
                    <a:lnTo>
                      <a:pt x="499" y="1809"/>
                    </a:lnTo>
                    <a:lnTo>
                      <a:pt x="495" y="1815"/>
                    </a:lnTo>
                    <a:lnTo>
                      <a:pt x="486" y="1822"/>
                    </a:lnTo>
                    <a:lnTo>
                      <a:pt x="483" y="1825"/>
                    </a:lnTo>
                    <a:lnTo>
                      <a:pt x="480" y="1832"/>
                    </a:lnTo>
                    <a:lnTo>
                      <a:pt x="477" y="1841"/>
                    </a:lnTo>
                    <a:lnTo>
                      <a:pt x="477" y="1844"/>
                    </a:lnTo>
                    <a:lnTo>
                      <a:pt x="478" y="1848"/>
                    </a:lnTo>
                    <a:lnTo>
                      <a:pt x="480" y="1853"/>
                    </a:lnTo>
                    <a:lnTo>
                      <a:pt x="483" y="1863"/>
                    </a:lnTo>
                    <a:lnTo>
                      <a:pt x="481" y="1877"/>
                    </a:lnTo>
                    <a:lnTo>
                      <a:pt x="473" y="1890"/>
                    </a:lnTo>
                    <a:lnTo>
                      <a:pt x="455" y="1896"/>
                    </a:lnTo>
                    <a:lnTo>
                      <a:pt x="398" y="1905"/>
                    </a:lnTo>
                    <a:lnTo>
                      <a:pt x="368" y="1916"/>
                    </a:lnTo>
                    <a:lnTo>
                      <a:pt x="349" y="1926"/>
                    </a:lnTo>
                    <a:lnTo>
                      <a:pt x="307" y="1937"/>
                    </a:lnTo>
                    <a:lnTo>
                      <a:pt x="284" y="1949"/>
                    </a:lnTo>
                    <a:lnTo>
                      <a:pt x="269" y="1958"/>
                    </a:lnTo>
                    <a:lnTo>
                      <a:pt x="260" y="1967"/>
                    </a:lnTo>
                    <a:lnTo>
                      <a:pt x="254" y="1974"/>
                    </a:lnTo>
                    <a:lnTo>
                      <a:pt x="251" y="1981"/>
                    </a:lnTo>
                    <a:lnTo>
                      <a:pt x="250" y="1988"/>
                    </a:lnTo>
                    <a:lnTo>
                      <a:pt x="251" y="1994"/>
                    </a:lnTo>
                    <a:lnTo>
                      <a:pt x="250" y="2000"/>
                    </a:lnTo>
                    <a:lnTo>
                      <a:pt x="248" y="2005"/>
                    </a:lnTo>
                    <a:lnTo>
                      <a:pt x="246" y="2008"/>
                    </a:lnTo>
                    <a:lnTo>
                      <a:pt x="245" y="2009"/>
                    </a:lnTo>
                    <a:lnTo>
                      <a:pt x="245" y="2010"/>
                    </a:lnTo>
                    <a:lnTo>
                      <a:pt x="244" y="2011"/>
                    </a:lnTo>
                    <a:lnTo>
                      <a:pt x="242" y="2013"/>
                    </a:lnTo>
                    <a:lnTo>
                      <a:pt x="237" y="2018"/>
                    </a:lnTo>
                    <a:lnTo>
                      <a:pt x="232" y="2021"/>
                    </a:lnTo>
                    <a:lnTo>
                      <a:pt x="218" y="2034"/>
                    </a:lnTo>
                    <a:lnTo>
                      <a:pt x="203" y="2039"/>
                    </a:lnTo>
                    <a:lnTo>
                      <a:pt x="196" y="2040"/>
                    </a:lnTo>
                    <a:lnTo>
                      <a:pt x="189" y="2036"/>
                    </a:lnTo>
                    <a:lnTo>
                      <a:pt x="184" y="2030"/>
                    </a:lnTo>
                    <a:lnTo>
                      <a:pt x="175" y="2024"/>
                    </a:lnTo>
                    <a:lnTo>
                      <a:pt x="162" y="2018"/>
                    </a:lnTo>
                    <a:lnTo>
                      <a:pt x="158" y="2017"/>
                    </a:lnTo>
                    <a:lnTo>
                      <a:pt x="151" y="2016"/>
                    </a:lnTo>
                    <a:lnTo>
                      <a:pt x="147" y="2014"/>
                    </a:lnTo>
                    <a:lnTo>
                      <a:pt x="145" y="2011"/>
                    </a:lnTo>
                    <a:lnTo>
                      <a:pt x="145" y="2010"/>
                    </a:lnTo>
                    <a:lnTo>
                      <a:pt x="145" y="2009"/>
                    </a:lnTo>
                    <a:lnTo>
                      <a:pt x="146" y="2002"/>
                    </a:lnTo>
                    <a:lnTo>
                      <a:pt x="151" y="1979"/>
                    </a:lnTo>
                    <a:lnTo>
                      <a:pt x="148" y="1969"/>
                    </a:lnTo>
                    <a:lnTo>
                      <a:pt x="134" y="1968"/>
                    </a:lnTo>
                    <a:lnTo>
                      <a:pt x="113" y="1956"/>
                    </a:lnTo>
                    <a:lnTo>
                      <a:pt x="104" y="1953"/>
                    </a:lnTo>
                    <a:lnTo>
                      <a:pt x="97" y="1954"/>
                    </a:lnTo>
                    <a:lnTo>
                      <a:pt x="93" y="1956"/>
                    </a:lnTo>
                    <a:lnTo>
                      <a:pt x="89" y="1961"/>
                    </a:lnTo>
                    <a:lnTo>
                      <a:pt x="86" y="1965"/>
                    </a:lnTo>
                    <a:lnTo>
                      <a:pt x="85" y="1968"/>
                    </a:lnTo>
                    <a:lnTo>
                      <a:pt x="86" y="1972"/>
                    </a:lnTo>
                    <a:lnTo>
                      <a:pt x="92" y="1990"/>
                    </a:lnTo>
                    <a:lnTo>
                      <a:pt x="93" y="1994"/>
                    </a:lnTo>
                    <a:lnTo>
                      <a:pt x="90" y="2000"/>
                    </a:lnTo>
                    <a:lnTo>
                      <a:pt x="87" y="2002"/>
                    </a:lnTo>
                    <a:lnTo>
                      <a:pt x="83" y="2004"/>
                    </a:lnTo>
                    <a:lnTo>
                      <a:pt x="57" y="2008"/>
                    </a:lnTo>
                    <a:lnTo>
                      <a:pt x="46" y="2009"/>
                    </a:lnTo>
                    <a:lnTo>
                      <a:pt x="38" y="2008"/>
                    </a:lnTo>
                    <a:lnTo>
                      <a:pt x="13" y="2013"/>
                    </a:lnTo>
                    <a:lnTo>
                      <a:pt x="3" y="2019"/>
                    </a:lnTo>
                    <a:lnTo>
                      <a:pt x="1" y="2021"/>
                    </a:lnTo>
                    <a:lnTo>
                      <a:pt x="0" y="2025"/>
                    </a:lnTo>
                    <a:lnTo>
                      <a:pt x="0" y="2034"/>
                    </a:lnTo>
                    <a:lnTo>
                      <a:pt x="4" y="2037"/>
                    </a:lnTo>
                    <a:lnTo>
                      <a:pt x="7" y="2042"/>
                    </a:lnTo>
                    <a:lnTo>
                      <a:pt x="9" y="2046"/>
                    </a:lnTo>
                    <a:lnTo>
                      <a:pt x="12" y="2049"/>
                    </a:lnTo>
                    <a:lnTo>
                      <a:pt x="27" y="2048"/>
                    </a:lnTo>
                    <a:lnTo>
                      <a:pt x="30" y="2049"/>
                    </a:lnTo>
                    <a:lnTo>
                      <a:pt x="34" y="2054"/>
                    </a:lnTo>
                    <a:lnTo>
                      <a:pt x="34" y="2057"/>
                    </a:lnTo>
                    <a:lnTo>
                      <a:pt x="32" y="2061"/>
                    </a:lnTo>
                    <a:lnTo>
                      <a:pt x="30" y="2067"/>
                    </a:lnTo>
                    <a:lnTo>
                      <a:pt x="29" y="2079"/>
                    </a:lnTo>
                    <a:lnTo>
                      <a:pt x="28" y="2085"/>
                    </a:lnTo>
                    <a:lnTo>
                      <a:pt x="25" y="2090"/>
                    </a:lnTo>
                    <a:lnTo>
                      <a:pt x="17" y="2099"/>
                    </a:lnTo>
                    <a:lnTo>
                      <a:pt x="10" y="2111"/>
                    </a:lnTo>
                    <a:lnTo>
                      <a:pt x="5" y="2125"/>
                    </a:lnTo>
                    <a:lnTo>
                      <a:pt x="3" y="2136"/>
                    </a:lnTo>
                    <a:lnTo>
                      <a:pt x="8" y="2147"/>
                    </a:lnTo>
                    <a:lnTo>
                      <a:pt x="23" y="2163"/>
                    </a:lnTo>
                    <a:lnTo>
                      <a:pt x="26" y="2174"/>
                    </a:lnTo>
                    <a:lnTo>
                      <a:pt x="27" y="2180"/>
                    </a:lnTo>
                    <a:lnTo>
                      <a:pt x="30" y="2186"/>
                    </a:lnTo>
                    <a:lnTo>
                      <a:pt x="31" y="2188"/>
                    </a:lnTo>
                    <a:lnTo>
                      <a:pt x="37" y="2186"/>
                    </a:lnTo>
                    <a:lnTo>
                      <a:pt x="57" y="2179"/>
                    </a:lnTo>
                    <a:lnTo>
                      <a:pt x="66" y="2179"/>
                    </a:lnTo>
                    <a:lnTo>
                      <a:pt x="77" y="2181"/>
                    </a:lnTo>
                    <a:lnTo>
                      <a:pt x="86" y="2187"/>
                    </a:lnTo>
                    <a:lnTo>
                      <a:pt x="95" y="2193"/>
                    </a:lnTo>
                    <a:lnTo>
                      <a:pt x="155" y="2258"/>
                    </a:lnTo>
                    <a:lnTo>
                      <a:pt x="165" y="2267"/>
                    </a:lnTo>
                    <a:lnTo>
                      <a:pt x="172" y="2270"/>
                    </a:lnTo>
                    <a:lnTo>
                      <a:pt x="179" y="2269"/>
                    </a:lnTo>
                    <a:lnTo>
                      <a:pt x="186" y="2266"/>
                    </a:lnTo>
                    <a:lnTo>
                      <a:pt x="191" y="2263"/>
                    </a:lnTo>
                    <a:lnTo>
                      <a:pt x="212" y="2263"/>
                    </a:lnTo>
                    <a:lnTo>
                      <a:pt x="237" y="2268"/>
                    </a:lnTo>
                    <a:lnTo>
                      <a:pt x="303" y="2271"/>
                    </a:lnTo>
                    <a:lnTo>
                      <a:pt x="307" y="2272"/>
                    </a:lnTo>
                    <a:lnTo>
                      <a:pt x="310" y="2273"/>
                    </a:lnTo>
                    <a:lnTo>
                      <a:pt x="310" y="2273"/>
                    </a:lnTo>
                    <a:lnTo>
                      <a:pt x="311" y="2273"/>
                    </a:lnTo>
                    <a:lnTo>
                      <a:pt x="313" y="2274"/>
                    </a:lnTo>
                    <a:lnTo>
                      <a:pt x="317" y="2275"/>
                    </a:lnTo>
                    <a:lnTo>
                      <a:pt x="326" y="2276"/>
                    </a:lnTo>
                    <a:lnTo>
                      <a:pt x="330" y="2277"/>
                    </a:lnTo>
                    <a:lnTo>
                      <a:pt x="331" y="2279"/>
                    </a:lnTo>
                    <a:lnTo>
                      <a:pt x="331" y="2281"/>
                    </a:lnTo>
                    <a:lnTo>
                      <a:pt x="329" y="2284"/>
                    </a:lnTo>
                    <a:lnTo>
                      <a:pt x="326" y="2285"/>
                    </a:lnTo>
                    <a:lnTo>
                      <a:pt x="320" y="2287"/>
                    </a:lnTo>
                    <a:lnTo>
                      <a:pt x="312" y="2287"/>
                    </a:lnTo>
                    <a:lnTo>
                      <a:pt x="304" y="2289"/>
                    </a:lnTo>
                    <a:lnTo>
                      <a:pt x="299" y="2292"/>
                    </a:lnTo>
                    <a:lnTo>
                      <a:pt x="286" y="2303"/>
                    </a:lnTo>
                    <a:lnTo>
                      <a:pt x="284" y="2307"/>
                    </a:lnTo>
                    <a:lnTo>
                      <a:pt x="284" y="2312"/>
                    </a:lnTo>
                    <a:lnTo>
                      <a:pt x="286" y="2318"/>
                    </a:lnTo>
                    <a:lnTo>
                      <a:pt x="286" y="2323"/>
                    </a:lnTo>
                    <a:lnTo>
                      <a:pt x="284" y="2329"/>
                    </a:lnTo>
                    <a:lnTo>
                      <a:pt x="280" y="2341"/>
                    </a:lnTo>
                    <a:lnTo>
                      <a:pt x="279" y="2346"/>
                    </a:lnTo>
                    <a:lnTo>
                      <a:pt x="279" y="2358"/>
                    </a:lnTo>
                    <a:lnTo>
                      <a:pt x="277" y="2372"/>
                    </a:lnTo>
                    <a:lnTo>
                      <a:pt x="276" y="2379"/>
                    </a:lnTo>
                    <a:lnTo>
                      <a:pt x="278" y="2386"/>
                    </a:lnTo>
                    <a:lnTo>
                      <a:pt x="304" y="2407"/>
                    </a:lnTo>
                    <a:lnTo>
                      <a:pt x="313" y="2408"/>
                    </a:lnTo>
                    <a:lnTo>
                      <a:pt x="320" y="2409"/>
                    </a:lnTo>
                    <a:lnTo>
                      <a:pt x="324" y="2408"/>
                    </a:lnTo>
                    <a:lnTo>
                      <a:pt x="327" y="2408"/>
                    </a:lnTo>
                    <a:lnTo>
                      <a:pt x="340" y="2415"/>
                    </a:lnTo>
                    <a:lnTo>
                      <a:pt x="370" y="2441"/>
                    </a:lnTo>
                    <a:lnTo>
                      <a:pt x="374" y="2466"/>
                    </a:lnTo>
                    <a:lnTo>
                      <a:pt x="377" y="2473"/>
                    </a:lnTo>
                    <a:lnTo>
                      <a:pt x="382" y="2481"/>
                    </a:lnTo>
                    <a:lnTo>
                      <a:pt x="388" y="2485"/>
                    </a:lnTo>
                    <a:lnTo>
                      <a:pt x="395" y="2487"/>
                    </a:lnTo>
                    <a:lnTo>
                      <a:pt x="417" y="2488"/>
                    </a:lnTo>
                    <a:lnTo>
                      <a:pt x="426" y="2490"/>
                    </a:lnTo>
                    <a:lnTo>
                      <a:pt x="437" y="2498"/>
                    </a:lnTo>
                    <a:lnTo>
                      <a:pt x="444" y="2505"/>
                    </a:lnTo>
                    <a:lnTo>
                      <a:pt x="448" y="2512"/>
                    </a:lnTo>
                    <a:lnTo>
                      <a:pt x="452" y="2522"/>
                    </a:lnTo>
                    <a:lnTo>
                      <a:pt x="453" y="2526"/>
                    </a:lnTo>
                    <a:lnTo>
                      <a:pt x="453" y="2530"/>
                    </a:lnTo>
                    <a:lnTo>
                      <a:pt x="452" y="2533"/>
                    </a:lnTo>
                    <a:lnTo>
                      <a:pt x="449" y="2535"/>
                    </a:lnTo>
                    <a:lnTo>
                      <a:pt x="444" y="2535"/>
                    </a:lnTo>
                    <a:lnTo>
                      <a:pt x="435" y="2533"/>
                    </a:lnTo>
                    <a:lnTo>
                      <a:pt x="432" y="2533"/>
                    </a:lnTo>
                    <a:lnTo>
                      <a:pt x="431" y="2535"/>
                    </a:lnTo>
                    <a:lnTo>
                      <a:pt x="431" y="2536"/>
                    </a:lnTo>
                    <a:lnTo>
                      <a:pt x="430" y="2536"/>
                    </a:lnTo>
                    <a:lnTo>
                      <a:pt x="430" y="2537"/>
                    </a:lnTo>
                    <a:lnTo>
                      <a:pt x="430" y="2540"/>
                    </a:lnTo>
                    <a:lnTo>
                      <a:pt x="431" y="2545"/>
                    </a:lnTo>
                    <a:lnTo>
                      <a:pt x="433" y="2552"/>
                    </a:lnTo>
                    <a:lnTo>
                      <a:pt x="436" y="2556"/>
                    </a:lnTo>
                    <a:lnTo>
                      <a:pt x="439" y="2559"/>
                    </a:lnTo>
                    <a:lnTo>
                      <a:pt x="454" y="2567"/>
                    </a:lnTo>
                    <a:lnTo>
                      <a:pt x="460" y="2572"/>
                    </a:lnTo>
                    <a:lnTo>
                      <a:pt x="468" y="2580"/>
                    </a:lnTo>
                    <a:lnTo>
                      <a:pt x="471" y="2589"/>
                    </a:lnTo>
                    <a:lnTo>
                      <a:pt x="472" y="2606"/>
                    </a:lnTo>
                    <a:lnTo>
                      <a:pt x="474" y="2615"/>
                    </a:lnTo>
                    <a:lnTo>
                      <a:pt x="481" y="2622"/>
                    </a:lnTo>
                    <a:lnTo>
                      <a:pt x="488" y="2627"/>
                    </a:lnTo>
                    <a:lnTo>
                      <a:pt x="496" y="2635"/>
                    </a:lnTo>
                    <a:lnTo>
                      <a:pt x="498" y="2639"/>
                    </a:lnTo>
                    <a:lnTo>
                      <a:pt x="497" y="2643"/>
                    </a:lnTo>
                    <a:lnTo>
                      <a:pt x="489" y="2647"/>
                    </a:lnTo>
                    <a:lnTo>
                      <a:pt x="471" y="2648"/>
                    </a:lnTo>
                    <a:lnTo>
                      <a:pt x="463" y="2647"/>
                    </a:lnTo>
                    <a:lnTo>
                      <a:pt x="459" y="2649"/>
                    </a:lnTo>
                    <a:lnTo>
                      <a:pt x="457" y="2652"/>
                    </a:lnTo>
                    <a:lnTo>
                      <a:pt x="458" y="2663"/>
                    </a:lnTo>
                    <a:lnTo>
                      <a:pt x="457" y="2668"/>
                    </a:lnTo>
                    <a:lnTo>
                      <a:pt x="454" y="2671"/>
                    </a:lnTo>
                    <a:lnTo>
                      <a:pt x="449" y="2671"/>
                    </a:lnTo>
                    <a:lnTo>
                      <a:pt x="441" y="2668"/>
                    </a:lnTo>
                    <a:lnTo>
                      <a:pt x="438" y="2668"/>
                    </a:lnTo>
                    <a:lnTo>
                      <a:pt x="436" y="2671"/>
                    </a:lnTo>
                    <a:lnTo>
                      <a:pt x="428" y="2675"/>
                    </a:lnTo>
                    <a:lnTo>
                      <a:pt x="421" y="2680"/>
                    </a:lnTo>
                    <a:lnTo>
                      <a:pt x="418" y="2683"/>
                    </a:lnTo>
                    <a:lnTo>
                      <a:pt x="427" y="2698"/>
                    </a:lnTo>
                    <a:lnTo>
                      <a:pt x="432" y="2701"/>
                    </a:lnTo>
                    <a:lnTo>
                      <a:pt x="440" y="2704"/>
                    </a:lnTo>
                    <a:lnTo>
                      <a:pt x="448" y="2706"/>
                    </a:lnTo>
                    <a:lnTo>
                      <a:pt x="457" y="2709"/>
                    </a:lnTo>
                    <a:lnTo>
                      <a:pt x="464" y="2717"/>
                    </a:lnTo>
                    <a:lnTo>
                      <a:pt x="489" y="2734"/>
                    </a:lnTo>
                    <a:lnTo>
                      <a:pt x="496" y="2736"/>
                    </a:lnTo>
                    <a:lnTo>
                      <a:pt x="502" y="2735"/>
                    </a:lnTo>
                    <a:lnTo>
                      <a:pt x="511" y="2735"/>
                    </a:lnTo>
                    <a:lnTo>
                      <a:pt x="518" y="2737"/>
                    </a:lnTo>
                    <a:lnTo>
                      <a:pt x="543" y="2747"/>
                    </a:lnTo>
                    <a:lnTo>
                      <a:pt x="556" y="2756"/>
                    </a:lnTo>
                    <a:lnTo>
                      <a:pt x="564" y="2763"/>
                    </a:lnTo>
                    <a:lnTo>
                      <a:pt x="568" y="2769"/>
                    </a:lnTo>
                    <a:lnTo>
                      <a:pt x="570" y="2772"/>
                    </a:lnTo>
                    <a:lnTo>
                      <a:pt x="570" y="2774"/>
                    </a:lnTo>
                    <a:lnTo>
                      <a:pt x="572" y="2784"/>
                    </a:lnTo>
                    <a:lnTo>
                      <a:pt x="573" y="2790"/>
                    </a:lnTo>
                    <a:lnTo>
                      <a:pt x="573" y="2795"/>
                    </a:lnTo>
                    <a:lnTo>
                      <a:pt x="572" y="2798"/>
                    </a:lnTo>
                    <a:lnTo>
                      <a:pt x="567" y="2812"/>
                    </a:lnTo>
                    <a:lnTo>
                      <a:pt x="568" y="2820"/>
                    </a:lnTo>
                    <a:lnTo>
                      <a:pt x="572" y="2830"/>
                    </a:lnTo>
                    <a:lnTo>
                      <a:pt x="585" y="2845"/>
                    </a:lnTo>
                    <a:lnTo>
                      <a:pt x="593" y="2848"/>
                    </a:lnTo>
                    <a:lnTo>
                      <a:pt x="599" y="2846"/>
                    </a:lnTo>
                    <a:lnTo>
                      <a:pt x="601" y="2840"/>
                    </a:lnTo>
                    <a:lnTo>
                      <a:pt x="603" y="2835"/>
                    </a:lnTo>
                    <a:lnTo>
                      <a:pt x="607" y="2832"/>
                    </a:lnTo>
                    <a:lnTo>
                      <a:pt x="611" y="2831"/>
                    </a:lnTo>
                    <a:lnTo>
                      <a:pt x="615" y="2828"/>
                    </a:lnTo>
                    <a:lnTo>
                      <a:pt x="619" y="2823"/>
                    </a:lnTo>
                    <a:lnTo>
                      <a:pt x="621" y="2817"/>
                    </a:lnTo>
                    <a:lnTo>
                      <a:pt x="624" y="2812"/>
                    </a:lnTo>
                    <a:lnTo>
                      <a:pt x="628" y="2810"/>
                    </a:lnTo>
                    <a:lnTo>
                      <a:pt x="636" y="2809"/>
                    </a:lnTo>
                    <a:lnTo>
                      <a:pt x="645" y="2812"/>
                    </a:lnTo>
                    <a:lnTo>
                      <a:pt x="662" y="2820"/>
                    </a:lnTo>
                    <a:lnTo>
                      <a:pt x="670" y="2828"/>
                    </a:lnTo>
                    <a:lnTo>
                      <a:pt x="673" y="2837"/>
                    </a:lnTo>
                    <a:lnTo>
                      <a:pt x="676" y="2857"/>
                    </a:lnTo>
                    <a:lnTo>
                      <a:pt x="679" y="2868"/>
                    </a:lnTo>
                    <a:lnTo>
                      <a:pt x="682" y="2876"/>
                    </a:lnTo>
                    <a:lnTo>
                      <a:pt x="685" y="2885"/>
                    </a:lnTo>
                    <a:lnTo>
                      <a:pt x="691" y="2890"/>
                    </a:lnTo>
                    <a:lnTo>
                      <a:pt x="703" y="2894"/>
                    </a:lnTo>
                    <a:lnTo>
                      <a:pt x="768" y="2909"/>
                    </a:lnTo>
                    <a:lnTo>
                      <a:pt x="775" y="2915"/>
                    </a:lnTo>
                    <a:lnTo>
                      <a:pt x="779" y="2922"/>
                    </a:lnTo>
                    <a:lnTo>
                      <a:pt x="779" y="2930"/>
                    </a:lnTo>
                    <a:lnTo>
                      <a:pt x="777" y="2945"/>
                    </a:lnTo>
                    <a:lnTo>
                      <a:pt x="777" y="2952"/>
                    </a:lnTo>
                    <a:lnTo>
                      <a:pt x="779" y="2960"/>
                    </a:lnTo>
                    <a:lnTo>
                      <a:pt x="781" y="2967"/>
                    </a:lnTo>
                    <a:lnTo>
                      <a:pt x="797" y="2991"/>
                    </a:lnTo>
                    <a:lnTo>
                      <a:pt x="801" y="2999"/>
                    </a:lnTo>
                    <a:lnTo>
                      <a:pt x="870" y="2980"/>
                    </a:lnTo>
                    <a:lnTo>
                      <a:pt x="880" y="2979"/>
                    </a:lnTo>
                    <a:lnTo>
                      <a:pt x="901" y="2980"/>
                    </a:lnTo>
                    <a:lnTo>
                      <a:pt x="911" y="2977"/>
                    </a:lnTo>
                    <a:lnTo>
                      <a:pt x="936" y="2959"/>
                    </a:lnTo>
                    <a:lnTo>
                      <a:pt x="974" y="2939"/>
                    </a:lnTo>
                    <a:lnTo>
                      <a:pt x="990" y="2928"/>
                    </a:lnTo>
                    <a:lnTo>
                      <a:pt x="1002" y="2915"/>
                    </a:lnTo>
                    <a:lnTo>
                      <a:pt x="1003" y="2912"/>
                    </a:lnTo>
                    <a:lnTo>
                      <a:pt x="1004" y="2907"/>
                    </a:lnTo>
                    <a:lnTo>
                      <a:pt x="1005" y="2904"/>
                    </a:lnTo>
                    <a:lnTo>
                      <a:pt x="1007" y="2903"/>
                    </a:lnTo>
                    <a:lnTo>
                      <a:pt x="1010" y="2902"/>
                    </a:lnTo>
                    <a:lnTo>
                      <a:pt x="1029" y="2888"/>
                    </a:lnTo>
                    <a:lnTo>
                      <a:pt x="1033" y="2886"/>
                    </a:lnTo>
                    <a:lnTo>
                      <a:pt x="1040" y="2883"/>
                    </a:lnTo>
                    <a:lnTo>
                      <a:pt x="1046" y="2873"/>
                    </a:lnTo>
                    <a:lnTo>
                      <a:pt x="1069" y="2820"/>
                    </a:lnTo>
                    <a:lnTo>
                      <a:pt x="1076" y="2810"/>
                    </a:lnTo>
                    <a:lnTo>
                      <a:pt x="1078" y="2805"/>
                    </a:lnTo>
                    <a:lnTo>
                      <a:pt x="1077" y="2800"/>
                    </a:lnTo>
                    <a:lnTo>
                      <a:pt x="1076" y="2794"/>
                    </a:lnTo>
                    <a:lnTo>
                      <a:pt x="1075" y="2789"/>
                    </a:lnTo>
                    <a:lnTo>
                      <a:pt x="1077" y="2787"/>
                    </a:lnTo>
                    <a:lnTo>
                      <a:pt x="1095" y="2787"/>
                    </a:lnTo>
                    <a:lnTo>
                      <a:pt x="1108" y="2779"/>
                    </a:lnTo>
                    <a:lnTo>
                      <a:pt x="1123" y="2766"/>
                    </a:lnTo>
                    <a:lnTo>
                      <a:pt x="1134" y="2751"/>
                    </a:lnTo>
                    <a:lnTo>
                      <a:pt x="1138" y="2737"/>
                    </a:lnTo>
                    <a:lnTo>
                      <a:pt x="1132" y="2716"/>
                    </a:lnTo>
                    <a:lnTo>
                      <a:pt x="1119" y="2703"/>
                    </a:lnTo>
                    <a:lnTo>
                      <a:pt x="1100" y="2697"/>
                    </a:lnTo>
                    <a:lnTo>
                      <a:pt x="1082" y="2693"/>
                    </a:lnTo>
                    <a:lnTo>
                      <a:pt x="1066" y="2692"/>
                    </a:lnTo>
                    <a:lnTo>
                      <a:pt x="1058" y="2690"/>
                    </a:lnTo>
                    <a:lnTo>
                      <a:pt x="1050" y="2684"/>
                    </a:lnTo>
                    <a:lnTo>
                      <a:pt x="1037" y="2669"/>
                    </a:lnTo>
                    <a:lnTo>
                      <a:pt x="1031" y="2660"/>
                    </a:lnTo>
                    <a:lnTo>
                      <a:pt x="1029" y="2652"/>
                    </a:lnTo>
                    <a:lnTo>
                      <a:pt x="1023" y="2612"/>
                    </a:lnTo>
                    <a:lnTo>
                      <a:pt x="1017" y="2590"/>
                    </a:lnTo>
                    <a:lnTo>
                      <a:pt x="1009" y="2579"/>
                    </a:lnTo>
                    <a:lnTo>
                      <a:pt x="1009" y="2576"/>
                    </a:lnTo>
                    <a:lnTo>
                      <a:pt x="1019" y="2576"/>
                    </a:lnTo>
                    <a:lnTo>
                      <a:pt x="1025" y="2582"/>
                    </a:lnTo>
                    <a:lnTo>
                      <a:pt x="1028" y="2591"/>
                    </a:lnTo>
                    <a:lnTo>
                      <a:pt x="1029" y="2602"/>
                    </a:lnTo>
                    <a:lnTo>
                      <a:pt x="1030" y="2611"/>
                    </a:lnTo>
                    <a:lnTo>
                      <a:pt x="1037" y="2630"/>
                    </a:lnTo>
                    <a:lnTo>
                      <a:pt x="1038" y="2641"/>
                    </a:lnTo>
                    <a:lnTo>
                      <a:pt x="1041" y="2649"/>
                    </a:lnTo>
                    <a:lnTo>
                      <a:pt x="1047" y="2658"/>
                    </a:lnTo>
                    <a:lnTo>
                      <a:pt x="1058" y="2672"/>
                    </a:lnTo>
                    <a:lnTo>
                      <a:pt x="1067" y="2678"/>
                    </a:lnTo>
                    <a:lnTo>
                      <a:pt x="1075" y="2680"/>
                    </a:lnTo>
                    <a:lnTo>
                      <a:pt x="1083" y="2677"/>
                    </a:lnTo>
                    <a:lnTo>
                      <a:pt x="1091" y="2672"/>
                    </a:lnTo>
                    <a:lnTo>
                      <a:pt x="1093" y="2684"/>
                    </a:lnTo>
                    <a:lnTo>
                      <a:pt x="1112" y="2692"/>
                    </a:lnTo>
                    <a:lnTo>
                      <a:pt x="1135" y="2700"/>
                    </a:lnTo>
                    <a:lnTo>
                      <a:pt x="1150" y="2709"/>
                    </a:lnTo>
                    <a:lnTo>
                      <a:pt x="1153" y="2719"/>
                    </a:lnTo>
                    <a:lnTo>
                      <a:pt x="1157" y="2746"/>
                    </a:lnTo>
                    <a:lnTo>
                      <a:pt x="1162" y="2757"/>
                    </a:lnTo>
                    <a:lnTo>
                      <a:pt x="1154" y="2770"/>
                    </a:lnTo>
                    <a:lnTo>
                      <a:pt x="1134" y="2796"/>
                    </a:lnTo>
                    <a:lnTo>
                      <a:pt x="1130" y="2802"/>
                    </a:lnTo>
                    <a:lnTo>
                      <a:pt x="1127" y="2810"/>
                    </a:lnTo>
                    <a:lnTo>
                      <a:pt x="1126" y="2819"/>
                    </a:lnTo>
                    <a:lnTo>
                      <a:pt x="1132" y="2846"/>
                    </a:lnTo>
                    <a:lnTo>
                      <a:pt x="1130" y="2851"/>
                    </a:lnTo>
                    <a:lnTo>
                      <a:pt x="1129" y="2856"/>
                    </a:lnTo>
                    <a:lnTo>
                      <a:pt x="1153" y="2899"/>
                    </a:lnTo>
                    <a:lnTo>
                      <a:pt x="1156" y="2907"/>
                    </a:lnTo>
                    <a:lnTo>
                      <a:pt x="1152" y="2915"/>
                    </a:lnTo>
                    <a:lnTo>
                      <a:pt x="1156" y="2930"/>
                    </a:lnTo>
                    <a:lnTo>
                      <a:pt x="1153" y="2942"/>
                    </a:lnTo>
                    <a:lnTo>
                      <a:pt x="1147" y="2952"/>
                    </a:lnTo>
                    <a:lnTo>
                      <a:pt x="1142" y="2962"/>
                    </a:lnTo>
                    <a:lnTo>
                      <a:pt x="1143" y="2972"/>
                    </a:lnTo>
                    <a:lnTo>
                      <a:pt x="1146" y="2984"/>
                    </a:lnTo>
                    <a:lnTo>
                      <a:pt x="1155" y="3005"/>
                    </a:lnTo>
                    <a:lnTo>
                      <a:pt x="1163" y="2999"/>
                    </a:lnTo>
                    <a:lnTo>
                      <a:pt x="1169" y="3005"/>
                    </a:lnTo>
                    <a:lnTo>
                      <a:pt x="1173" y="3017"/>
                    </a:lnTo>
                    <a:lnTo>
                      <a:pt x="1175" y="3028"/>
                    </a:lnTo>
                    <a:lnTo>
                      <a:pt x="1177" y="3030"/>
                    </a:lnTo>
                    <a:lnTo>
                      <a:pt x="1183" y="3030"/>
                    </a:lnTo>
                    <a:lnTo>
                      <a:pt x="1189" y="3029"/>
                    </a:lnTo>
                    <a:lnTo>
                      <a:pt x="1193" y="3028"/>
                    </a:lnTo>
                    <a:lnTo>
                      <a:pt x="1198" y="3023"/>
                    </a:lnTo>
                    <a:lnTo>
                      <a:pt x="1201" y="3022"/>
                    </a:lnTo>
                    <a:lnTo>
                      <a:pt x="1202" y="3021"/>
                    </a:lnTo>
                    <a:lnTo>
                      <a:pt x="1202" y="3016"/>
                    </a:lnTo>
                    <a:lnTo>
                      <a:pt x="1200" y="3012"/>
                    </a:lnTo>
                    <a:lnTo>
                      <a:pt x="1193" y="3006"/>
                    </a:lnTo>
                    <a:lnTo>
                      <a:pt x="1191" y="3001"/>
                    </a:lnTo>
                    <a:lnTo>
                      <a:pt x="1192" y="2995"/>
                    </a:lnTo>
                    <a:lnTo>
                      <a:pt x="1197" y="2984"/>
                    </a:lnTo>
                    <a:lnTo>
                      <a:pt x="1198" y="2978"/>
                    </a:lnTo>
                    <a:lnTo>
                      <a:pt x="1197" y="2966"/>
                    </a:lnTo>
                    <a:lnTo>
                      <a:pt x="1182" y="2914"/>
                    </a:lnTo>
                    <a:lnTo>
                      <a:pt x="1181" y="2902"/>
                    </a:lnTo>
                    <a:lnTo>
                      <a:pt x="1186" y="2903"/>
                    </a:lnTo>
                    <a:lnTo>
                      <a:pt x="1194" y="2912"/>
                    </a:lnTo>
                    <a:lnTo>
                      <a:pt x="1199" y="2921"/>
                    </a:lnTo>
                    <a:lnTo>
                      <a:pt x="1200" y="2931"/>
                    </a:lnTo>
                    <a:lnTo>
                      <a:pt x="1202" y="2989"/>
                    </a:lnTo>
                    <a:lnTo>
                      <a:pt x="1204" y="3001"/>
                    </a:lnTo>
                    <a:lnTo>
                      <a:pt x="1210" y="3003"/>
                    </a:lnTo>
                    <a:lnTo>
                      <a:pt x="1217" y="2998"/>
                    </a:lnTo>
                    <a:lnTo>
                      <a:pt x="1221" y="2987"/>
                    </a:lnTo>
                    <a:lnTo>
                      <a:pt x="1223" y="2980"/>
                    </a:lnTo>
                    <a:lnTo>
                      <a:pt x="1223" y="2975"/>
                    </a:lnTo>
                    <a:lnTo>
                      <a:pt x="1221" y="2970"/>
                    </a:lnTo>
                    <a:lnTo>
                      <a:pt x="1213" y="2959"/>
                    </a:lnTo>
                    <a:lnTo>
                      <a:pt x="1211" y="2954"/>
                    </a:lnTo>
                    <a:lnTo>
                      <a:pt x="1212" y="2949"/>
                    </a:lnTo>
                    <a:lnTo>
                      <a:pt x="1214" y="2944"/>
                    </a:lnTo>
                    <a:lnTo>
                      <a:pt x="1217" y="2950"/>
                    </a:lnTo>
                    <a:lnTo>
                      <a:pt x="1219" y="2956"/>
                    </a:lnTo>
                    <a:lnTo>
                      <a:pt x="1222" y="2960"/>
                    </a:lnTo>
                    <a:lnTo>
                      <a:pt x="1226" y="2962"/>
                    </a:lnTo>
                    <a:lnTo>
                      <a:pt x="1230" y="2961"/>
                    </a:lnTo>
                    <a:lnTo>
                      <a:pt x="1238" y="2956"/>
                    </a:lnTo>
                    <a:lnTo>
                      <a:pt x="1244" y="2955"/>
                    </a:lnTo>
                    <a:lnTo>
                      <a:pt x="1239" y="2969"/>
                    </a:lnTo>
                    <a:lnTo>
                      <a:pt x="1240" y="2990"/>
                    </a:lnTo>
                    <a:lnTo>
                      <a:pt x="1244" y="3006"/>
                    </a:lnTo>
                    <a:lnTo>
                      <a:pt x="1252" y="3007"/>
                    </a:lnTo>
                    <a:lnTo>
                      <a:pt x="1260" y="3000"/>
                    </a:lnTo>
                    <a:lnTo>
                      <a:pt x="1268" y="2998"/>
                    </a:lnTo>
                    <a:lnTo>
                      <a:pt x="1275" y="2994"/>
                    </a:lnTo>
                    <a:lnTo>
                      <a:pt x="1280" y="2983"/>
                    </a:lnTo>
                    <a:lnTo>
                      <a:pt x="1282" y="2973"/>
                    </a:lnTo>
                    <a:lnTo>
                      <a:pt x="1281" y="2966"/>
                    </a:lnTo>
                    <a:lnTo>
                      <a:pt x="1274" y="2952"/>
                    </a:lnTo>
                    <a:lnTo>
                      <a:pt x="1273" y="2942"/>
                    </a:lnTo>
                    <a:lnTo>
                      <a:pt x="1273" y="2933"/>
                    </a:lnTo>
                    <a:lnTo>
                      <a:pt x="1275" y="2924"/>
                    </a:lnTo>
                    <a:lnTo>
                      <a:pt x="1280" y="2913"/>
                    </a:lnTo>
                    <a:lnTo>
                      <a:pt x="1283" y="2901"/>
                    </a:lnTo>
                    <a:lnTo>
                      <a:pt x="1287" y="2899"/>
                    </a:lnTo>
                    <a:lnTo>
                      <a:pt x="1290" y="2900"/>
                    </a:lnTo>
                    <a:lnTo>
                      <a:pt x="1293" y="2899"/>
                    </a:lnTo>
                    <a:lnTo>
                      <a:pt x="1294" y="2892"/>
                    </a:lnTo>
                    <a:lnTo>
                      <a:pt x="1292" y="2882"/>
                    </a:lnTo>
                    <a:lnTo>
                      <a:pt x="1285" y="2864"/>
                    </a:lnTo>
                    <a:lnTo>
                      <a:pt x="1283" y="2855"/>
                    </a:lnTo>
                    <a:lnTo>
                      <a:pt x="1287" y="2844"/>
                    </a:lnTo>
                    <a:lnTo>
                      <a:pt x="1292" y="2838"/>
                    </a:lnTo>
                    <a:lnTo>
                      <a:pt x="1296" y="2832"/>
                    </a:lnTo>
                    <a:lnTo>
                      <a:pt x="1294" y="2823"/>
                    </a:lnTo>
                    <a:lnTo>
                      <a:pt x="1303" y="2830"/>
                    </a:lnTo>
                    <a:lnTo>
                      <a:pt x="1303" y="2841"/>
                    </a:lnTo>
                    <a:lnTo>
                      <a:pt x="1294" y="2862"/>
                    </a:lnTo>
                    <a:lnTo>
                      <a:pt x="1303" y="2875"/>
                    </a:lnTo>
                    <a:lnTo>
                      <a:pt x="1312" y="2889"/>
                    </a:lnTo>
                    <a:lnTo>
                      <a:pt x="1313" y="2904"/>
                    </a:lnTo>
                    <a:lnTo>
                      <a:pt x="1302" y="2921"/>
                    </a:lnTo>
                    <a:lnTo>
                      <a:pt x="1298" y="2933"/>
                    </a:lnTo>
                    <a:lnTo>
                      <a:pt x="1300" y="2948"/>
                    </a:lnTo>
                    <a:lnTo>
                      <a:pt x="1311" y="2976"/>
                    </a:lnTo>
                    <a:lnTo>
                      <a:pt x="1308" y="2980"/>
                    </a:lnTo>
                    <a:lnTo>
                      <a:pt x="1306" y="2986"/>
                    </a:lnTo>
                    <a:lnTo>
                      <a:pt x="1304" y="2992"/>
                    </a:lnTo>
                    <a:lnTo>
                      <a:pt x="1304" y="3000"/>
                    </a:lnTo>
                    <a:lnTo>
                      <a:pt x="1303" y="3006"/>
                    </a:lnTo>
                    <a:lnTo>
                      <a:pt x="1300" y="3009"/>
                    </a:lnTo>
                    <a:lnTo>
                      <a:pt x="1297" y="3012"/>
                    </a:lnTo>
                    <a:lnTo>
                      <a:pt x="1294" y="3016"/>
                    </a:lnTo>
                    <a:lnTo>
                      <a:pt x="1290" y="3029"/>
                    </a:lnTo>
                    <a:lnTo>
                      <a:pt x="1293" y="3040"/>
                    </a:lnTo>
                    <a:lnTo>
                      <a:pt x="1302" y="3045"/>
                    </a:lnTo>
                    <a:lnTo>
                      <a:pt x="1318" y="3040"/>
                    </a:lnTo>
                    <a:lnTo>
                      <a:pt x="1313" y="3036"/>
                    </a:lnTo>
                    <a:lnTo>
                      <a:pt x="1311" y="3030"/>
                    </a:lnTo>
                    <a:lnTo>
                      <a:pt x="1311" y="3025"/>
                    </a:lnTo>
                    <a:lnTo>
                      <a:pt x="1314" y="3019"/>
                    </a:lnTo>
                    <a:lnTo>
                      <a:pt x="1318" y="3026"/>
                    </a:lnTo>
                    <a:lnTo>
                      <a:pt x="1325" y="3029"/>
                    </a:lnTo>
                    <a:lnTo>
                      <a:pt x="1332" y="3028"/>
                    </a:lnTo>
                    <a:lnTo>
                      <a:pt x="1334" y="3021"/>
                    </a:lnTo>
                    <a:lnTo>
                      <a:pt x="1334" y="2994"/>
                    </a:lnTo>
                    <a:lnTo>
                      <a:pt x="1343" y="3000"/>
                    </a:lnTo>
                    <a:lnTo>
                      <a:pt x="1345" y="2987"/>
                    </a:lnTo>
                    <a:lnTo>
                      <a:pt x="1341" y="2952"/>
                    </a:lnTo>
                    <a:lnTo>
                      <a:pt x="1344" y="2952"/>
                    </a:lnTo>
                    <a:lnTo>
                      <a:pt x="1351" y="2956"/>
                    </a:lnTo>
                    <a:lnTo>
                      <a:pt x="1356" y="2949"/>
                    </a:lnTo>
                    <a:lnTo>
                      <a:pt x="1360" y="2938"/>
                    </a:lnTo>
                    <a:lnTo>
                      <a:pt x="1361" y="2928"/>
                    </a:lnTo>
                    <a:lnTo>
                      <a:pt x="1357" y="2913"/>
                    </a:lnTo>
                    <a:lnTo>
                      <a:pt x="1347" y="2912"/>
                    </a:lnTo>
                    <a:lnTo>
                      <a:pt x="1336" y="2918"/>
                    </a:lnTo>
                    <a:lnTo>
                      <a:pt x="1328" y="2920"/>
                    </a:lnTo>
                    <a:lnTo>
                      <a:pt x="1328" y="2917"/>
                    </a:lnTo>
                    <a:lnTo>
                      <a:pt x="1328" y="2885"/>
                    </a:lnTo>
                    <a:lnTo>
                      <a:pt x="1329" y="2875"/>
                    </a:lnTo>
                    <a:lnTo>
                      <a:pt x="1344" y="2834"/>
                    </a:lnTo>
                    <a:lnTo>
                      <a:pt x="1345" y="2825"/>
                    </a:lnTo>
                    <a:lnTo>
                      <a:pt x="1344" y="2803"/>
                    </a:lnTo>
                    <a:lnTo>
                      <a:pt x="1346" y="2794"/>
                    </a:lnTo>
                    <a:lnTo>
                      <a:pt x="1355" y="2782"/>
                    </a:lnTo>
                    <a:lnTo>
                      <a:pt x="1357" y="2773"/>
                    </a:lnTo>
                    <a:lnTo>
                      <a:pt x="1357" y="2767"/>
                    </a:lnTo>
                    <a:lnTo>
                      <a:pt x="1355" y="2757"/>
                    </a:lnTo>
                    <a:lnTo>
                      <a:pt x="1354" y="2744"/>
                    </a:lnTo>
                    <a:lnTo>
                      <a:pt x="1354" y="2741"/>
                    </a:lnTo>
                    <a:lnTo>
                      <a:pt x="1356" y="2737"/>
                    </a:lnTo>
                    <a:lnTo>
                      <a:pt x="1360" y="2732"/>
                    </a:lnTo>
                    <a:lnTo>
                      <a:pt x="1362" y="2722"/>
                    </a:lnTo>
                    <a:lnTo>
                      <a:pt x="1366" y="2712"/>
                    </a:lnTo>
                    <a:lnTo>
                      <a:pt x="1367" y="2709"/>
                    </a:lnTo>
                    <a:lnTo>
                      <a:pt x="1369" y="2709"/>
                    </a:lnTo>
                    <a:lnTo>
                      <a:pt x="1372" y="2701"/>
                    </a:lnTo>
                    <a:lnTo>
                      <a:pt x="1374" y="2693"/>
                    </a:lnTo>
                    <a:lnTo>
                      <a:pt x="1374" y="2690"/>
                    </a:lnTo>
                    <a:lnTo>
                      <a:pt x="1383" y="2690"/>
                    </a:lnTo>
                    <a:lnTo>
                      <a:pt x="1385" y="2700"/>
                    </a:lnTo>
                    <a:lnTo>
                      <a:pt x="1381" y="2712"/>
                    </a:lnTo>
                    <a:lnTo>
                      <a:pt x="1372" y="2719"/>
                    </a:lnTo>
                    <a:lnTo>
                      <a:pt x="1364" y="2741"/>
                    </a:lnTo>
                    <a:lnTo>
                      <a:pt x="1364" y="2747"/>
                    </a:lnTo>
                    <a:lnTo>
                      <a:pt x="1367" y="2759"/>
                    </a:lnTo>
                    <a:lnTo>
                      <a:pt x="1368" y="2774"/>
                    </a:lnTo>
                    <a:lnTo>
                      <a:pt x="1370" y="2781"/>
                    </a:lnTo>
                    <a:lnTo>
                      <a:pt x="1371" y="2788"/>
                    </a:lnTo>
                    <a:lnTo>
                      <a:pt x="1367" y="2797"/>
                    </a:lnTo>
                    <a:lnTo>
                      <a:pt x="1360" y="2808"/>
                    </a:lnTo>
                    <a:lnTo>
                      <a:pt x="1358" y="2813"/>
                    </a:lnTo>
                    <a:lnTo>
                      <a:pt x="1357" y="2821"/>
                    </a:lnTo>
                    <a:lnTo>
                      <a:pt x="1360" y="2826"/>
                    </a:lnTo>
                    <a:lnTo>
                      <a:pt x="1365" y="2828"/>
                    </a:lnTo>
                    <a:lnTo>
                      <a:pt x="1372" y="2828"/>
                    </a:lnTo>
                    <a:lnTo>
                      <a:pt x="1377" y="2826"/>
                    </a:lnTo>
                    <a:lnTo>
                      <a:pt x="1383" y="2830"/>
                    </a:lnTo>
                    <a:lnTo>
                      <a:pt x="1388" y="2826"/>
                    </a:lnTo>
                    <a:lnTo>
                      <a:pt x="1392" y="2817"/>
                    </a:lnTo>
                    <a:lnTo>
                      <a:pt x="1394" y="2810"/>
                    </a:lnTo>
                    <a:lnTo>
                      <a:pt x="1404" y="2791"/>
                    </a:lnTo>
                    <a:lnTo>
                      <a:pt x="1408" y="2778"/>
                    </a:lnTo>
                    <a:lnTo>
                      <a:pt x="1402" y="2773"/>
                    </a:lnTo>
                    <a:lnTo>
                      <a:pt x="1393" y="2770"/>
                    </a:lnTo>
                    <a:lnTo>
                      <a:pt x="1390" y="2763"/>
                    </a:lnTo>
                    <a:lnTo>
                      <a:pt x="1391" y="2755"/>
                    </a:lnTo>
                    <a:lnTo>
                      <a:pt x="1394" y="2748"/>
                    </a:lnTo>
                    <a:lnTo>
                      <a:pt x="1399" y="2741"/>
                    </a:lnTo>
                    <a:lnTo>
                      <a:pt x="1406" y="2735"/>
                    </a:lnTo>
                    <a:lnTo>
                      <a:pt x="1414" y="2730"/>
                    </a:lnTo>
                    <a:lnTo>
                      <a:pt x="1424" y="2730"/>
                    </a:lnTo>
                    <a:lnTo>
                      <a:pt x="1408" y="2744"/>
                    </a:lnTo>
                    <a:lnTo>
                      <a:pt x="1400" y="2752"/>
                    </a:lnTo>
                    <a:lnTo>
                      <a:pt x="1397" y="2760"/>
                    </a:lnTo>
                    <a:lnTo>
                      <a:pt x="1401" y="2767"/>
                    </a:lnTo>
                    <a:lnTo>
                      <a:pt x="1419" y="2778"/>
                    </a:lnTo>
                    <a:lnTo>
                      <a:pt x="1424" y="2789"/>
                    </a:lnTo>
                    <a:lnTo>
                      <a:pt x="1421" y="2798"/>
                    </a:lnTo>
                    <a:lnTo>
                      <a:pt x="1416" y="2804"/>
                    </a:lnTo>
                    <a:lnTo>
                      <a:pt x="1409" y="2809"/>
                    </a:lnTo>
                    <a:lnTo>
                      <a:pt x="1404" y="2815"/>
                    </a:lnTo>
                    <a:lnTo>
                      <a:pt x="1401" y="2823"/>
                    </a:lnTo>
                    <a:lnTo>
                      <a:pt x="1400" y="2851"/>
                    </a:lnTo>
                    <a:lnTo>
                      <a:pt x="1391" y="2881"/>
                    </a:lnTo>
                    <a:lnTo>
                      <a:pt x="1392" y="2888"/>
                    </a:lnTo>
                    <a:lnTo>
                      <a:pt x="1395" y="2896"/>
                    </a:lnTo>
                    <a:lnTo>
                      <a:pt x="1386" y="2956"/>
                    </a:lnTo>
                    <a:lnTo>
                      <a:pt x="1387" y="2966"/>
                    </a:lnTo>
                    <a:lnTo>
                      <a:pt x="1404" y="3001"/>
                    </a:lnTo>
                    <a:lnTo>
                      <a:pt x="1397" y="3017"/>
                    </a:lnTo>
                    <a:lnTo>
                      <a:pt x="1407" y="3027"/>
                    </a:lnTo>
                    <a:lnTo>
                      <a:pt x="1423" y="3029"/>
                    </a:lnTo>
                    <a:lnTo>
                      <a:pt x="1437" y="3023"/>
                    </a:lnTo>
                    <a:lnTo>
                      <a:pt x="1440" y="3014"/>
                    </a:lnTo>
                    <a:lnTo>
                      <a:pt x="1437" y="3007"/>
                    </a:lnTo>
                    <a:lnTo>
                      <a:pt x="1433" y="2999"/>
                    </a:lnTo>
                    <a:lnTo>
                      <a:pt x="1430" y="2989"/>
                    </a:lnTo>
                    <a:lnTo>
                      <a:pt x="1430" y="2984"/>
                    </a:lnTo>
                    <a:lnTo>
                      <a:pt x="1431" y="2980"/>
                    </a:lnTo>
                    <a:lnTo>
                      <a:pt x="1434" y="2977"/>
                    </a:lnTo>
                    <a:lnTo>
                      <a:pt x="1439" y="2976"/>
                    </a:lnTo>
                    <a:lnTo>
                      <a:pt x="1442" y="2974"/>
                    </a:lnTo>
                    <a:lnTo>
                      <a:pt x="1444" y="2969"/>
                    </a:lnTo>
                    <a:lnTo>
                      <a:pt x="1447" y="2959"/>
                    </a:lnTo>
                    <a:lnTo>
                      <a:pt x="1449" y="2967"/>
                    </a:lnTo>
                    <a:lnTo>
                      <a:pt x="1450" y="2972"/>
                    </a:lnTo>
                    <a:lnTo>
                      <a:pt x="1450" y="2976"/>
                    </a:lnTo>
                    <a:lnTo>
                      <a:pt x="1448" y="2978"/>
                    </a:lnTo>
                    <a:lnTo>
                      <a:pt x="1440" y="2985"/>
                    </a:lnTo>
                    <a:lnTo>
                      <a:pt x="1444" y="2994"/>
                    </a:lnTo>
                    <a:lnTo>
                      <a:pt x="1453" y="2997"/>
                    </a:lnTo>
                    <a:lnTo>
                      <a:pt x="1463" y="2995"/>
                    </a:lnTo>
                    <a:lnTo>
                      <a:pt x="1470" y="2987"/>
                    </a:lnTo>
                    <a:lnTo>
                      <a:pt x="1470" y="2979"/>
                    </a:lnTo>
                    <a:lnTo>
                      <a:pt x="1462" y="2963"/>
                    </a:lnTo>
                    <a:lnTo>
                      <a:pt x="1460" y="2953"/>
                    </a:lnTo>
                    <a:lnTo>
                      <a:pt x="1461" y="2946"/>
                    </a:lnTo>
                    <a:lnTo>
                      <a:pt x="1468" y="2929"/>
                    </a:lnTo>
                    <a:lnTo>
                      <a:pt x="1470" y="2920"/>
                    </a:lnTo>
                    <a:lnTo>
                      <a:pt x="1473" y="2920"/>
                    </a:lnTo>
                    <a:lnTo>
                      <a:pt x="1476" y="2929"/>
                    </a:lnTo>
                    <a:lnTo>
                      <a:pt x="1481" y="2969"/>
                    </a:lnTo>
                    <a:lnTo>
                      <a:pt x="1483" y="2974"/>
                    </a:lnTo>
                    <a:lnTo>
                      <a:pt x="1485" y="2978"/>
                    </a:lnTo>
                    <a:lnTo>
                      <a:pt x="1488" y="2980"/>
                    </a:lnTo>
                    <a:lnTo>
                      <a:pt x="1507" y="2983"/>
                    </a:lnTo>
                    <a:lnTo>
                      <a:pt x="1527" y="2998"/>
                    </a:lnTo>
                    <a:lnTo>
                      <a:pt x="1539" y="3004"/>
                    </a:lnTo>
                    <a:lnTo>
                      <a:pt x="1548" y="3003"/>
                    </a:lnTo>
                    <a:lnTo>
                      <a:pt x="1549" y="3000"/>
                    </a:lnTo>
                    <a:lnTo>
                      <a:pt x="1552" y="2993"/>
                    </a:lnTo>
                    <a:lnTo>
                      <a:pt x="1555" y="2989"/>
                    </a:lnTo>
                    <a:lnTo>
                      <a:pt x="1556" y="2992"/>
                    </a:lnTo>
                    <a:lnTo>
                      <a:pt x="1557" y="2996"/>
                    </a:lnTo>
                    <a:lnTo>
                      <a:pt x="1560" y="2999"/>
                    </a:lnTo>
                    <a:lnTo>
                      <a:pt x="1564" y="3001"/>
                    </a:lnTo>
                    <a:lnTo>
                      <a:pt x="1570" y="3001"/>
                    </a:lnTo>
                    <a:lnTo>
                      <a:pt x="1579" y="2997"/>
                    </a:lnTo>
                    <a:lnTo>
                      <a:pt x="1581" y="2989"/>
                    </a:lnTo>
                    <a:lnTo>
                      <a:pt x="1580" y="2967"/>
                    </a:lnTo>
                    <a:lnTo>
                      <a:pt x="1579" y="2966"/>
                    </a:lnTo>
                    <a:lnTo>
                      <a:pt x="1571" y="2950"/>
                    </a:lnTo>
                    <a:lnTo>
                      <a:pt x="1562" y="2940"/>
                    </a:lnTo>
                    <a:lnTo>
                      <a:pt x="1560" y="2937"/>
                    </a:lnTo>
                    <a:lnTo>
                      <a:pt x="1554" y="2918"/>
                    </a:lnTo>
                    <a:lnTo>
                      <a:pt x="1546" y="2874"/>
                    </a:lnTo>
                    <a:lnTo>
                      <a:pt x="1537" y="2858"/>
                    </a:lnTo>
                    <a:lnTo>
                      <a:pt x="1523" y="2847"/>
                    </a:lnTo>
                    <a:lnTo>
                      <a:pt x="1516" y="2842"/>
                    </a:lnTo>
                    <a:lnTo>
                      <a:pt x="1509" y="2840"/>
                    </a:lnTo>
                    <a:lnTo>
                      <a:pt x="1501" y="2836"/>
                    </a:lnTo>
                    <a:lnTo>
                      <a:pt x="1495" y="2825"/>
                    </a:lnTo>
                    <a:lnTo>
                      <a:pt x="1492" y="2813"/>
                    </a:lnTo>
                    <a:lnTo>
                      <a:pt x="1496" y="2805"/>
                    </a:lnTo>
                    <a:lnTo>
                      <a:pt x="1503" y="2805"/>
                    </a:lnTo>
                    <a:lnTo>
                      <a:pt x="1507" y="2814"/>
                    </a:lnTo>
                    <a:lnTo>
                      <a:pt x="1509" y="2824"/>
                    </a:lnTo>
                    <a:lnTo>
                      <a:pt x="1512" y="2829"/>
                    </a:lnTo>
                    <a:lnTo>
                      <a:pt x="1520" y="2832"/>
                    </a:lnTo>
                    <a:lnTo>
                      <a:pt x="1535" y="2843"/>
                    </a:lnTo>
                    <a:lnTo>
                      <a:pt x="1543" y="2847"/>
                    </a:lnTo>
                    <a:lnTo>
                      <a:pt x="1543" y="2839"/>
                    </a:lnTo>
                    <a:lnTo>
                      <a:pt x="1545" y="2834"/>
                    </a:lnTo>
                    <a:lnTo>
                      <a:pt x="1550" y="2833"/>
                    </a:lnTo>
                    <a:lnTo>
                      <a:pt x="1556" y="2836"/>
                    </a:lnTo>
                    <a:lnTo>
                      <a:pt x="1568" y="2830"/>
                    </a:lnTo>
                    <a:lnTo>
                      <a:pt x="1570" y="2815"/>
                    </a:lnTo>
                    <a:lnTo>
                      <a:pt x="1566" y="2781"/>
                    </a:lnTo>
                    <a:lnTo>
                      <a:pt x="1565" y="2775"/>
                    </a:lnTo>
                    <a:lnTo>
                      <a:pt x="1558" y="2761"/>
                    </a:lnTo>
                    <a:lnTo>
                      <a:pt x="1556" y="2753"/>
                    </a:lnTo>
                    <a:lnTo>
                      <a:pt x="1558" y="2745"/>
                    </a:lnTo>
                    <a:lnTo>
                      <a:pt x="1561" y="2739"/>
                    </a:lnTo>
                    <a:lnTo>
                      <a:pt x="1562" y="2734"/>
                    </a:lnTo>
                    <a:lnTo>
                      <a:pt x="1560" y="2726"/>
                    </a:lnTo>
                    <a:lnTo>
                      <a:pt x="1568" y="2730"/>
                    </a:lnTo>
                    <a:lnTo>
                      <a:pt x="1568" y="2730"/>
                    </a:lnTo>
                    <a:lnTo>
                      <a:pt x="1568" y="2730"/>
                    </a:lnTo>
                    <a:lnTo>
                      <a:pt x="1568" y="2730"/>
                    </a:lnTo>
                    <a:lnTo>
                      <a:pt x="1576" y="2719"/>
                    </a:lnTo>
                    <a:lnTo>
                      <a:pt x="1575" y="2706"/>
                    </a:lnTo>
                    <a:lnTo>
                      <a:pt x="1573" y="2695"/>
                    </a:lnTo>
                    <a:lnTo>
                      <a:pt x="1569" y="2687"/>
                    </a:lnTo>
                    <a:lnTo>
                      <a:pt x="1548" y="2659"/>
                    </a:lnTo>
                    <a:lnTo>
                      <a:pt x="1543" y="2648"/>
                    </a:lnTo>
                    <a:lnTo>
                      <a:pt x="1550" y="2643"/>
                    </a:lnTo>
                    <a:lnTo>
                      <a:pt x="1542" y="2629"/>
                    </a:lnTo>
                    <a:lnTo>
                      <a:pt x="1539" y="2623"/>
                    </a:lnTo>
                    <a:lnTo>
                      <a:pt x="1534" y="2595"/>
                    </a:lnTo>
                    <a:lnTo>
                      <a:pt x="1534" y="2590"/>
                    </a:lnTo>
                    <a:lnTo>
                      <a:pt x="1535" y="2585"/>
                    </a:lnTo>
                    <a:lnTo>
                      <a:pt x="1539" y="2578"/>
                    </a:lnTo>
                    <a:lnTo>
                      <a:pt x="1540" y="2574"/>
                    </a:lnTo>
                    <a:lnTo>
                      <a:pt x="1538" y="2562"/>
                    </a:lnTo>
                    <a:lnTo>
                      <a:pt x="1529" y="2541"/>
                    </a:lnTo>
                    <a:lnTo>
                      <a:pt x="1525" y="2522"/>
                    </a:lnTo>
                    <a:lnTo>
                      <a:pt x="1519" y="2517"/>
                    </a:lnTo>
                    <a:lnTo>
                      <a:pt x="1503" y="2510"/>
                    </a:lnTo>
                    <a:lnTo>
                      <a:pt x="1515" y="2503"/>
                    </a:lnTo>
                    <a:lnTo>
                      <a:pt x="1518" y="2491"/>
                    </a:lnTo>
                    <a:lnTo>
                      <a:pt x="1516" y="2477"/>
                    </a:lnTo>
                    <a:lnTo>
                      <a:pt x="1511" y="2464"/>
                    </a:lnTo>
                    <a:lnTo>
                      <a:pt x="1504" y="2452"/>
                    </a:lnTo>
                    <a:lnTo>
                      <a:pt x="1502" y="2441"/>
                    </a:lnTo>
                    <a:lnTo>
                      <a:pt x="1500" y="2434"/>
                    </a:lnTo>
                    <a:lnTo>
                      <a:pt x="1495" y="2419"/>
                    </a:lnTo>
                    <a:lnTo>
                      <a:pt x="1493" y="2410"/>
                    </a:lnTo>
                    <a:lnTo>
                      <a:pt x="1497" y="2402"/>
                    </a:lnTo>
                    <a:lnTo>
                      <a:pt x="1502" y="2396"/>
                    </a:lnTo>
                    <a:lnTo>
                      <a:pt x="1508" y="2388"/>
                    </a:lnTo>
                    <a:lnTo>
                      <a:pt x="1510" y="2381"/>
                    </a:lnTo>
                    <a:lnTo>
                      <a:pt x="1512" y="2371"/>
                    </a:lnTo>
                    <a:lnTo>
                      <a:pt x="1513" y="2361"/>
                    </a:lnTo>
                    <a:lnTo>
                      <a:pt x="1512" y="2354"/>
                    </a:lnTo>
                    <a:lnTo>
                      <a:pt x="1506" y="2348"/>
                    </a:lnTo>
                    <a:lnTo>
                      <a:pt x="1492" y="2344"/>
                    </a:lnTo>
                    <a:lnTo>
                      <a:pt x="1486" y="2337"/>
                    </a:lnTo>
                    <a:lnTo>
                      <a:pt x="1476" y="2311"/>
                    </a:lnTo>
                    <a:lnTo>
                      <a:pt x="1471" y="2303"/>
                    </a:lnTo>
                    <a:lnTo>
                      <a:pt x="1462" y="2292"/>
                    </a:lnTo>
                    <a:lnTo>
                      <a:pt x="1460" y="2286"/>
                    </a:lnTo>
                    <a:lnTo>
                      <a:pt x="1460" y="2275"/>
                    </a:lnTo>
                    <a:lnTo>
                      <a:pt x="1465" y="2261"/>
                    </a:lnTo>
                    <a:lnTo>
                      <a:pt x="1466" y="2234"/>
                    </a:lnTo>
                    <a:lnTo>
                      <a:pt x="1473" y="2220"/>
                    </a:lnTo>
                    <a:lnTo>
                      <a:pt x="1499" y="2192"/>
                    </a:lnTo>
                    <a:lnTo>
                      <a:pt x="1513" y="2182"/>
                    </a:lnTo>
                    <a:lnTo>
                      <a:pt x="1517" y="2177"/>
                    </a:lnTo>
                    <a:lnTo>
                      <a:pt x="1519" y="2171"/>
                    </a:lnTo>
                    <a:lnTo>
                      <a:pt x="1519" y="2167"/>
                    </a:lnTo>
                    <a:lnTo>
                      <a:pt x="1517" y="2164"/>
                    </a:lnTo>
                    <a:lnTo>
                      <a:pt x="1503" y="2165"/>
                    </a:lnTo>
                    <a:lnTo>
                      <a:pt x="1498" y="2164"/>
                    </a:lnTo>
                    <a:lnTo>
                      <a:pt x="1494" y="2162"/>
                    </a:lnTo>
                    <a:lnTo>
                      <a:pt x="1460" y="2150"/>
                    </a:lnTo>
                    <a:lnTo>
                      <a:pt x="1452" y="2148"/>
                    </a:lnTo>
                    <a:lnTo>
                      <a:pt x="1446" y="2149"/>
                    </a:lnTo>
                    <a:lnTo>
                      <a:pt x="1442" y="2152"/>
                    </a:lnTo>
                    <a:lnTo>
                      <a:pt x="1439" y="2155"/>
                    </a:lnTo>
                    <a:lnTo>
                      <a:pt x="1435" y="2157"/>
                    </a:lnTo>
                    <a:lnTo>
                      <a:pt x="1430" y="2157"/>
                    </a:lnTo>
                    <a:lnTo>
                      <a:pt x="1398" y="2147"/>
                    </a:lnTo>
                    <a:lnTo>
                      <a:pt x="1392" y="2141"/>
                    </a:lnTo>
                    <a:lnTo>
                      <a:pt x="1387" y="2131"/>
                    </a:lnTo>
                    <a:lnTo>
                      <a:pt x="1386" y="2119"/>
                    </a:lnTo>
                    <a:lnTo>
                      <a:pt x="1391" y="2108"/>
                    </a:lnTo>
                    <a:lnTo>
                      <a:pt x="1402" y="2089"/>
                    </a:lnTo>
                    <a:lnTo>
                      <a:pt x="1426" y="2027"/>
                    </a:lnTo>
                    <a:lnTo>
                      <a:pt x="1427" y="2016"/>
                    </a:lnTo>
                    <a:lnTo>
                      <a:pt x="1421" y="2010"/>
                    </a:lnTo>
                    <a:lnTo>
                      <a:pt x="1414" y="2015"/>
                    </a:lnTo>
                    <a:lnTo>
                      <a:pt x="1409" y="2024"/>
                    </a:lnTo>
                    <a:lnTo>
                      <a:pt x="1402" y="2027"/>
                    </a:lnTo>
                    <a:lnTo>
                      <a:pt x="1395" y="2012"/>
                    </a:lnTo>
                    <a:lnTo>
                      <a:pt x="1390" y="2010"/>
                    </a:lnTo>
                    <a:lnTo>
                      <a:pt x="1376" y="2000"/>
                    </a:lnTo>
                    <a:lnTo>
                      <a:pt x="1368" y="1991"/>
                    </a:lnTo>
                    <a:lnTo>
                      <a:pt x="1357" y="1971"/>
                    </a:lnTo>
                    <a:lnTo>
                      <a:pt x="1349" y="1963"/>
                    </a:lnTo>
                    <a:lnTo>
                      <a:pt x="1346" y="1962"/>
                    </a:lnTo>
                    <a:lnTo>
                      <a:pt x="1336" y="1963"/>
                    </a:lnTo>
                    <a:lnTo>
                      <a:pt x="1331" y="1961"/>
                    </a:lnTo>
                    <a:lnTo>
                      <a:pt x="1327" y="1956"/>
                    </a:lnTo>
                    <a:lnTo>
                      <a:pt x="1326" y="1953"/>
                    </a:lnTo>
                    <a:lnTo>
                      <a:pt x="1328" y="1949"/>
                    </a:lnTo>
                    <a:lnTo>
                      <a:pt x="1329" y="1942"/>
                    </a:lnTo>
                    <a:lnTo>
                      <a:pt x="1326" y="1940"/>
                    </a:lnTo>
                    <a:lnTo>
                      <a:pt x="1321" y="1939"/>
                    </a:lnTo>
                    <a:lnTo>
                      <a:pt x="1317" y="1937"/>
                    </a:lnTo>
                    <a:lnTo>
                      <a:pt x="1316" y="1931"/>
                    </a:lnTo>
                    <a:lnTo>
                      <a:pt x="1326" y="1882"/>
                    </a:lnTo>
                    <a:lnTo>
                      <a:pt x="1326" y="1877"/>
                    </a:lnTo>
                    <a:lnTo>
                      <a:pt x="1322" y="1869"/>
                    </a:lnTo>
                    <a:lnTo>
                      <a:pt x="1322" y="1864"/>
                    </a:lnTo>
                    <a:lnTo>
                      <a:pt x="1325" y="1859"/>
                    </a:lnTo>
                    <a:lnTo>
                      <a:pt x="1332" y="1847"/>
                    </a:lnTo>
                    <a:lnTo>
                      <a:pt x="1334" y="1841"/>
                    </a:lnTo>
                    <a:lnTo>
                      <a:pt x="1334" y="1836"/>
                    </a:lnTo>
                    <a:lnTo>
                      <a:pt x="1333" y="1832"/>
                    </a:lnTo>
                    <a:lnTo>
                      <a:pt x="1333" y="1827"/>
                    </a:lnTo>
                    <a:lnTo>
                      <a:pt x="1334" y="1822"/>
                    </a:lnTo>
                    <a:lnTo>
                      <a:pt x="1342" y="1816"/>
                    </a:lnTo>
                    <a:lnTo>
                      <a:pt x="1351" y="1815"/>
                    </a:lnTo>
                    <a:lnTo>
                      <a:pt x="1361" y="1816"/>
                    </a:lnTo>
                    <a:lnTo>
                      <a:pt x="1371" y="1814"/>
                    </a:lnTo>
                    <a:lnTo>
                      <a:pt x="1377" y="1809"/>
                    </a:lnTo>
                    <a:lnTo>
                      <a:pt x="1395" y="1791"/>
                    </a:lnTo>
                    <a:lnTo>
                      <a:pt x="1400" y="1785"/>
                    </a:lnTo>
                    <a:lnTo>
                      <a:pt x="1401" y="1776"/>
                    </a:lnTo>
                    <a:lnTo>
                      <a:pt x="1400" y="1764"/>
                    </a:lnTo>
                    <a:lnTo>
                      <a:pt x="1397" y="1754"/>
                    </a:lnTo>
                    <a:lnTo>
                      <a:pt x="1394" y="1748"/>
                    </a:lnTo>
                    <a:lnTo>
                      <a:pt x="1400" y="1738"/>
                    </a:lnTo>
                    <a:lnTo>
                      <a:pt x="1405" y="1730"/>
                    </a:lnTo>
                    <a:lnTo>
                      <a:pt x="1405" y="1725"/>
                    </a:lnTo>
                    <a:lnTo>
                      <a:pt x="1394" y="1723"/>
                    </a:lnTo>
                    <a:lnTo>
                      <a:pt x="1392" y="1716"/>
                    </a:lnTo>
                    <a:lnTo>
                      <a:pt x="1383" y="1707"/>
                    </a:lnTo>
                    <a:lnTo>
                      <a:pt x="1381" y="1701"/>
                    </a:lnTo>
                    <a:lnTo>
                      <a:pt x="1381" y="1696"/>
                    </a:lnTo>
                    <a:lnTo>
                      <a:pt x="1384" y="1685"/>
                    </a:lnTo>
                    <a:lnTo>
                      <a:pt x="1385" y="1679"/>
                    </a:lnTo>
                    <a:lnTo>
                      <a:pt x="1383" y="1668"/>
                    </a:lnTo>
                    <a:lnTo>
                      <a:pt x="1383" y="1663"/>
                    </a:lnTo>
                    <a:lnTo>
                      <a:pt x="1385" y="1657"/>
                    </a:lnTo>
                    <a:lnTo>
                      <a:pt x="1390" y="1652"/>
                    </a:lnTo>
                    <a:lnTo>
                      <a:pt x="1401" y="1648"/>
                    </a:lnTo>
                    <a:lnTo>
                      <a:pt x="1408" y="1644"/>
                    </a:lnTo>
                    <a:lnTo>
                      <a:pt x="1408" y="1644"/>
                    </a:lnTo>
                    <a:lnTo>
                      <a:pt x="1410" y="1640"/>
                    </a:lnTo>
                    <a:lnTo>
                      <a:pt x="1416" y="1632"/>
                    </a:lnTo>
                    <a:lnTo>
                      <a:pt x="1417" y="1627"/>
                    </a:lnTo>
                    <a:lnTo>
                      <a:pt x="1416" y="1625"/>
                    </a:lnTo>
                    <a:lnTo>
                      <a:pt x="1415" y="1616"/>
                    </a:lnTo>
                    <a:lnTo>
                      <a:pt x="1414" y="1614"/>
                    </a:lnTo>
                    <a:lnTo>
                      <a:pt x="1411" y="1593"/>
                    </a:lnTo>
                    <a:lnTo>
                      <a:pt x="1400" y="1578"/>
                    </a:lnTo>
                    <a:lnTo>
                      <a:pt x="1384" y="1568"/>
                    </a:lnTo>
                    <a:lnTo>
                      <a:pt x="1374" y="1566"/>
                    </a:lnTo>
                    <a:lnTo>
                      <a:pt x="1369" y="1578"/>
                    </a:lnTo>
                    <a:lnTo>
                      <a:pt x="1362" y="1589"/>
                    </a:lnTo>
                    <a:lnTo>
                      <a:pt x="1351" y="1590"/>
                    </a:lnTo>
                    <a:lnTo>
                      <a:pt x="1327" y="1582"/>
                    </a:lnTo>
                    <a:lnTo>
                      <a:pt x="1295" y="1580"/>
                    </a:lnTo>
                    <a:lnTo>
                      <a:pt x="1284" y="1578"/>
                    </a:lnTo>
                    <a:lnTo>
                      <a:pt x="1248" y="1549"/>
                    </a:lnTo>
                    <a:lnTo>
                      <a:pt x="1122" y="1482"/>
                    </a:lnTo>
                    <a:lnTo>
                      <a:pt x="1108" y="1479"/>
                    </a:lnTo>
                    <a:lnTo>
                      <a:pt x="1107" y="1475"/>
                    </a:lnTo>
                    <a:lnTo>
                      <a:pt x="1101" y="1467"/>
                    </a:lnTo>
                    <a:lnTo>
                      <a:pt x="1097" y="1462"/>
                    </a:lnTo>
                    <a:lnTo>
                      <a:pt x="1095" y="1460"/>
                    </a:lnTo>
                    <a:lnTo>
                      <a:pt x="1095" y="1457"/>
                    </a:lnTo>
                    <a:lnTo>
                      <a:pt x="1095" y="1430"/>
                    </a:lnTo>
                    <a:lnTo>
                      <a:pt x="1093" y="1426"/>
                    </a:lnTo>
                    <a:lnTo>
                      <a:pt x="1086" y="1419"/>
                    </a:lnTo>
                    <a:lnTo>
                      <a:pt x="1081" y="1408"/>
                    </a:lnTo>
                    <a:lnTo>
                      <a:pt x="1074" y="1405"/>
                    </a:lnTo>
                    <a:lnTo>
                      <a:pt x="1064" y="1402"/>
                    </a:lnTo>
                    <a:lnTo>
                      <a:pt x="1067" y="1386"/>
                    </a:lnTo>
                    <a:lnTo>
                      <a:pt x="1071" y="1377"/>
                    </a:lnTo>
                    <a:lnTo>
                      <a:pt x="1077" y="1367"/>
                    </a:lnTo>
                    <a:lnTo>
                      <a:pt x="1079" y="1344"/>
                    </a:lnTo>
                    <a:lnTo>
                      <a:pt x="1085" y="1342"/>
                    </a:lnTo>
                    <a:lnTo>
                      <a:pt x="1091" y="1341"/>
                    </a:lnTo>
                    <a:lnTo>
                      <a:pt x="1094" y="1336"/>
                    </a:lnTo>
                    <a:lnTo>
                      <a:pt x="1095" y="1329"/>
                    </a:lnTo>
                    <a:lnTo>
                      <a:pt x="1096" y="1322"/>
                    </a:lnTo>
                    <a:lnTo>
                      <a:pt x="1100" y="1319"/>
                    </a:lnTo>
                    <a:lnTo>
                      <a:pt x="1107" y="1320"/>
                    </a:lnTo>
                    <a:lnTo>
                      <a:pt x="1111" y="1310"/>
                    </a:lnTo>
                    <a:lnTo>
                      <a:pt x="1118" y="1302"/>
                    </a:lnTo>
                    <a:lnTo>
                      <a:pt x="1123" y="1296"/>
                    </a:lnTo>
                    <a:lnTo>
                      <a:pt x="1121" y="1286"/>
                    </a:lnTo>
                    <a:lnTo>
                      <a:pt x="1115" y="1267"/>
                    </a:lnTo>
                    <a:lnTo>
                      <a:pt x="1113" y="1263"/>
                    </a:lnTo>
                    <a:lnTo>
                      <a:pt x="1110" y="1260"/>
                    </a:lnTo>
                    <a:lnTo>
                      <a:pt x="1110" y="1257"/>
                    </a:lnTo>
                    <a:lnTo>
                      <a:pt x="1134" y="1244"/>
                    </a:lnTo>
                    <a:lnTo>
                      <a:pt x="1143" y="1241"/>
                    </a:lnTo>
                    <a:lnTo>
                      <a:pt x="1152" y="1242"/>
                    </a:lnTo>
                    <a:lnTo>
                      <a:pt x="1160" y="1247"/>
                    </a:lnTo>
                    <a:lnTo>
                      <a:pt x="1167" y="1256"/>
                    </a:lnTo>
                    <a:lnTo>
                      <a:pt x="1171" y="1267"/>
                    </a:lnTo>
                    <a:lnTo>
                      <a:pt x="1172" y="1276"/>
                    </a:lnTo>
                    <a:lnTo>
                      <a:pt x="1178" y="1277"/>
                    </a:lnTo>
                    <a:lnTo>
                      <a:pt x="1198" y="1282"/>
                    </a:lnTo>
                    <a:lnTo>
                      <a:pt x="1206" y="1283"/>
                    </a:lnTo>
                    <a:lnTo>
                      <a:pt x="1210" y="1280"/>
                    </a:lnTo>
                    <a:lnTo>
                      <a:pt x="1219" y="1264"/>
                    </a:lnTo>
                    <a:lnTo>
                      <a:pt x="1236" y="1242"/>
                    </a:lnTo>
                    <a:lnTo>
                      <a:pt x="1242" y="1230"/>
                    </a:lnTo>
                    <a:lnTo>
                      <a:pt x="1243" y="1216"/>
                    </a:lnTo>
                    <a:lnTo>
                      <a:pt x="1254" y="1202"/>
                    </a:lnTo>
                    <a:lnTo>
                      <a:pt x="1260" y="1186"/>
                    </a:lnTo>
                    <a:lnTo>
                      <a:pt x="1264" y="1151"/>
                    </a:lnTo>
                    <a:lnTo>
                      <a:pt x="1263" y="1121"/>
                    </a:lnTo>
                    <a:lnTo>
                      <a:pt x="1267" y="1112"/>
                    </a:lnTo>
                    <a:lnTo>
                      <a:pt x="1284" y="1109"/>
                    </a:lnTo>
                    <a:lnTo>
                      <a:pt x="1292" y="1111"/>
                    </a:lnTo>
                    <a:lnTo>
                      <a:pt x="1308" y="1117"/>
                    </a:lnTo>
                    <a:lnTo>
                      <a:pt x="1321" y="1121"/>
                    </a:lnTo>
                    <a:lnTo>
                      <a:pt x="1323" y="1122"/>
                    </a:lnTo>
                    <a:lnTo>
                      <a:pt x="1325" y="1122"/>
                    </a:lnTo>
                    <a:lnTo>
                      <a:pt x="1331" y="1121"/>
                    </a:lnTo>
                    <a:lnTo>
                      <a:pt x="1334" y="1119"/>
                    </a:lnTo>
                    <a:lnTo>
                      <a:pt x="1340" y="1112"/>
                    </a:lnTo>
                    <a:lnTo>
                      <a:pt x="1345" y="1110"/>
                    </a:lnTo>
                    <a:lnTo>
                      <a:pt x="1361" y="1111"/>
                    </a:lnTo>
                    <a:lnTo>
                      <a:pt x="1376" y="1114"/>
                    </a:lnTo>
                    <a:lnTo>
                      <a:pt x="1405" y="1124"/>
                    </a:lnTo>
                    <a:lnTo>
                      <a:pt x="1434" y="1127"/>
                    </a:lnTo>
                    <a:lnTo>
                      <a:pt x="1438" y="1124"/>
                    </a:lnTo>
                    <a:lnTo>
                      <a:pt x="1443" y="1113"/>
                    </a:lnTo>
                    <a:lnTo>
                      <a:pt x="1446" y="1109"/>
                    </a:lnTo>
                    <a:lnTo>
                      <a:pt x="1450" y="1108"/>
                    </a:lnTo>
                    <a:lnTo>
                      <a:pt x="1453" y="1109"/>
                    </a:lnTo>
                    <a:lnTo>
                      <a:pt x="1456" y="1111"/>
                    </a:lnTo>
                    <a:lnTo>
                      <a:pt x="1489" y="1123"/>
                    </a:lnTo>
                    <a:lnTo>
                      <a:pt x="1501" y="1124"/>
                    </a:lnTo>
                    <a:lnTo>
                      <a:pt x="1494" y="1112"/>
                    </a:lnTo>
                    <a:lnTo>
                      <a:pt x="1503" y="1110"/>
                    </a:lnTo>
                    <a:lnTo>
                      <a:pt x="1504" y="1104"/>
                    </a:lnTo>
                    <a:lnTo>
                      <a:pt x="1503" y="1097"/>
                    </a:lnTo>
                    <a:lnTo>
                      <a:pt x="1504" y="1090"/>
                    </a:lnTo>
                    <a:lnTo>
                      <a:pt x="1509" y="1084"/>
                    </a:lnTo>
                    <a:lnTo>
                      <a:pt x="1527" y="1071"/>
                    </a:lnTo>
                    <a:lnTo>
                      <a:pt x="1530" y="1066"/>
                    </a:lnTo>
                    <a:lnTo>
                      <a:pt x="1531" y="1060"/>
                    </a:lnTo>
                    <a:lnTo>
                      <a:pt x="1530" y="1055"/>
                    </a:lnTo>
                    <a:lnTo>
                      <a:pt x="1527" y="1051"/>
                    </a:lnTo>
                    <a:lnTo>
                      <a:pt x="1502" y="1052"/>
                    </a:lnTo>
                    <a:lnTo>
                      <a:pt x="1491" y="1050"/>
                    </a:lnTo>
                    <a:lnTo>
                      <a:pt x="1483" y="1042"/>
                    </a:lnTo>
                    <a:lnTo>
                      <a:pt x="1480" y="1040"/>
                    </a:lnTo>
                    <a:lnTo>
                      <a:pt x="1470" y="1039"/>
                    </a:lnTo>
                    <a:lnTo>
                      <a:pt x="1465" y="1038"/>
                    </a:lnTo>
                    <a:lnTo>
                      <a:pt x="1462" y="1035"/>
                    </a:lnTo>
                    <a:lnTo>
                      <a:pt x="1450" y="1021"/>
                    </a:lnTo>
                    <a:lnTo>
                      <a:pt x="1448" y="1015"/>
                    </a:lnTo>
                    <a:lnTo>
                      <a:pt x="1448" y="1010"/>
                    </a:lnTo>
                    <a:lnTo>
                      <a:pt x="1446" y="1005"/>
                    </a:lnTo>
                    <a:lnTo>
                      <a:pt x="1441" y="1001"/>
                    </a:lnTo>
                    <a:lnTo>
                      <a:pt x="1441" y="998"/>
                    </a:lnTo>
                    <a:lnTo>
                      <a:pt x="1449" y="979"/>
                    </a:lnTo>
                    <a:lnTo>
                      <a:pt x="1449" y="968"/>
                    </a:lnTo>
                    <a:lnTo>
                      <a:pt x="1444" y="961"/>
                    </a:lnTo>
                    <a:lnTo>
                      <a:pt x="1438" y="955"/>
                    </a:lnTo>
                    <a:lnTo>
                      <a:pt x="1432" y="948"/>
                    </a:lnTo>
                    <a:lnTo>
                      <a:pt x="1428" y="945"/>
                    </a:lnTo>
                    <a:lnTo>
                      <a:pt x="1413" y="939"/>
                    </a:lnTo>
                    <a:lnTo>
                      <a:pt x="1414" y="948"/>
                    </a:lnTo>
                    <a:lnTo>
                      <a:pt x="1409" y="950"/>
                    </a:lnTo>
                    <a:lnTo>
                      <a:pt x="1404" y="950"/>
                    </a:lnTo>
                    <a:lnTo>
                      <a:pt x="1400" y="949"/>
                    </a:lnTo>
                    <a:lnTo>
                      <a:pt x="1396" y="950"/>
                    </a:lnTo>
                    <a:lnTo>
                      <a:pt x="1391" y="954"/>
                    </a:lnTo>
                    <a:lnTo>
                      <a:pt x="1387" y="960"/>
                    </a:lnTo>
                    <a:lnTo>
                      <a:pt x="1383" y="964"/>
                    </a:lnTo>
                    <a:lnTo>
                      <a:pt x="1377" y="965"/>
                    </a:lnTo>
                    <a:lnTo>
                      <a:pt x="1367" y="963"/>
                    </a:lnTo>
                    <a:lnTo>
                      <a:pt x="1351" y="953"/>
                    </a:lnTo>
                    <a:lnTo>
                      <a:pt x="1342" y="948"/>
                    </a:lnTo>
                    <a:lnTo>
                      <a:pt x="1321" y="948"/>
                    </a:lnTo>
                    <a:lnTo>
                      <a:pt x="1311" y="946"/>
                    </a:lnTo>
                    <a:lnTo>
                      <a:pt x="1307" y="941"/>
                    </a:lnTo>
                    <a:lnTo>
                      <a:pt x="1302" y="933"/>
                    </a:lnTo>
                    <a:lnTo>
                      <a:pt x="1289" y="923"/>
                    </a:lnTo>
                    <a:lnTo>
                      <a:pt x="1284" y="912"/>
                    </a:lnTo>
                    <a:lnTo>
                      <a:pt x="1266" y="902"/>
                    </a:lnTo>
                    <a:lnTo>
                      <a:pt x="1259" y="895"/>
                    </a:lnTo>
                    <a:lnTo>
                      <a:pt x="1257" y="862"/>
                    </a:lnTo>
                    <a:lnTo>
                      <a:pt x="1244" y="848"/>
                    </a:lnTo>
                    <a:lnTo>
                      <a:pt x="1209" y="824"/>
                    </a:lnTo>
                    <a:lnTo>
                      <a:pt x="1180" y="790"/>
                    </a:lnTo>
                    <a:lnTo>
                      <a:pt x="1164" y="782"/>
                    </a:lnTo>
                    <a:lnTo>
                      <a:pt x="1143" y="788"/>
                    </a:lnTo>
                    <a:lnTo>
                      <a:pt x="1135" y="793"/>
                    </a:lnTo>
                    <a:lnTo>
                      <a:pt x="1125" y="797"/>
                    </a:lnTo>
                    <a:lnTo>
                      <a:pt x="1116" y="798"/>
                    </a:lnTo>
                    <a:lnTo>
                      <a:pt x="1110" y="791"/>
                    </a:lnTo>
                    <a:lnTo>
                      <a:pt x="1107" y="781"/>
                    </a:lnTo>
                    <a:lnTo>
                      <a:pt x="1104" y="776"/>
                    </a:lnTo>
                    <a:lnTo>
                      <a:pt x="1096" y="768"/>
                    </a:lnTo>
                    <a:lnTo>
                      <a:pt x="1096" y="763"/>
                    </a:lnTo>
                    <a:lnTo>
                      <a:pt x="1097" y="758"/>
                    </a:lnTo>
                    <a:lnTo>
                      <a:pt x="1093" y="750"/>
                    </a:lnTo>
                    <a:lnTo>
                      <a:pt x="1090" y="726"/>
                    </a:lnTo>
                    <a:lnTo>
                      <a:pt x="1091" y="724"/>
                    </a:lnTo>
                    <a:lnTo>
                      <a:pt x="1094" y="722"/>
                    </a:lnTo>
                    <a:lnTo>
                      <a:pt x="1096" y="718"/>
                    </a:lnTo>
                    <a:lnTo>
                      <a:pt x="1105" y="687"/>
                    </a:lnTo>
                    <a:lnTo>
                      <a:pt x="1115" y="669"/>
                    </a:lnTo>
                    <a:lnTo>
                      <a:pt x="1128" y="659"/>
                    </a:lnTo>
                    <a:lnTo>
                      <a:pt x="1131" y="649"/>
                    </a:lnTo>
                    <a:lnTo>
                      <a:pt x="1130" y="643"/>
                    </a:lnTo>
                    <a:lnTo>
                      <a:pt x="1128" y="640"/>
                    </a:lnTo>
                    <a:lnTo>
                      <a:pt x="1125" y="638"/>
                    </a:lnTo>
                    <a:lnTo>
                      <a:pt x="1123" y="636"/>
                    </a:lnTo>
                    <a:lnTo>
                      <a:pt x="1122" y="630"/>
                    </a:lnTo>
                    <a:lnTo>
                      <a:pt x="1123" y="628"/>
                    </a:lnTo>
                    <a:lnTo>
                      <a:pt x="1124" y="625"/>
                    </a:lnTo>
                    <a:lnTo>
                      <a:pt x="1130" y="607"/>
                    </a:lnTo>
                    <a:lnTo>
                      <a:pt x="1134" y="601"/>
                    </a:lnTo>
                    <a:lnTo>
                      <a:pt x="1150" y="590"/>
                    </a:lnTo>
                    <a:lnTo>
                      <a:pt x="1154" y="587"/>
                    </a:lnTo>
                    <a:lnTo>
                      <a:pt x="1157" y="583"/>
                    </a:lnTo>
                    <a:lnTo>
                      <a:pt x="1160" y="579"/>
                    </a:lnTo>
                    <a:lnTo>
                      <a:pt x="1166" y="577"/>
                    </a:lnTo>
                    <a:lnTo>
                      <a:pt x="1175" y="575"/>
                    </a:lnTo>
                    <a:lnTo>
                      <a:pt x="1204" y="566"/>
                    </a:lnTo>
                    <a:lnTo>
                      <a:pt x="1212" y="560"/>
                    </a:lnTo>
                    <a:lnTo>
                      <a:pt x="1216" y="552"/>
                    </a:lnTo>
                    <a:lnTo>
                      <a:pt x="1215" y="533"/>
                    </a:lnTo>
                    <a:lnTo>
                      <a:pt x="1217" y="525"/>
                    </a:lnTo>
                    <a:lnTo>
                      <a:pt x="1224" y="515"/>
                    </a:lnTo>
                    <a:lnTo>
                      <a:pt x="1232" y="508"/>
                    </a:lnTo>
                    <a:lnTo>
                      <a:pt x="1254" y="492"/>
                    </a:lnTo>
                    <a:lnTo>
                      <a:pt x="1258" y="488"/>
                    </a:lnTo>
                    <a:lnTo>
                      <a:pt x="1260" y="483"/>
                    </a:lnTo>
                    <a:lnTo>
                      <a:pt x="1263" y="481"/>
                    </a:lnTo>
                    <a:lnTo>
                      <a:pt x="1268" y="484"/>
                    </a:lnTo>
                    <a:lnTo>
                      <a:pt x="1271" y="485"/>
                    </a:lnTo>
                    <a:lnTo>
                      <a:pt x="1276" y="486"/>
                    </a:lnTo>
                    <a:lnTo>
                      <a:pt x="1280" y="485"/>
                    </a:lnTo>
                    <a:lnTo>
                      <a:pt x="1284" y="484"/>
                    </a:lnTo>
                    <a:lnTo>
                      <a:pt x="1295" y="486"/>
                    </a:lnTo>
                    <a:lnTo>
                      <a:pt x="1294" y="472"/>
                    </a:lnTo>
                    <a:lnTo>
                      <a:pt x="1284" y="443"/>
                    </a:lnTo>
                    <a:lnTo>
                      <a:pt x="1277" y="431"/>
                    </a:lnTo>
                    <a:lnTo>
                      <a:pt x="1264" y="425"/>
                    </a:lnTo>
                    <a:lnTo>
                      <a:pt x="1236" y="420"/>
                    </a:lnTo>
                    <a:lnTo>
                      <a:pt x="1225" y="415"/>
                    </a:lnTo>
                    <a:lnTo>
                      <a:pt x="1222" y="415"/>
                    </a:lnTo>
                    <a:lnTo>
                      <a:pt x="1220" y="419"/>
                    </a:lnTo>
                    <a:lnTo>
                      <a:pt x="1219" y="431"/>
                    </a:lnTo>
                    <a:lnTo>
                      <a:pt x="1217" y="434"/>
                    </a:lnTo>
                    <a:lnTo>
                      <a:pt x="1210" y="432"/>
                    </a:lnTo>
                    <a:lnTo>
                      <a:pt x="1207" y="425"/>
                    </a:lnTo>
                    <a:lnTo>
                      <a:pt x="1206" y="416"/>
                    </a:lnTo>
                    <a:lnTo>
                      <a:pt x="1209" y="409"/>
                    </a:lnTo>
                    <a:lnTo>
                      <a:pt x="1209" y="409"/>
                    </a:lnTo>
                    <a:lnTo>
                      <a:pt x="1215" y="399"/>
                    </a:lnTo>
                    <a:lnTo>
                      <a:pt x="1225" y="364"/>
                    </a:lnTo>
                    <a:lnTo>
                      <a:pt x="1228" y="356"/>
                    </a:lnTo>
                    <a:lnTo>
                      <a:pt x="1234" y="346"/>
                    </a:lnTo>
                    <a:lnTo>
                      <a:pt x="1240" y="340"/>
                    </a:lnTo>
                    <a:lnTo>
                      <a:pt x="1245" y="343"/>
                    </a:lnTo>
                    <a:lnTo>
                      <a:pt x="1246" y="353"/>
                    </a:lnTo>
                    <a:lnTo>
                      <a:pt x="1245" y="364"/>
                    </a:lnTo>
                    <a:lnTo>
                      <a:pt x="1247" y="375"/>
                    </a:lnTo>
                    <a:lnTo>
                      <a:pt x="1253" y="382"/>
                    </a:lnTo>
                    <a:lnTo>
                      <a:pt x="1270" y="387"/>
                    </a:lnTo>
                    <a:lnTo>
                      <a:pt x="1278" y="391"/>
                    </a:lnTo>
                    <a:lnTo>
                      <a:pt x="1284" y="398"/>
                    </a:lnTo>
                    <a:lnTo>
                      <a:pt x="1290" y="403"/>
                    </a:lnTo>
                    <a:lnTo>
                      <a:pt x="1295" y="409"/>
                    </a:lnTo>
                    <a:lnTo>
                      <a:pt x="1299" y="413"/>
                    </a:lnTo>
                    <a:lnTo>
                      <a:pt x="1310" y="420"/>
                    </a:lnTo>
                    <a:lnTo>
                      <a:pt x="1321" y="424"/>
                    </a:lnTo>
                    <a:lnTo>
                      <a:pt x="1325" y="425"/>
                    </a:lnTo>
                    <a:lnTo>
                      <a:pt x="1335" y="425"/>
                    </a:lnTo>
                    <a:lnTo>
                      <a:pt x="1341" y="427"/>
                    </a:lnTo>
                    <a:lnTo>
                      <a:pt x="1344" y="433"/>
                    </a:lnTo>
                    <a:lnTo>
                      <a:pt x="1347" y="439"/>
                    </a:lnTo>
                    <a:lnTo>
                      <a:pt x="1350" y="444"/>
                    </a:lnTo>
                    <a:lnTo>
                      <a:pt x="1356" y="447"/>
                    </a:lnTo>
                    <a:lnTo>
                      <a:pt x="1361" y="449"/>
                    </a:lnTo>
                    <a:lnTo>
                      <a:pt x="1372" y="452"/>
                    </a:lnTo>
                    <a:lnTo>
                      <a:pt x="1370" y="457"/>
                    </a:lnTo>
                    <a:lnTo>
                      <a:pt x="1369" y="461"/>
                    </a:lnTo>
                    <a:lnTo>
                      <a:pt x="1370" y="465"/>
                    </a:lnTo>
                    <a:lnTo>
                      <a:pt x="1374" y="466"/>
                    </a:lnTo>
                    <a:lnTo>
                      <a:pt x="1378" y="468"/>
                    </a:lnTo>
                    <a:lnTo>
                      <a:pt x="1377" y="477"/>
                    </a:lnTo>
                    <a:lnTo>
                      <a:pt x="1380" y="481"/>
                    </a:lnTo>
                    <a:lnTo>
                      <a:pt x="1391" y="487"/>
                    </a:lnTo>
                    <a:lnTo>
                      <a:pt x="1398" y="492"/>
                    </a:lnTo>
                    <a:lnTo>
                      <a:pt x="1399" y="499"/>
                    </a:lnTo>
                    <a:lnTo>
                      <a:pt x="1395" y="510"/>
                    </a:lnTo>
                    <a:lnTo>
                      <a:pt x="1388" y="515"/>
                    </a:lnTo>
                    <a:lnTo>
                      <a:pt x="1371" y="524"/>
                    </a:lnTo>
                    <a:lnTo>
                      <a:pt x="1367" y="528"/>
                    </a:lnTo>
                    <a:lnTo>
                      <a:pt x="1376" y="534"/>
                    </a:lnTo>
                    <a:lnTo>
                      <a:pt x="1416" y="519"/>
                    </a:lnTo>
                    <a:lnTo>
                      <a:pt x="1434" y="526"/>
                    </a:lnTo>
                    <a:lnTo>
                      <a:pt x="1437" y="534"/>
                    </a:lnTo>
                    <a:lnTo>
                      <a:pt x="1441" y="543"/>
                    </a:lnTo>
                    <a:lnTo>
                      <a:pt x="1445" y="551"/>
                    </a:lnTo>
                    <a:lnTo>
                      <a:pt x="1453" y="555"/>
                    </a:lnTo>
                    <a:lnTo>
                      <a:pt x="1461" y="552"/>
                    </a:lnTo>
                    <a:lnTo>
                      <a:pt x="1468" y="534"/>
                    </a:lnTo>
                    <a:lnTo>
                      <a:pt x="1478" y="527"/>
                    </a:lnTo>
                    <a:lnTo>
                      <a:pt x="1491" y="530"/>
                    </a:lnTo>
                    <a:lnTo>
                      <a:pt x="1513" y="551"/>
                    </a:lnTo>
                    <a:lnTo>
                      <a:pt x="1527" y="556"/>
                    </a:lnTo>
                    <a:lnTo>
                      <a:pt x="1548" y="550"/>
                    </a:lnTo>
                    <a:lnTo>
                      <a:pt x="1558" y="543"/>
                    </a:lnTo>
                    <a:lnTo>
                      <a:pt x="1555" y="533"/>
                    </a:lnTo>
                    <a:lnTo>
                      <a:pt x="1550" y="532"/>
                    </a:lnTo>
                    <a:lnTo>
                      <a:pt x="1544" y="532"/>
                    </a:lnTo>
                    <a:lnTo>
                      <a:pt x="1541" y="528"/>
                    </a:lnTo>
                    <a:lnTo>
                      <a:pt x="1543" y="517"/>
                    </a:lnTo>
                    <a:lnTo>
                      <a:pt x="1538" y="520"/>
                    </a:lnTo>
                    <a:lnTo>
                      <a:pt x="1534" y="521"/>
                    </a:lnTo>
                    <a:lnTo>
                      <a:pt x="1530" y="519"/>
                    </a:lnTo>
                    <a:lnTo>
                      <a:pt x="1527" y="515"/>
                    </a:lnTo>
                    <a:lnTo>
                      <a:pt x="1522" y="499"/>
                    </a:lnTo>
                    <a:lnTo>
                      <a:pt x="1510" y="493"/>
                    </a:lnTo>
                    <a:lnTo>
                      <a:pt x="1495" y="488"/>
                    </a:lnTo>
                    <a:lnTo>
                      <a:pt x="1486" y="477"/>
                    </a:lnTo>
                    <a:lnTo>
                      <a:pt x="1485" y="468"/>
                    </a:lnTo>
                    <a:lnTo>
                      <a:pt x="1489" y="458"/>
                    </a:lnTo>
                    <a:lnTo>
                      <a:pt x="1495" y="449"/>
                    </a:lnTo>
                    <a:lnTo>
                      <a:pt x="1501" y="443"/>
                    </a:lnTo>
                    <a:lnTo>
                      <a:pt x="1510" y="439"/>
                    </a:lnTo>
                    <a:lnTo>
                      <a:pt x="1515" y="440"/>
                    </a:lnTo>
                    <a:lnTo>
                      <a:pt x="1519" y="445"/>
                    </a:lnTo>
                    <a:lnTo>
                      <a:pt x="1527" y="451"/>
                    </a:lnTo>
                    <a:lnTo>
                      <a:pt x="1532" y="453"/>
                    </a:lnTo>
                    <a:lnTo>
                      <a:pt x="1540" y="462"/>
                    </a:lnTo>
                    <a:lnTo>
                      <a:pt x="1544" y="466"/>
                    </a:lnTo>
                    <a:lnTo>
                      <a:pt x="1549" y="468"/>
                    </a:lnTo>
                    <a:lnTo>
                      <a:pt x="1560" y="471"/>
                    </a:lnTo>
                    <a:lnTo>
                      <a:pt x="1564" y="474"/>
                    </a:lnTo>
                    <a:lnTo>
                      <a:pt x="1566" y="480"/>
                    </a:lnTo>
                    <a:lnTo>
                      <a:pt x="1565" y="485"/>
                    </a:lnTo>
                    <a:lnTo>
                      <a:pt x="1565" y="489"/>
                    </a:lnTo>
                    <a:lnTo>
                      <a:pt x="1573" y="492"/>
                    </a:lnTo>
                    <a:lnTo>
                      <a:pt x="1585" y="496"/>
                    </a:lnTo>
                    <a:lnTo>
                      <a:pt x="1588" y="499"/>
                    </a:lnTo>
                    <a:lnTo>
                      <a:pt x="1589" y="508"/>
                    </a:lnTo>
                    <a:lnTo>
                      <a:pt x="1584" y="510"/>
                    </a:lnTo>
                    <a:lnTo>
                      <a:pt x="1577" y="507"/>
                    </a:lnTo>
                    <a:lnTo>
                      <a:pt x="1572" y="507"/>
                    </a:lnTo>
                    <a:lnTo>
                      <a:pt x="1572" y="522"/>
                    </a:lnTo>
                    <a:lnTo>
                      <a:pt x="1575" y="531"/>
                    </a:lnTo>
                    <a:lnTo>
                      <a:pt x="1585" y="547"/>
                    </a:lnTo>
                    <a:lnTo>
                      <a:pt x="1589" y="555"/>
                    </a:lnTo>
                    <a:lnTo>
                      <a:pt x="1593" y="588"/>
                    </a:lnTo>
                    <a:lnTo>
                      <a:pt x="1596" y="597"/>
                    </a:lnTo>
                    <a:lnTo>
                      <a:pt x="1602" y="604"/>
                    </a:lnTo>
                    <a:lnTo>
                      <a:pt x="1634" y="618"/>
                    </a:lnTo>
                    <a:lnTo>
                      <a:pt x="1641" y="623"/>
                    </a:lnTo>
                    <a:lnTo>
                      <a:pt x="1646" y="630"/>
                    </a:lnTo>
                    <a:lnTo>
                      <a:pt x="1649" y="640"/>
                    </a:lnTo>
                    <a:lnTo>
                      <a:pt x="1653" y="645"/>
                    </a:lnTo>
                    <a:lnTo>
                      <a:pt x="1670" y="653"/>
                    </a:lnTo>
                    <a:lnTo>
                      <a:pt x="1682" y="666"/>
                    </a:lnTo>
                    <a:lnTo>
                      <a:pt x="1691" y="672"/>
                    </a:lnTo>
                    <a:lnTo>
                      <a:pt x="1700" y="677"/>
                    </a:lnTo>
                    <a:lnTo>
                      <a:pt x="1709" y="678"/>
                    </a:lnTo>
                    <a:lnTo>
                      <a:pt x="1717" y="673"/>
                    </a:lnTo>
                    <a:lnTo>
                      <a:pt x="1723" y="668"/>
                    </a:lnTo>
                    <a:lnTo>
                      <a:pt x="1728" y="668"/>
                    </a:lnTo>
                    <a:lnTo>
                      <a:pt x="1736" y="679"/>
                    </a:lnTo>
                    <a:lnTo>
                      <a:pt x="1738" y="680"/>
                    </a:lnTo>
                    <a:lnTo>
                      <a:pt x="1740" y="680"/>
                    </a:lnTo>
                    <a:lnTo>
                      <a:pt x="1743" y="680"/>
                    </a:lnTo>
                    <a:lnTo>
                      <a:pt x="1745" y="679"/>
                    </a:lnTo>
                    <a:lnTo>
                      <a:pt x="1745" y="679"/>
                    </a:lnTo>
                    <a:lnTo>
                      <a:pt x="1745" y="679"/>
                    </a:lnTo>
                    <a:lnTo>
                      <a:pt x="1771" y="677"/>
                    </a:lnTo>
                    <a:lnTo>
                      <a:pt x="1774" y="677"/>
                    </a:lnTo>
                    <a:lnTo>
                      <a:pt x="1776" y="678"/>
                    </a:lnTo>
                    <a:lnTo>
                      <a:pt x="1778" y="679"/>
                    </a:lnTo>
                    <a:lnTo>
                      <a:pt x="1785" y="691"/>
                    </a:lnTo>
                    <a:lnTo>
                      <a:pt x="1789" y="696"/>
                    </a:lnTo>
                    <a:lnTo>
                      <a:pt x="1794" y="699"/>
                    </a:lnTo>
                    <a:lnTo>
                      <a:pt x="1801" y="698"/>
                    </a:lnTo>
                    <a:lnTo>
                      <a:pt x="1804" y="693"/>
                    </a:lnTo>
                    <a:lnTo>
                      <a:pt x="1806" y="686"/>
                    </a:lnTo>
                    <a:lnTo>
                      <a:pt x="1805" y="679"/>
                    </a:lnTo>
                    <a:lnTo>
                      <a:pt x="1809" y="664"/>
                    </a:lnTo>
                    <a:lnTo>
                      <a:pt x="1830" y="647"/>
                    </a:lnTo>
                    <a:lnTo>
                      <a:pt x="1834" y="637"/>
                    </a:lnTo>
                    <a:lnTo>
                      <a:pt x="1831" y="631"/>
                    </a:lnTo>
                    <a:lnTo>
                      <a:pt x="1824" y="631"/>
                    </a:lnTo>
                    <a:lnTo>
                      <a:pt x="1818" y="632"/>
                    </a:lnTo>
                    <a:lnTo>
                      <a:pt x="1813" y="629"/>
                    </a:lnTo>
                    <a:lnTo>
                      <a:pt x="1813" y="623"/>
                    </a:lnTo>
                    <a:lnTo>
                      <a:pt x="1818" y="619"/>
                    </a:lnTo>
                    <a:lnTo>
                      <a:pt x="1825" y="615"/>
                    </a:lnTo>
                    <a:lnTo>
                      <a:pt x="1831" y="611"/>
                    </a:lnTo>
                    <a:lnTo>
                      <a:pt x="1822" y="610"/>
                    </a:lnTo>
                    <a:lnTo>
                      <a:pt x="1814" y="606"/>
                    </a:lnTo>
                    <a:lnTo>
                      <a:pt x="1811" y="600"/>
                    </a:lnTo>
                    <a:lnTo>
                      <a:pt x="1816" y="590"/>
                    </a:lnTo>
                    <a:lnTo>
                      <a:pt x="1819" y="587"/>
                    </a:lnTo>
                    <a:lnTo>
                      <a:pt x="1822" y="585"/>
                    </a:lnTo>
                    <a:lnTo>
                      <a:pt x="1826" y="585"/>
                    </a:lnTo>
                    <a:lnTo>
                      <a:pt x="1836" y="588"/>
                    </a:lnTo>
                    <a:lnTo>
                      <a:pt x="1836" y="585"/>
                    </a:lnTo>
                    <a:lnTo>
                      <a:pt x="1833" y="579"/>
                    </a:lnTo>
                    <a:lnTo>
                      <a:pt x="1832" y="563"/>
                    </a:lnTo>
                    <a:lnTo>
                      <a:pt x="1835" y="558"/>
                    </a:lnTo>
                    <a:lnTo>
                      <a:pt x="1846" y="555"/>
                    </a:lnTo>
                    <a:lnTo>
                      <a:pt x="1854" y="557"/>
                    </a:lnTo>
                    <a:lnTo>
                      <a:pt x="1857" y="565"/>
                    </a:lnTo>
                    <a:lnTo>
                      <a:pt x="1857" y="576"/>
                    </a:lnTo>
                    <a:lnTo>
                      <a:pt x="1871" y="573"/>
                    </a:lnTo>
                    <a:lnTo>
                      <a:pt x="1881" y="568"/>
                    </a:lnTo>
                    <a:lnTo>
                      <a:pt x="1890" y="565"/>
                    </a:lnTo>
                    <a:lnTo>
                      <a:pt x="1894" y="563"/>
                    </a:lnTo>
                    <a:lnTo>
                      <a:pt x="1896" y="559"/>
                    </a:lnTo>
                    <a:lnTo>
                      <a:pt x="1895" y="553"/>
                    </a:lnTo>
                    <a:lnTo>
                      <a:pt x="1893" y="549"/>
                    </a:lnTo>
                    <a:lnTo>
                      <a:pt x="1892" y="545"/>
                    </a:lnTo>
                    <a:lnTo>
                      <a:pt x="1893" y="542"/>
                    </a:lnTo>
                    <a:lnTo>
                      <a:pt x="1898" y="540"/>
                    </a:lnTo>
                    <a:lnTo>
                      <a:pt x="1906" y="535"/>
                    </a:lnTo>
                    <a:lnTo>
                      <a:pt x="1914" y="516"/>
                    </a:lnTo>
                    <a:lnTo>
                      <a:pt x="1916" y="512"/>
                    </a:lnTo>
                    <a:lnTo>
                      <a:pt x="1917" y="510"/>
                    </a:lnTo>
                    <a:lnTo>
                      <a:pt x="1929" y="503"/>
                    </a:lnTo>
                    <a:lnTo>
                      <a:pt x="1937" y="501"/>
                    </a:lnTo>
                    <a:lnTo>
                      <a:pt x="1940" y="499"/>
                    </a:lnTo>
                    <a:lnTo>
                      <a:pt x="1941" y="496"/>
                    </a:lnTo>
                    <a:lnTo>
                      <a:pt x="1938" y="492"/>
                    </a:lnTo>
                    <a:lnTo>
                      <a:pt x="1933" y="488"/>
                    </a:lnTo>
                    <a:lnTo>
                      <a:pt x="1933" y="484"/>
                    </a:lnTo>
                    <a:lnTo>
                      <a:pt x="1934" y="481"/>
                    </a:lnTo>
                    <a:lnTo>
                      <a:pt x="1935" y="480"/>
                    </a:lnTo>
                    <a:lnTo>
                      <a:pt x="1939" y="476"/>
                    </a:lnTo>
                    <a:lnTo>
                      <a:pt x="1945" y="473"/>
                    </a:lnTo>
                    <a:lnTo>
                      <a:pt x="1946" y="471"/>
                    </a:lnTo>
                    <a:lnTo>
                      <a:pt x="1947" y="470"/>
                    </a:lnTo>
                    <a:lnTo>
                      <a:pt x="1952" y="432"/>
                    </a:lnTo>
                    <a:lnTo>
                      <a:pt x="1954" y="422"/>
                    </a:lnTo>
                    <a:lnTo>
                      <a:pt x="1960" y="406"/>
                    </a:lnTo>
                    <a:lnTo>
                      <a:pt x="1960" y="404"/>
                    </a:lnTo>
                    <a:lnTo>
                      <a:pt x="1961" y="403"/>
                    </a:lnTo>
                    <a:lnTo>
                      <a:pt x="1962" y="401"/>
                    </a:lnTo>
                    <a:lnTo>
                      <a:pt x="1969" y="389"/>
                    </a:lnTo>
                    <a:lnTo>
                      <a:pt x="1964" y="333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0" name="Freeform 126">
                <a:extLst>
                  <a:ext uri="{FF2B5EF4-FFF2-40B4-BE49-F238E27FC236}">
                    <a16:creationId xmlns="" xmlns:a16="http://schemas.microsoft.com/office/drawing/2014/main" id="{4049358F-6579-45A6-9645-EDFFC7D46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365" y="2720468"/>
                <a:ext cx="10754" cy="15889"/>
              </a:xfrm>
              <a:custGeom>
                <a:avLst/>
                <a:gdLst>
                  <a:gd name="T0" fmla="*/ 16 w 31"/>
                  <a:gd name="T1" fmla="*/ 45 h 51"/>
                  <a:gd name="T2" fmla="*/ 27 w 31"/>
                  <a:gd name="T3" fmla="*/ 30 h 51"/>
                  <a:gd name="T4" fmla="*/ 31 w 31"/>
                  <a:gd name="T5" fmla="*/ 14 h 51"/>
                  <a:gd name="T6" fmla="*/ 24 w 31"/>
                  <a:gd name="T7" fmla="*/ 1 h 51"/>
                  <a:gd name="T8" fmla="*/ 17 w 31"/>
                  <a:gd name="T9" fmla="*/ 0 h 51"/>
                  <a:gd name="T10" fmla="*/ 11 w 31"/>
                  <a:gd name="T11" fmla="*/ 5 h 51"/>
                  <a:gd name="T12" fmla="*/ 7 w 31"/>
                  <a:gd name="T13" fmla="*/ 13 h 51"/>
                  <a:gd name="T14" fmla="*/ 3 w 31"/>
                  <a:gd name="T15" fmla="*/ 22 h 51"/>
                  <a:gd name="T16" fmla="*/ 1 w 31"/>
                  <a:gd name="T17" fmla="*/ 29 h 51"/>
                  <a:gd name="T18" fmla="*/ 0 w 31"/>
                  <a:gd name="T19" fmla="*/ 38 h 51"/>
                  <a:gd name="T20" fmla="*/ 1 w 31"/>
                  <a:gd name="T21" fmla="*/ 47 h 51"/>
                  <a:gd name="T22" fmla="*/ 5 w 31"/>
                  <a:gd name="T23" fmla="*/ 51 h 51"/>
                  <a:gd name="T24" fmla="*/ 16 w 31"/>
                  <a:gd name="T25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51">
                    <a:moveTo>
                      <a:pt x="16" y="45"/>
                    </a:moveTo>
                    <a:lnTo>
                      <a:pt x="27" y="30"/>
                    </a:lnTo>
                    <a:lnTo>
                      <a:pt x="31" y="1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1" y="5"/>
                    </a:lnTo>
                    <a:lnTo>
                      <a:pt x="7" y="13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8"/>
                    </a:lnTo>
                    <a:lnTo>
                      <a:pt x="1" y="47"/>
                    </a:lnTo>
                    <a:lnTo>
                      <a:pt x="5" y="51"/>
                    </a:lnTo>
                    <a:lnTo>
                      <a:pt x="16" y="45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1" name="Freeform 127">
                <a:extLst>
                  <a:ext uri="{FF2B5EF4-FFF2-40B4-BE49-F238E27FC236}">
                    <a16:creationId xmlns="" xmlns:a16="http://schemas.microsoft.com/office/drawing/2014/main" id="{73BE0158-E5F6-4E7C-A470-F01A615CC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989" y="2723646"/>
                <a:ext cx="14340" cy="23833"/>
              </a:xfrm>
              <a:custGeom>
                <a:avLst/>
                <a:gdLst>
                  <a:gd name="T0" fmla="*/ 32 w 42"/>
                  <a:gd name="T1" fmla="*/ 0 h 73"/>
                  <a:gd name="T2" fmla="*/ 25 w 42"/>
                  <a:gd name="T3" fmla="*/ 3 h 73"/>
                  <a:gd name="T4" fmla="*/ 16 w 42"/>
                  <a:gd name="T5" fmla="*/ 16 h 73"/>
                  <a:gd name="T6" fmla="*/ 7 w 42"/>
                  <a:gd name="T7" fmla="*/ 30 h 73"/>
                  <a:gd name="T8" fmla="*/ 1 w 42"/>
                  <a:gd name="T9" fmla="*/ 44 h 73"/>
                  <a:gd name="T10" fmla="*/ 0 w 42"/>
                  <a:gd name="T11" fmla="*/ 48 h 73"/>
                  <a:gd name="T12" fmla="*/ 1 w 42"/>
                  <a:gd name="T13" fmla="*/ 53 h 73"/>
                  <a:gd name="T14" fmla="*/ 3 w 42"/>
                  <a:gd name="T15" fmla="*/ 60 h 73"/>
                  <a:gd name="T16" fmla="*/ 4 w 42"/>
                  <a:gd name="T17" fmla="*/ 64 h 73"/>
                  <a:gd name="T18" fmla="*/ 8 w 42"/>
                  <a:gd name="T19" fmla="*/ 65 h 73"/>
                  <a:gd name="T20" fmla="*/ 25 w 42"/>
                  <a:gd name="T21" fmla="*/ 70 h 73"/>
                  <a:gd name="T22" fmla="*/ 30 w 42"/>
                  <a:gd name="T23" fmla="*/ 73 h 73"/>
                  <a:gd name="T24" fmla="*/ 32 w 42"/>
                  <a:gd name="T25" fmla="*/ 44 h 73"/>
                  <a:gd name="T26" fmla="*/ 35 w 42"/>
                  <a:gd name="T27" fmla="*/ 32 h 73"/>
                  <a:gd name="T28" fmla="*/ 40 w 42"/>
                  <a:gd name="T29" fmla="*/ 20 h 73"/>
                  <a:gd name="T30" fmla="*/ 42 w 42"/>
                  <a:gd name="T31" fmla="*/ 11 h 73"/>
                  <a:gd name="T32" fmla="*/ 38 w 42"/>
                  <a:gd name="T33" fmla="*/ 3 h 73"/>
                  <a:gd name="T34" fmla="*/ 32 w 42"/>
                  <a:gd name="T3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73">
                    <a:moveTo>
                      <a:pt x="32" y="0"/>
                    </a:moveTo>
                    <a:lnTo>
                      <a:pt x="25" y="3"/>
                    </a:lnTo>
                    <a:lnTo>
                      <a:pt x="16" y="16"/>
                    </a:lnTo>
                    <a:lnTo>
                      <a:pt x="7" y="30"/>
                    </a:lnTo>
                    <a:lnTo>
                      <a:pt x="1" y="44"/>
                    </a:lnTo>
                    <a:lnTo>
                      <a:pt x="0" y="48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4" y="64"/>
                    </a:lnTo>
                    <a:lnTo>
                      <a:pt x="8" y="65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44"/>
                    </a:lnTo>
                    <a:lnTo>
                      <a:pt x="35" y="32"/>
                    </a:lnTo>
                    <a:lnTo>
                      <a:pt x="40" y="20"/>
                    </a:lnTo>
                    <a:lnTo>
                      <a:pt x="42" y="11"/>
                    </a:lnTo>
                    <a:lnTo>
                      <a:pt x="38" y="3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2" name="Freeform 128">
                <a:extLst>
                  <a:ext uri="{FF2B5EF4-FFF2-40B4-BE49-F238E27FC236}">
                    <a16:creationId xmlns="" xmlns:a16="http://schemas.microsoft.com/office/drawing/2014/main" id="{A2122BFA-3DBE-4C61-8426-342DEBF2B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986" y="2733179"/>
                <a:ext cx="21510" cy="41310"/>
              </a:xfrm>
              <a:custGeom>
                <a:avLst/>
                <a:gdLst>
                  <a:gd name="T0" fmla="*/ 38 w 61"/>
                  <a:gd name="T1" fmla="*/ 6 h 128"/>
                  <a:gd name="T2" fmla="*/ 23 w 61"/>
                  <a:gd name="T3" fmla="*/ 32 h 128"/>
                  <a:gd name="T4" fmla="*/ 4 w 61"/>
                  <a:gd name="T5" fmla="*/ 87 h 128"/>
                  <a:gd name="T6" fmla="*/ 1 w 61"/>
                  <a:gd name="T7" fmla="*/ 99 h 128"/>
                  <a:gd name="T8" fmla="*/ 0 w 61"/>
                  <a:gd name="T9" fmla="*/ 106 h 128"/>
                  <a:gd name="T10" fmla="*/ 1 w 61"/>
                  <a:gd name="T11" fmla="*/ 111 h 128"/>
                  <a:gd name="T12" fmla="*/ 5 w 61"/>
                  <a:gd name="T13" fmla="*/ 120 h 128"/>
                  <a:gd name="T14" fmla="*/ 10 w 61"/>
                  <a:gd name="T15" fmla="*/ 122 h 128"/>
                  <a:gd name="T16" fmla="*/ 24 w 61"/>
                  <a:gd name="T17" fmla="*/ 122 h 128"/>
                  <a:gd name="T18" fmla="*/ 38 w 61"/>
                  <a:gd name="T19" fmla="*/ 127 h 128"/>
                  <a:gd name="T20" fmla="*/ 44 w 61"/>
                  <a:gd name="T21" fmla="*/ 128 h 128"/>
                  <a:gd name="T22" fmla="*/ 48 w 61"/>
                  <a:gd name="T23" fmla="*/ 125 h 128"/>
                  <a:gd name="T24" fmla="*/ 51 w 61"/>
                  <a:gd name="T25" fmla="*/ 118 h 128"/>
                  <a:gd name="T26" fmla="*/ 50 w 61"/>
                  <a:gd name="T27" fmla="*/ 111 h 128"/>
                  <a:gd name="T28" fmla="*/ 45 w 61"/>
                  <a:gd name="T29" fmla="*/ 97 h 128"/>
                  <a:gd name="T30" fmla="*/ 60 w 61"/>
                  <a:gd name="T31" fmla="*/ 86 h 128"/>
                  <a:gd name="T32" fmla="*/ 61 w 61"/>
                  <a:gd name="T33" fmla="*/ 55 h 128"/>
                  <a:gd name="T34" fmla="*/ 52 w 61"/>
                  <a:gd name="T35" fmla="*/ 0 h 128"/>
                  <a:gd name="T36" fmla="*/ 38 w 61"/>
                  <a:gd name="T37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128">
                    <a:moveTo>
                      <a:pt x="38" y="6"/>
                    </a:moveTo>
                    <a:lnTo>
                      <a:pt x="23" y="32"/>
                    </a:lnTo>
                    <a:lnTo>
                      <a:pt x="4" y="87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10" y="122"/>
                    </a:lnTo>
                    <a:lnTo>
                      <a:pt x="24" y="122"/>
                    </a:lnTo>
                    <a:lnTo>
                      <a:pt x="38" y="127"/>
                    </a:lnTo>
                    <a:lnTo>
                      <a:pt x="44" y="128"/>
                    </a:lnTo>
                    <a:lnTo>
                      <a:pt x="48" y="125"/>
                    </a:lnTo>
                    <a:lnTo>
                      <a:pt x="51" y="118"/>
                    </a:lnTo>
                    <a:lnTo>
                      <a:pt x="50" y="111"/>
                    </a:lnTo>
                    <a:lnTo>
                      <a:pt x="45" y="97"/>
                    </a:lnTo>
                    <a:lnTo>
                      <a:pt x="60" y="86"/>
                    </a:lnTo>
                    <a:lnTo>
                      <a:pt x="61" y="55"/>
                    </a:lnTo>
                    <a:lnTo>
                      <a:pt x="52" y="0"/>
                    </a:lnTo>
                    <a:lnTo>
                      <a:pt x="38" y="6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3" name="Freeform 129">
                <a:extLst>
                  <a:ext uri="{FF2B5EF4-FFF2-40B4-BE49-F238E27FC236}">
                    <a16:creationId xmlns="" xmlns:a16="http://schemas.microsoft.com/office/drawing/2014/main" id="{B88F4E09-0C9E-46BD-BCD1-CD4BBAA84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008" y="2776078"/>
                <a:ext cx="14340" cy="14300"/>
              </a:xfrm>
              <a:custGeom>
                <a:avLst/>
                <a:gdLst>
                  <a:gd name="T0" fmla="*/ 34 w 40"/>
                  <a:gd name="T1" fmla="*/ 17 h 47"/>
                  <a:gd name="T2" fmla="*/ 28 w 40"/>
                  <a:gd name="T3" fmla="*/ 13 h 47"/>
                  <a:gd name="T4" fmla="*/ 20 w 40"/>
                  <a:gd name="T5" fmla="*/ 9 h 47"/>
                  <a:gd name="T6" fmla="*/ 5 w 40"/>
                  <a:gd name="T7" fmla="*/ 0 h 47"/>
                  <a:gd name="T8" fmla="*/ 0 w 40"/>
                  <a:gd name="T9" fmla="*/ 19 h 47"/>
                  <a:gd name="T10" fmla="*/ 4 w 40"/>
                  <a:gd name="T11" fmla="*/ 42 h 47"/>
                  <a:gd name="T12" fmla="*/ 15 w 40"/>
                  <a:gd name="T13" fmla="*/ 47 h 47"/>
                  <a:gd name="T14" fmla="*/ 24 w 40"/>
                  <a:gd name="T15" fmla="*/ 43 h 47"/>
                  <a:gd name="T16" fmla="*/ 31 w 40"/>
                  <a:gd name="T17" fmla="*/ 44 h 47"/>
                  <a:gd name="T18" fmla="*/ 37 w 40"/>
                  <a:gd name="T19" fmla="*/ 43 h 47"/>
                  <a:gd name="T20" fmla="*/ 40 w 40"/>
                  <a:gd name="T21" fmla="*/ 34 h 47"/>
                  <a:gd name="T22" fmla="*/ 39 w 40"/>
                  <a:gd name="T23" fmla="*/ 24 h 47"/>
                  <a:gd name="T24" fmla="*/ 34 w 40"/>
                  <a:gd name="T25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7">
                    <a:moveTo>
                      <a:pt x="34" y="17"/>
                    </a:moveTo>
                    <a:lnTo>
                      <a:pt x="28" y="13"/>
                    </a:lnTo>
                    <a:lnTo>
                      <a:pt x="20" y="9"/>
                    </a:lnTo>
                    <a:lnTo>
                      <a:pt x="5" y="0"/>
                    </a:lnTo>
                    <a:lnTo>
                      <a:pt x="0" y="19"/>
                    </a:lnTo>
                    <a:lnTo>
                      <a:pt x="4" y="42"/>
                    </a:lnTo>
                    <a:lnTo>
                      <a:pt x="15" y="47"/>
                    </a:lnTo>
                    <a:lnTo>
                      <a:pt x="24" y="43"/>
                    </a:lnTo>
                    <a:lnTo>
                      <a:pt x="31" y="44"/>
                    </a:lnTo>
                    <a:lnTo>
                      <a:pt x="37" y="43"/>
                    </a:lnTo>
                    <a:lnTo>
                      <a:pt x="40" y="34"/>
                    </a:lnTo>
                    <a:lnTo>
                      <a:pt x="39" y="24"/>
                    </a:lnTo>
                    <a:lnTo>
                      <a:pt x="34" y="17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4" name="Freeform 130">
                <a:extLst>
                  <a:ext uri="{FF2B5EF4-FFF2-40B4-BE49-F238E27FC236}">
                    <a16:creationId xmlns="" xmlns:a16="http://schemas.microsoft.com/office/drawing/2014/main" id="{B01A5DDB-8061-4C58-BA90-0326DF97E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610" y="1673420"/>
                <a:ext cx="154154" cy="177950"/>
              </a:xfrm>
              <a:custGeom>
                <a:avLst/>
                <a:gdLst>
                  <a:gd name="T0" fmla="*/ 410 w 430"/>
                  <a:gd name="T1" fmla="*/ 418 h 558"/>
                  <a:gd name="T2" fmla="*/ 395 w 430"/>
                  <a:gd name="T3" fmla="*/ 401 h 558"/>
                  <a:gd name="T4" fmla="*/ 383 w 430"/>
                  <a:gd name="T5" fmla="*/ 395 h 558"/>
                  <a:gd name="T6" fmla="*/ 366 w 430"/>
                  <a:gd name="T7" fmla="*/ 367 h 558"/>
                  <a:gd name="T8" fmla="*/ 365 w 430"/>
                  <a:gd name="T9" fmla="*/ 334 h 558"/>
                  <a:gd name="T10" fmla="*/ 357 w 430"/>
                  <a:gd name="T11" fmla="*/ 314 h 558"/>
                  <a:gd name="T12" fmla="*/ 360 w 430"/>
                  <a:gd name="T13" fmla="*/ 299 h 558"/>
                  <a:gd name="T14" fmla="*/ 377 w 430"/>
                  <a:gd name="T15" fmla="*/ 265 h 558"/>
                  <a:gd name="T16" fmla="*/ 411 w 430"/>
                  <a:gd name="T17" fmla="*/ 144 h 558"/>
                  <a:gd name="T18" fmla="*/ 410 w 430"/>
                  <a:gd name="T19" fmla="*/ 125 h 558"/>
                  <a:gd name="T20" fmla="*/ 394 w 430"/>
                  <a:gd name="T21" fmla="*/ 105 h 558"/>
                  <a:gd name="T22" fmla="*/ 390 w 430"/>
                  <a:gd name="T23" fmla="*/ 89 h 558"/>
                  <a:gd name="T24" fmla="*/ 394 w 430"/>
                  <a:gd name="T25" fmla="*/ 61 h 558"/>
                  <a:gd name="T26" fmla="*/ 394 w 430"/>
                  <a:gd name="T27" fmla="*/ 61 h 558"/>
                  <a:gd name="T28" fmla="*/ 376 w 430"/>
                  <a:gd name="T29" fmla="*/ 43 h 558"/>
                  <a:gd name="T30" fmla="*/ 342 w 430"/>
                  <a:gd name="T31" fmla="*/ 25 h 558"/>
                  <a:gd name="T32" fmla="*/ 304 w 430"/>
                  <a:gd name="T33" fmla="*/ 13 h 558"/>
                  <a:gd name="T34" fmla="*/ 286 w 430"/>
                  <a:gd name="T35" fmla="*/ 0 h 558"/>
                  <a:gd name="T36" fmla="*/ 256 w 430"/>
                  <a:gd name="T37" fmla="*/ 26 h 558"/>
                  <a:gd name="T38" fmla="*/ 241 w 430"/>
                  <a:gd name="T39" fmla="*/ 43 h 558"/>
                  <a:gd name="T40" fmla="*/ 218 w 430"/>
                  <a:gd name="T41" fmla="*/ 41 h 558"/>
                  <a:gd name="T42" fmla="*/ 192 w 430"/>
                  <a:gd name="T43" fmla="*/ 61 h 558"/>
                  <a:gd name="T44" fmla="*/ 181 w 430"/>
                  <a:gd name="T45" fmla="*/ 68 h 558"/>
                  <a:gd name="T46" fmla="*/ 83 w 430"/>
                  <a:gd name="T47" fmla="*/ 86 h 558"/>
                  <a:gd name="T48" fmla="*/ 72 w 430"/>
                  <a:gd name="T49" fmla="*/ 87 h 558"/>
                  <a:gd name="T50" fmla="*/ 55 w 430"/>
                  <a:gd name="T51" fmla="*/ 87 h 558"/>
                  <a:gd name="T52" fmla="*/ 45 w 430"/>
                  <a:gd name="T53" fmla="*/ 111 h 558"/>
                  <a:gd name="T54" fmla="*/ 56 w 430"/>
                  <a:gd name="T55" fmla="*/ 134 h 558"/>
                  <a:gd name="T56" fmla="*/ 74 w 430"/>
                  <a:gd name="T57" fmla="*/ 140 h 558"/>
                  <a:gd name="T58" fmla="*/ 79 w 430"/>
                  <a:gd name="T59" fmla="*/ 149 h 558"/>
                  <a:gd name="T60" fmla="*/ 76 w 430"/>
                  <a:gd name="T61" fmla="*/ 183 h 558"/>
                  <a:gd name="T62" fmla="*/ 64 w 430"/>
                  <a:gd name="T63" fmla="*/ 210 h 558"/>
                  <a:gd name="T64" fmla="*/ 21 w 430"/>
                  <a:gd name="T65" fmla="*/ 307 h 558"/>
                  <a:gd name="T66" fmla="*/ 8 w 430"/>
                  <a:gd name="T67" fmla="*/ 340 h 558"/>
                  <a:gd name="T68" fmla="*/ 11 w 430"/>
                  <a:gd name="T69" fmla="*/ 356 h 558"/>
                  <a:gd name="T70" fmla="*/ 17 w 430"/>
                  <a:gd name="T71" fmla="*/ 363 h 558"/>
                  <a:gd name="T72" fmla="*/ 17 w 430"/>
                  <a:gd name="T73" fmla="*/ 371 h 558"/>
                  <a:gd name="T74" fmla="*/ 12 w 430"/>
                  <a:gd name="T75" fmla="*/ 377 h 558"/>
                  <a:gd name="T76" fmla="*/ 6 w 430"/>
                  <a:gd name="T77" fmla="*/ 393 h 558"/>
                  <a:gd name="T78" fmla="*/ 5 w 430"/>
                  <a:gd name="T79" fmla="*/ 406 h 558"/>
                  <a:gd name="T80" fmla="*/ 14 w 430"/>
                  <a:gd name="T81" fmla="*/ 423 h 558"/>
                  <a:gd name="T82" fmla="*/ 12 w 430"/>
                  <a:gd name="T83" fmla="*/ 442 h 558"/>
                  <a:gd name="T84" fmla="*/ 9 w 430"/>
                  <a:gd name="T85" fmla="*/ 472 h 558"/>
                  <a:gd name="T86" fmla="*/ 31 w 430"/>
                  <a:gd name="T87" fmla="*/ 491 h 558"/>
                  <a:gd name="T88" fmla="*/ 37 w 430"/>
                  <a:gd name="T89" fmla="*/ 501 h 558"/>
                  <a:gd name="T90" fmla="*/ 39 w 430"/>
                  <a:gd name="T91" fmla="*/ 517 h 558"/>
                  <a:gd name="T92" fmla="*/ 46 w 430"/>
                  <a:gd name="T93" fmla="*/ 526 h 558"/>
                  <a:gd name="T94" fmla="*/ 70 w 430"/>
                  <a:gd name="T95" fmla="*/ 529 h 558"/>
                  <a:gd name="T96" fmla="*/ 111 w 430"/>
                  <a:gd name="T97" fmla="*/ 530 h 558"/>
                  <a:gd name="T98" fmla="*/ 164 w 430"/>
                  <a:gd name="T99" fmla="*/ 554 h 558"/>
                  <a:gd name="T100" fmla="*/ 171 w 430"/>
                  <a:gd name="T101" fmla="*/ 558 h 558"/>
                  <a:gd name="T102" fmla="*/ 193 w 430"/>
                  <a:gd name="T103" fmla="*/ 555 h 558"/>
                  <a:gd name="T104" fmla="*/ 215 w 430"/>
                  <a:gd name="T105" fmla="*/ 542 h 558"/>
                  <a:gd name="T106" fmla="*/ 261 w 430"/>
                  <a:gd name="T107" fmla="*/ 507 h 558"/>
                  <a:gd name="T108" fmla="*/ 320 w 430"/>
                  <a:gd name="T109" fmla="*/ 510 h 558"/>
                  <a:gd name="T110" fmla="*/ 334 w 430"/>
                  <a:gd name="T111" fmla="*/ 520 h 558"/>
                  <a:gd name="T112" fmla="*/ 353 w 430"/>
                  <a:gd name="T113" fmla="*/ 523 h 558"/>
                  <a:gd name="T114" fmla="*/ 352 w 430"/>
                  <a:gd name="T115" fmla="*/ 522 h 558"/>
                  <a:gd name="T116" fmla="*/ 363 w 430"/>
                  <a:gd name="T117" fmla="*/ 489 h 558"/>
                  <a:gd name="T118" fmla="*/ 386 w 430"/>
                  <a:gd name="T119" fmla="*/ 465 h 558"/>
                  <a:gd name="T120" fmla="*/ 422 w 430"/>
                  <a:gd name="T121" fmla="*/ 452 h 558"/>
                  <a:gd name="T122" fmla="*/ 430 w 430"/>
                  <a:gd name="T123" fmla="*/ 433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30" h="558">
                    <a:moveTo>
                      <a:pt x="416" y="424"/>
                    </a:moveTo>
                    <a:lnTo>
                      <a:pt x="410" y="418"/>
                    </a:lnTo>
                    <a:lnTo>
                      <a:pt x="400" y="405"/>
                    </a:lnTo>
                    <a:lnTo>
                      <a:pt x="395" y="401"/>
                    </a:lnTo>
                    <a:lnTo>
                      <a:pt x="389" y="399"/>
                    </a:lnTo>
                    <a:lnTo>
                      <a:pt x="383" y="395"/>
                    </a:lnTo>
                    <a:lnTo>
                      <a:pt x="373" y="382"/>
                    </a:lnTo>
                    <a:lnTo>
                      <a:pt x="366" y="367"/>
                    </a:lnTo>
                    <a:lnTo>
                      <a:pt x="363" y="351"/>
                    </a:lnTo>
                    <a:lnTo>
                      <a:pt x="365" y="334"/>
                    </a:lnTo>
                    <a:lnTo>
                      <a:pt x="365" y="325"/>
                    </a:lnTo>
                    <a:lnTo>
                      <a:pt x="357" y="314"/>
                    </a:lnTo>
                    <a:lnTo>
                      <a:pt x="357" y="307"/>
                    </a:lnTo>
                    <a:lnTo>
                      <a:pt x="360" y="299"/>
                    </a:lnTo>
                    <a:lnTo>
                      <a:pt x="370" y="285"/>
                    </a:lnTo>
                    <a:lnTo>
                      <a:pt x="377" y="265"/>
                    </a:lnTo>
                    <a:lnTo>
                      <a:pt x="388" y="247"/>
                    </a:lnTo>
                    <a:lnTo>
                      <a:pt x="411" y="144"/>
                    </a:lnTo>
                    <a:lnTo>
                      <a:pt x="412" y="135"/>
                    </a:lnTo>
                    <a:lnTo>
                      <a:pt x="410" y="125"/>
                    </a:lnTo>
                    <a:lnTo>
                      <a:pt x="406" y="117"/>
                    </a:lnTo>
                    <a:lnTo>
                      <a:pt x="394" y="105"/>
                    </a:lnTo>
                    <a:lnTo>
                      <a:pt x="390" y="98"/>
                    </a:lnTo>
                    <a:lnTo>
                      <a:pt x="390" y="89"/>
                    </a:lnTo>
                    <a:lnTo>
                      <a:pt x="395" y="71"/>
                    </a:lnTo>
                    <a:lnTo>
                      <a:pt x="394" y="61"/>
                    </a:lnTo>
                    <a:lnTo>
                      <a:pt x="394" y="61"/>
                    </a:lnTo>
                    <a:lnTo>
                      <a:pt x="394" y="61"/>
                    </a:lnTo>
                    <a:lnTo>
                      <a:pt x="387" y="52"/>
                    </a:lnTo>
                    <a:lnTo>
                      <a:pt x="376" y="43"/>
                    </a:lnTo>
                    <a:lnTo>
                      <a:pt x="354" y="28"/>
                    </a:lnTo>
                    <a:lnTo>
                      <a:pt x="342" y="25"/>
                    </a:lnTo>
                    <a:lnTo>
                      <a:pt x="314" y="21"/>
                    </a:lnTo>
                    <a:lnTo>
                      <a:pt x="304" y="13"/>
                    </a:lnTo>
                    <a:lnTo>
                      <a:pt x="294" y="1"/>
                    </a:lnTo>
                    <a:lnTo>
                      <a:pt x="286" y="0"/>
                    </a:lnTo>
                    <a:lnTo>
                      <a:pt x="266" y="16"/>
                    </a:lnTo>
                    <a:lnTo>
                      <a:pt x="256" y="26"/>
                    </a:lnTo>
                    <a:lnTo>
                      <a:pt x="248" y="37"/>
                    </a:lnTo>
                    <a:lnTo>
                      <a:pt x="241" y="43"/>
                    </a:lnTo>
                    <a:lnTo>
                      <a:pt x="228" y="39"/>
                    </a:lnTo>
                    <a:lnTo>
                      <a:pt x="218" y="41"/>
                    </a:lnTo>
                    <a:lnTo>
                      <a:pt x="192" y="61"/>
                    </a:lnTo>
                    <a:lnTo>
                      <a:pt x="192" y="61"/>
                    </a:lnTo>
                    <a:lnTo>
                      <a:pt x="191" y="61"/>
                    </a:lnTo>
                    <a:lnTo>
                      <a:pt x="181" y="68"/>
                    </a:lnTo>
                    <a:lnTo>
                      <a:pt x="94" y="81"/>
                    </a:lnTo>
                    <a:lnTo>
                      <a:pt x="83" y="86"/>
                    </a:lnTo>
                    <a:lnTo>
                      <a:pt x="77" y="87"/>
                    </a:lnTo>
                    <a:lnTo>
                      <a:pt x="72" y="87"/>
                    </a:lnTo>
                    <a:lnTo>
                      <a:pt x="60" y="85"/>
                    </a:lnTo>
                    <a:lnTo>
                      <a:pt x="55" y="87"/>
                    </a:lnTo>
                    <a:lnTo>
                      <a:pt x="46" y="98"/>
                    </a:lnTo>
                    <a:lnTo>
                      <a:pt x="45" y="111"/>
                    </a:lnTo>
                    <a:lnTo>
                      <a:pt x="48" y="124"/>
                    </a:lnTo>
                    <a:lnTo>
                      <a:pt x="56" y="134"/>
                    </a:lnTo>
                    <a:lnTo>
                      <a:pt x="68" y="137"/>
                    </a:lnTo>
                    <a:lnTo>
                      <a:pt x="74" y="140"/>
                    </a:lnTo>
                    <a:lnTo>
                      <a:pt x="78" y="143"/>
                    </a:lnTo>
                    <a:lnTo>
                      <a:pt x="79" y="149"/>
                    </a:lnTo>
                    <a:lnTo>
                      <a:pt x="73" y="159"/>
                    </a:lnTo>
                    <a:lnTo>
                      <a:pt x="76" y="183"/>
                    </a:lnTo>
                    <a:lnTo>
                      <a:pt x="71" y="196"/>
                    </a:lnTo>
                    <a:lnTo>
                      <a:pt x="64" y="210"/>
                    </a:lnTo>
                    <a:lnTo>
                      <a:pt x="52" y="256"/>
                    </a:lnTo>
                    <a:lnTo>
                      <a:pt x="21" y="307"/>
                    </a:lnTo>
                    <a:lnTo>
                      <a:pt x="9" y="334"/>
                    </a:lnTo>
                    <a:lnTo>
                      <a:pt x="8" y="340"/>
                    </a:lnTo>
                    <a:lnTo>
                      <a:pt x="9" y="345"/>
                    </a:lnTo>
                    <a:lnTo>
                      <a:pt x="11" y="356"/>
                    </a:lnTo>
                    <a:lnTo>
                      <a:pt x="13" y="358"/>
                    </a:lnTo>
                    <a:lnTo>
                      <a:pt x="17" y="363"/>
                    </a:lnTo>
                    <a:lnTo>
                      <a:pt x="18" y="365"/>
                    </a:lnTo>
                    <a:lnTo>
                      <a:pt x="17" y="371"/>
                    </a:lnTo>
                    <a:lnTo>
                      <a:pt x="15" y="374"/>
                    </a:lnTo>
                    <a:lnTo>
                      <a:pt x="12" y="377"/>
                    </a:lnTo>
                    <a:lnTo>
                      <a:pt x="10" y="380"/>
                    </a:lnTo>
                    <a:lnTo>
                      <a:pt x="6" y="393"/>
                    </a:lnTo>
                    <a:lnTo>
                      <a:pt x="5" y="399"/>
                    </a:lnTo>
                    <a:lnTo>
                      <a:pt x="5" y="406"/>
                    </a:lnTo>
                    <a:lnTo>
                      <a:pt x="8" y="412"/>
                    </a:lnTo>
                    <a:lnTo>
                      <a:pt x="14" y="423"/>
                    </a:lnTo>
                    <a:lnTo>
                      <a:pt x="15" y="429"/>
                    </a:lnTo>
                    <a:lnTo>
                      <a:pt x="12" y="442"/>
                    </a:lnTo>
                    <a:lnTo>
                      <a:pt x="0" y="469"/>
                    </a:lnTo>
                    <a:lnTo>
                      <a:pt x="9" y="472"/>
                    </a:lnTo>
                    <a:lnTo>
                      <a:pt x="15" y="480"/>
                    </a:lnTo>
                    <a:lnTo>
                      <a:pt x="31" y="491"/>
                    </a:lnTo>
                    <a:lnTo>
                      <a:pt x="35" y="496"/>
                    </a:lnTo>
                    <a:lnTo>
                      <a:pt x="37" y="501"/>
                    </a:lnTo>
                    <a:lnTo>
                      <a:pt x="37" y="512"/>
                    </a:lnTo>
                    <a:lnTo>
                      <a:pt x="39" y="517"/>
                    </a:lnTo>
                    <a:lnTo>
                      <a:pt x="41" y="522"/>
                    </a:lnTo>
                    <a:lnTo>
                      <a:pt x="46" y="526"/>
                    </a:lnTo>
                    <a:lnTo>
                      <a:pt x="56" y="529"/>
                    </a:lnTo>
                    <a:lnTo>
                      <a:pt x="70" y="529"/>
                    </a:lnTo>
                    <a:lnTo>
                      <a:pt x="92" y="526"/>
                    </a:lnTo>
                    <a:lnTo>
                      <a:pt x="111" y="530"/>
                    </a:lnTo>
                    <a:lnTo>
                      <a:pt x="161" y="550"/>
                    </a:lnTo>
                    <a:lnTo>
                      <a:pt x="164" y="554"/>
                    </a:lnTo>
                    <a:lnTo>
                      <a:pt x="167" y="556"/>
                    </a:lnTo>
                    <a:lnTo>
                      <a:pt x="171" y="558"/>
                    </a:lnTo>
                    <a:lnTo>
                      <a:pt x="178" y="558"/>
                    </a:lnTo>
                    <a:lnTo>
                      <a:pt x="193" y="555"/>
                    </a:lnTo>
                    <a:lnTo>
                      <a:pt x="203" y="550"/>
                    </a:lnTo>
                    <a:lnTo>
                      <a:pt x="215" y="542"/>
                    </a:lnTo>
                    <a:lnTo>
                      <a:pt x="248" y="508"/>
                    </a:lnTo>
                    <a:lnTo>
                      <a:pt x="261" y="507"/>
                    </a:lnTo>
                    <a:lnTo>
                      <a:pt x="295" y="513"/>
                    </a:lnTo>
                    <a:lnTo>
                      <a:pt x="320" y="510"/>
                    </a:lnTo>
                    <a:lnTo>
                      <a:pt x="324" y="511"/>
                    </a:lnTo>
                    <a:lnTo>
                      <a:pt x="334" y="520"/>
                    </a:lnTo>
                    <a:lnTo>
                      <a:pt x="346" y="525"/>
                    </a:lnTo>
                    <a:lnTo>
                      <a:pt x="353" y="523"/>
                    </a:lnTo>
                    <a:lnTo>
                      <a:pt x="353" y="523"/>
                    </a:lnTo>
                    <a:lnTo>
                      <a:pt x="352" y="522"/>
                    </a:lnTo>
                    <a:lnTo>
                      <a:pt x="356" y="506"/>
                    </a:lnTo>
                    <a:lnTo>
                      <a:pt x="363" y="489"/>
                    </a:lnTo>
                    <a:lnTo>
                      <a:pt x="374" y="473"/>
                    </a:lnTo>
                    <a:lnTo>
                      <a:pt x="386" y="465"/>
                    </a:lnTo>
                    <a:lnTo>
                      <a:pt x="415" y="457"/>
                    </a:lnTo>
                    <a:lnTo>
                      <a:pt x="422" y="452"/>
                    </a:lnTo>
                    <a:lnTo>
                      <a:pt x="426" y="449"/>
                    </a:lnTo>
                    <a:lnTo>
                      <a:pt x="430" y="433"/>
                    </a:lnTo>
                    <a:lnTo>
                      <a:pt x="416" y="424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5" name="Freeform 131">
                <a:extLst>
                  <a:ext uri="{FF2B5EF4-FFF2-40B4-BE49-F238E27FC236}">
                    <a16:creationId xmlns="" xmlns:a16="http://schemas.microsoft.com/office/drawing/2014/main" id="{F9EC6DD2-C05B-4F2B-AAD2-0994A8A7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378" y="4058276"/>
                <a:ext cx="10754" cy="6356"/>
              </a:xfrm>
              <a:custGeom>
                <a:avLst/>
                <a:gdLst>
                  <a:gd name="T0" fmla="*/ 13 w 31"/>
                  <a:gd name="T1" fmla="*/ 15 h 19"/>
                  <a:gd name="T2" fmla="*/ 31 w 31"/>
                  <a:gd name="T3" fmla="*/ 19 h 19"/>
                  <a:gd name="T4" fmla="*/ 25 w 31"/>
                  <a:gd name="T5" fmla="*/ 8 h 19"/>
                  <a:gd name="T6" fmla="*/ 23 w 31"/>
                  <a:gd name="T7" fmla="*/ 6 h 19"/>
                  <a:gd name="T8" fmla="*/ 20 w 31"/>
                  <a:gd name="T9" fmla="*/ 0 h 19"/>
                  <a:gd name="T10" fmla="*/ 13 w 31"/>
                  <a:gd name="T11" fmla="*/ 0 h 19"/>
                  <a:gd name="T12" fmla="*/ 0 w 31"/>
                  <a:gd name="T13" fmla="*/ 6 h 19"/>
                  <a:gd name="T14" fmla="*/ 4 w 31"/>
                  <a:gd name="T15" fmla="*/ 11 h 19"/>
                  <a:gd name="T16" fmla="*/ 13 w 31"/>
                  <a:gd name="T1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9">
                    <a:moveTo>
                      <a:pt x="13" y="15"/>
                    </a:moveTo>
                    <a:lnTo>
                      <a:pt x="31" y="19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4" y="11"/>
                    </a:lnTo>
                    <a:lnTo>
                      <a:pt x="13" y="15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6" name="Freeform 132">
                <a:extLst>
                  <a:ext uri="{FF2B5EF4-FFF2-40B4-BE49-F238E27FC236}">
                    <a16:creationId xmlns="" xmlns:a16="http://schemas.microsoft.com/office/drawing/2014/main" id="{54FD91BF-D86A-41BF-B433-D2E336729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854" y="4096407"/>
                <a:ext cx="5378" cy="3178"/>
              </a:xfrm>
              <a:custGeom>
                <a:avLst/>
                <a:gdLst>
                  <a:gd name="T0" fmla="*/ 9 w 15"/>
                  <a:gd name="T1" fmla="*/ 0 h 11"/>
                  <a:gd name="T2" fmla="*/ 0 w 15"/>
                  <a:gd name="T3" fmla="*/ 7 h 11"/>
                  <a:gd name="T4" fmla="*/ 6 w 15"/>
                  <a:gd name="T5" fmla="*/ 11 h 11"/>
                  <a:gd name="T6" fmla="*/ 15 w 15"/>
                  <a:gd name="T7" fmla="*/ 10 h 11"/>
                  <a:gd name="T8" fmla="*/ 9 w 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9" y="0"/>
                    </a:moveTo>
                    <a:lnTo>
                      <a:pt x="0" y="7"/>
                    </a:lnTo>
                    <a:lnTo>
                      <a:pt x="6" y="11"/>
                    </a:lnTo>
                    <a:lnTo>
                      <a:pt x="15" y="1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7" name="Freeform 133">
                <a:extLst>
                  <a:ext uri="{FF2B5EF4-FFF2-40B4-BE49-F238E27FC236}">
                    <a16:creationId xmlns="" xmlns:a16="http://schemas.microsoft.com/office/drawing/2014/main" id="{8358B7A6-7C26-4CFC-A0CD-96A322E85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812" y="4167906"/>
                <a:ext cx="10754" cy="30189"/>
              </a:xfrm>
              <a:custGeom>
                <a:avLst/>
                <a:gdLst>
                  <a:gd name="T0" fmla="*/ 12 w 33"/>
                  <a:gd name="T1" fmla="*/ 91 h 95"/>
                  <a:gd name="T2" fmla="*/ 13 w 33"/>
                  <a:gd name="T3" fmla="*/ 87 h 95"/>
                  <a:gd name="T4" fmla="*/ 12 w 33"/>
                  <a:gd name="T5" fmla="*/ 81 h 95"/>
                  <a:gd name="T6" fmla="*/ 13 w 33"/>
                  <a:gd name="T7" fmla="*/ 74 h 95"/>
                  <a:gd name="T8" fmla="*/ 15 w 33"/>
                  <a:gd name="T9" fmla="*/ 71 h 95"/>
                  <a:gd name="T10" fmla="*/ 23 w 33"/>
                  <a:gd name="T11" fmla="*/ 62 h 95"/>
                  <a:gd name="T12" fmla="*/ 26 w 33"/>
                  <a:gd name="T13" fmla="*/ 57 h 95"/>
                  <a:gd name="T14" fmla="*/ 29 w 33"/>
                  <a:gd name="T15" fmla="*/ 46 h 95"/>
                  <a:gd name="T16" fmla="*/ 30 w 33"/>
                  <a:gd name="T17" fmla="*/ 21 h 95"/>
                  <a:gd name="T18" fmla="*/ 33 w 33"/>
                  <a:gd name="T19" fmla="*/ 13 h 95"/>
                  <a:gd name="T20" fmla="*/ 30 w 33"/>
                  <a:gd name="T21" fmla="*/ 8 h 95"/>
                  <a:gd name="T22" fmla="*/ 29 w 33"/>
                  <a:gd name="T23" fmla="*/ 5 h 95"/>
                  <a:gd name="T24" fmla="*/ 28 w 33"/>
                  <a:gd name="T25" fmla="*/ 3 h 95"/>
                  <a:gd name="T26" fmla="*/ 25 w 33"/>
                  <a:gd name="T27" fmla="*/ 1 h 95"/>
                  <a:gd name="T28" fmla="*/ 23 w 33"/>
                  <a:gd name="T29" fmla="*/ 0 h 95"/>
                  <a:gd name="T30" fmla="*/ 19 w 33"/>
                  <a:gd name="T31" fmla="*/ 0 h 95"/>
                  <a:gd name="T32" fmla="*/ 16 w 33"/>
                  <a:gd name="T33" fmla="*/ 3 h 95"/>
                  <a:gd name="T34" fmla="*/ 12 w 33"/>
                  <a:gd name="T35" fmla="*/ 7 h 95"/>
                  <a:gd name="T36" fmla="*/ 6 w 33"/>
                  <a:gd name="T37" fmla="*/ 13 h 95"/>
                  <a:gd name="T38" fmla="*/ 7 w 33"/>
                  <a:gd name="T39" fmla="*/ 22 h 95"/>
                  <a:gd name="T40" fmla="*/ 4 w 33"/>
                  <a:gd name="T41" fmla="*/ 49 h 95"/>
                  <a:gd name="T42" fmla="*/ 1 w 33"/>
                  <a:gd name="T43" fmla="*/ 54 h 95"/>
                  <a:gd name="T44" fmla="*/ 0 w 33"/>
                  <a:gd name="T45" fmla="*/ 60 h 95"/>
                  <a:gd name="T46" fmla="*/ 6 w 33"/>
                  <a:gd name="T47" fmla="*/ 95 h 95"/>
                  <a:gd name="T48" fmla="*/ 12 w 33"/>
                  <a:gd name="T49" fmla="*/ 9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" h="95">
                    <a:moveTo>
                      <a:pt x="12" y="91"/>
                    </a:moveTo>
                    <a:lnTo>
                      <a:pt x="13" y="87"/>
                    </a:lnTo>
                    <a:lnTo>
                      <a:pt x="12" y="81"/>
                    </a:lnTo>
                    <a:lnTo>
                      <a:pt x="13" y="74"/>
                    </a:lnTo>
                    <a:lnTo>
                      <a:pt x="15" y="71"/>
                    </a:lnTo>
                    <a:lnTo>
                      <a:pt x="23" y="62"/>
                    </a:lnTo>
                    <a:lnTo>
                      <a:pt x="26" y="57"/>
                    </a:lnTo>
                    <a:lnTo>
                      <a:pt x="29" y="46"/>
                    </a:lnTo>
                    <a:lnTo>
                      <a:pt x="30" y="21"/>
                    </a:lnTo>
                    <a:lnTo>
                      <a:pt x="33" y="13"/>
                    </a:lnTo>
                    <a:lnTo>
                      <a:pt x="30" y="8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5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3"/>
                    </a:lnTo>
                    <a:lnTo>
                      <a:pt x="12" y="7"/>
                    </a:lnTo>
                    <a:lnTo>
                      <a:pt x="6" y="13"/>
                    </a:lnTo>
                    <a:lnTo>
                      <a:pt x="7" y="22"/>
                    </a:lnTo>
                    <a:lnTo>
                      <a:pt x="4" y="49"/>
                    </a:lnTo>
                    <a:lnTo>
                      <a:pt x="1" y="54"/>
                    </a:lnTo>
                    <a:lnTo>
                      <a:pt x="0" y="60"/>
                    </a:lnTo>
                    <a:lnTo>
                      <a:pt x="6" y="95"/>
                    </a:lnTo>
                    <a:lnTo>
                      <a:pt x="12" y="91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8" name="Freeform 134">
                <a:extLst>
                  <a:ext uri="{FF2B5EF4-FFF2-40B4-BE49-F238E27FC236}">
                    <a16:creationId xmlns="" xmlns:a16="http://schemas.microsoft.com/office/drawing/2014/main" id="{943C8E16-4C51-4B81-91A2-E6A620C6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155" y="4279125"/>
                <a:ext cx="3585" cy="3178"/>
              </a:xfrm>
              <a:custGeom>
                <a:avLst/>
                <a:gdLst>
                  <a:gd name="T0" fmla="*/ 11 w 11"/>
                  <a:gd name="T1" fmla="*/ 6 h 12"/>
                  <a:gd name="T2" fmla="*/ 4 w 11"/>
                  <a:gd name="T3" fmla="*/ 0 h 12"/>
                  <a:gd name="T4" fmla="*/ 0 w 11"/>
                  <a:gd name="T5" fmla="*/ 5 h 12"/>
                  <a:gd name="T6" fmla="*/ 0 w 11"/>
                  <a:gd name="T7" fmla="*/ 12 h 12"/>
                  <a:gd name="T8" fmla="*/ 11 w 11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9" name="Freeform 135">
                <a:extLst>
                  <a:ext uri="{FF2B5EF4-FFF2-40B4-BE49-F238E27FC236}">
                    <a16:creationId xmlns="" xmlns:a16="http://schemas.microsoft.com/office/drawing/2014/main" id="{AE669619-EB04-4C2D-BF40-948591F83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133" y="4291836"/>
                <a:ext cx="8962" cy="17478"/>
              </a:xfrm>
              <a:custGeom>
                <a:avLst/>
                <a:gdLst>
                  <a:gd name="T0" fmla="*/ 3 w 21"/>
                  <a:gd name="T1" fmla="*/ 7 h 56"/>
                  <a:gd name="T2" fmla="*/ 1 w 21"/>
                  <a:gd name="T3" fmla="*/ 16 h 56"/>
                  <a:gd name="T4" fmla="*/ 0 w 21"/>
                  <a:gd name="T5" fmla="*/ 25 h 56"/>
                  <a:gd name="T6" fmla="*/ 0 w 21"/>
                  <a:gd name="T7" fmla="*/ 33 h 56"/>
                  <a:gd name="T8" fmla="*/ 2 w 21"/>
                  <a:gd name="T9" fmla="*/ 38 h 56"/>
                  <a:gd name="T10" fmla="*/ 7 w 21"/>
                  <a:gd name="T11" fmla="*/ 47 h 56"/>
                  <a:gd name="T12" fmla="*/ 12 w 21"/>
                  <a:gd name="T13" fmla="*/ 54 h 56"/>
                  <a:gd name="T14" fmla="*/ 16 w 21"/>
                  <a:gd name="T15" fmla="*/ 56 h 56"/>
                  <a:gd name="T16" fmla="*/ 21 w 21"/>
                  <a:gd name="T17" fmla="*/ 51 h 56"/>
                  <a:gd name="T18" fmla="*/ 20 w 21"/>
                  <a:gd name="T19" fmla="*/ 42 h 56"/>
                  <a:gd name="T20" fmla="*/ 17 w 21"/>
                  <a:gd name="T21" fmla="*/ 26 h 56"/>
                  <a:gd name="T22" fmla="*/ 17 w 21"/>
                  <a:gd name="T23" fmla="*/ 23 h 56"/>
                  <a:gd name="T24" fmla="*/ 21 w 21"/>
                  <a:gd name="T25" fmla="*/ 12 h 56"/>
                  <a:gd name="T26" fmla="*/ 21 w 21"/>
                  <a:gd name="T27" fmla="*/ 10 h 56"/>
                  <a:gd name="T28" fmla="*/ 21 w 21"/>
                  <a:gd name="T29" fmla="*/ 8 h 56"/>
                  <a:gd name="T30" fmla="*/ 21 w 21"/>
                  <a:gd name="T31" fmla="*/ 7 h 56"/>
                  <a:gd name="T32" fmla="*/ 19 w 21"/>
                  <a:gd name="T33" fmla="*/ 3 h 56"/>
                  <a:gd name="T34" fmla="*/ 15 w 21"/>
                  <a:gd name="T35" fmla="*/ 0 h 56"/>
                  <a:gd name="T36" fmla="*/ 11 w 21"/>
                  <a:gd name="T37" fmla="*/ 0 h 56"/>
                  <a:gd name="T38" fmla="*/ 6 w 21"/>
                  <a:gd name="T39" fmla="*/ 2 h 56"/>
                  <a:gd name="T40" fmla="*/ 3 w 21"/>
                  <a:gd name="T41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56">
                    <a:moveTo>
                      <a:pt x="3" y="7"/>
                    </a:moveTo>
                    <a:lnTo>
                      <a:pt x="1" y="16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2" y="38"/>
                    </a:lnTo>
                    <a:lnTo>
                      <a:pt x="7" y="47"/>
                    </a:lnTo>
                    <a:lnTo>
                      <a:pt x="12" y="54"/>
                    </a:lnTo>
                    <a:lnTo>
                      <a:pt x="16" y="56"/>
                    </a:lnTo>
                    <a:lnTo>
                      <a:pt x="21" y="51"/>
                    </a:lnTo>
                    <a:lnTo>
                      <a:pt x="20" y="42"/>
                    </a:lnTo>
                    <a:lnTo>
                      <a:pt x="17" y="26"/>
                    </a:lnTo>
                    <a:lnTo>
                      <a:pt x="17" y="2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19" y="3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0" name="Freeform 136">
                <a:extLst>
                  <a:ext uri="{FF2B5EF4-FFF2-40B4-BE49-F238E27FC236}">
                    <a16:creationId xmlns="" xmlns:a16="http://schemas.microsoft.com/office/drawing/2014/main" id="{FEE14A54-9D59-4E8E-9465-E24A3E233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416" y="4317258"/>
                <a:ext cx="21510" cy="22244"/>
              </a:xfrm>
              <a:custGeom>
                <a:avLst/>
                <a:gdLst>
                  <a:gd name="T0" fmla="*/ 50 w 58"/>
                  <a:gd name="T1" fmla="*/ 41 h 69"/>
                  <a:gd name="T2" fmla="*/ 46 w 58"/>
                  <a:gd name="T3" fmla="*/ 37 h 69"/>
                  <a:gd name="T4" fmla="*/ 45 w 58"/>
                  <a:gd name="T5" fmla="*/ 33 h 69"/>
                  <a:gd name="T6" fmla="*/ 34 w 58"/>
                  <a:gd name="T7" fmla="*/ 10 h 69"/>
                  <a:gd name="T8" fmla="*/ 37 w 58"/>
                  <a:gd name="T9" fmla="*/ 2 h 69"/>
                  <a:gd name="T10" fmla="*/ 32 w 58"/>
                  <a:gd name="T11" fmla="*/ 0 h 69"/>
                  <a:gd name="T12" fmla="*/ 16 w 58"/>
                  <a:gd name="T13" fmla="*/ 0 h 69"/>
                  <a:gd name="T14" fmla="*/ 12 w 58"/>
                  <a:gd name="T15" fmla="*/ 4 h 69"/>
                  <a:gd name="T16" fmla="*/ 4 w 58"/>
                  <a:gd name="T17" fmla="*/ 14 h 69"/>
                  <a:gd name="T18" fmla="*/ 0 w 58"/>
                  <a:gd name="T19" fmla="*/ 23 h 69"/>
                  <a:gd name="T20" fmla="*/ 2 w 58"/>
                  <a:gd name="T21" fmla="*/ 27 h 69"/>
                  <a:gd name="T22" fmla="*/ 9 w 58"/>
                  <a:gd name="T23" fmla="*/ 28 h 69"/>
                  <a:gd name="T24" fmla="*/ 13 w 58"/>
                  <a:gd name="T25" fmla="*/ 32 h 69"/>
                  <a:gd name="T26" fmla="*/ 16 w 58"/>
                  <a:gd name="T27" fmla="*/ 36 h 69"/>
                  <a:gd name="T28" fmla="*/ 21 w 58"/>
                  <a:gd name="T29" fmla="*/ 40 h 69"/>
                  <a:gd name="T30" fmla="*/ 26 w 58"/>
                  <a:gd name="T31" fmla="*/ 43 h 69"/>
                  <a:gd name="T32" fmla="*/ 32 w 58"/>
                  <a:gd name="T33" fmla="*/ 45 h 69"/>
                  <a:gd name="T34" fmla="*/ 37 w 58"/>
                  <a:gd name="T35" fmla="*/ 47 h 69"/>
                  <a:gd name="T36" fmla="*/ 38 w 58"/>
                  <a:gd name="T37" fmla="*/ 52 h 69"/>
                  <a:gd name="T38" fmla="*/ 42 w 58"/>
                  <a:gd name="T39" fmla="*/ 61 h 69"/>
                  <a:gd name="T40" fmla="*/ 50 w 58"/>
                  <a:gd name="T41" fmla="*/ 69 h 69"/>
                  <a:gd name="T42" fmla="*/ 58 w 58"/>
                  <a:gd name="T43" fmla="*/ 68 h 69"/>
                  <a:gd name="T44" fmla="*/ 50 w 58"/>
                  <a:gd name="T45" fmla="*/ 4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69">
                    <a:moveTo>
                      <a:pt x="50" y="41"/>
                    </a:moveTo>
                    <a:lnTo>
                      <a:pt x="46" y="37"/>
                    </a:lnTo>
                    <a:lnTo>
                      <a:pt x="45" y="33"/>
                    </a:lnTo>
                    <a:lnTo>
                      <a:pt x="34" y="10"/>
                    </a:lnTo>
                    <a:lnTo>
                      <a:pt x="37" y="2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2" y="4"/>
                    </a:lnTo>
                    <a:lnTo>
                      <a:pt x="4" y="14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9" y="28"/>
                    </a:lnTo>
                    <a:lnTo>
                      <a:pt x="13" y="32"/>
                    </a:lnTo>
                    <a:lnTo>
                      <a:pt x="16" y="36"/>
                    </a:lnTo>
                    <a:lnTo>
                      <a:pt x="21" y="40"/>
                    </a:lnTo>
                    <a:lnTo>
                      <a:pt x="26" y="43"/>
                    </a:lnTo>
                    <a:lnTo>
                      <a:pt x="32" y="45"/>
                    </a:lnTo>
                    <a:lnTo>
                      <a:pt x="37" y="47"/>
                    </a:lnTo>
                    <a:lnTo>
                      <a:pt x="38" y="52"/>
                    </a:lnTo>
                    <a:lnTo>
                      <a:pt x="42" y="61"/>
                    </a:lnTo>
                    <a:lnTo>
                      <a:pt x="50" y="69"/>
                    </a:lnTo>
                    <a:lnTo>
                      <a:pt x="58" y="68"/>
                    </a:lnTo>
                    <a:lnTo>
                      <a:pt x="50" y="41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1" name="Freeform 137">
                <a:extLst>
                  <a:ext uri="{FF2B5EF4-FFF2-40B4-BE49-F238E27FC236}">
                    <a16:creationId xmlns="" xmlns:a16="http://schemas.microsoft.com/office/drawing/2014/main" id="{8A4CA679-004C-4163-B9FB-A3B655F4E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943" y="4387167"/>
                <a:ext cx="10754" cy="11122"/>
              </a:xfrm>
              <a:custGeom>
                <a:avLst/>
                <a:gdLst>
                  <a:gd name="T0" fmla="*/ 25 w 34"/>
                  <a:gd name="T1" fmla="*/ 4 h 34"/>
                  <a:gd name="T2" fmla="*/ 19 w 34"/>
                  <a:gd name="T3" fmla="*/ 2 h 34"/>
                  <a:gd name="T4" fmla="*/ 6 w 34"/>
                  <a:gd name="T5" fmla="*/ 0 h 34"/>
                  <a:gd name="T6" fmla="*/ 0 w 34"/>
                  <a:gd name="T7" fmla="*/ 0 h 34"/>
                  <a:gd name="T8" fmla="*/ 0 w 34"/>
                  <a:gd name="T9" fmla="*/ 3 h 34"/>
                  <a:gd name="T10" fmla="*/ 7 w 34"/>
                  <a:gd name="T11" fmla="*/ 10 h 34"/>
                  <a:gd name="T12" fmla="*/ 9 w 34"/>
                  <a:gd name="T13" fmla="*/ 28 h 34"/>
                  <a:gd name="T14" fmla="*/ 18 w 34"/>
                  <a:gd name="T15" fmla="*/ 34 h 34"/>
                  <a:gd name="T16" fmla="*/ 28 w 34"/>
                  <a:gd name="T17" fmla="*/ 33 h 34"/>
                  <a:gd name="T18" fmla="*/ 34 w 34"/>
                  <a:gd name="T19" fmla="*/ 26 h 34"/>
                  <a:gd name="T20" fmla="*/ 34 w 34"/>
                  <a:gd name="T21" fmla="*/ 17 h 34"/>
                  <a:gd name="T22" fmla="*/ 30 w 34"/>
                  <a:gd name="T23" fmla="*/ 7 h 34"/>
                  <a:gd name="T24" fmla="*/ 25 w 34"/>
                  <a:gd name="T25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4">
                    <a:moveTo>
                      <a:pt x="25" y="4"/>
                    </a:moveTo>
                    <a:lnTo>
                      <a:pt x="19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10"/>
                    </a:lnTo>
                    <a:lnTo>
                      <a:pt x="9" y="28"/>
                    </a:lnTo>
                    <a:lnTo>
                      <a:pt x="18" y="34"/>
                    </a:lnTo>
                    <a:lnTo>
                      <a:pt x="28" y="33"/>
                    </a:lnTo>
                    <a:lnTo>
                      <a:pt x="34" y="26"/>
                    </a:lnTo>
                    <a:lnTo>
                      <a:pt x="34" y="17"/>
                    </a:lnTo>
                    <a:lnTo>
                      <a:pt x="30" y="7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2" name="Freeform 138">
                <a:extLst>
                  <a:ext uri="{FF2B5EF4-FFF2-40B4-BE49-F238E27FC236}">
                    <a16:creationId xmlns="" xmlns:a16="http://schemas.microsoft.com/office/drawing/2014/main" id="{00FCA486-83A4-43A6-8670-6D89AEFD2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472" y="4401466"/>
                <a:ext cx="17925" cy="23833"/>
              </a:xfrm>
              <a:custGeom>
                <a:avLst/>
                <a:gdLst>
                  <a:gd name="T0" fmla="*/ 45 w 52"/>
                  <a:gd name="T1" fmla="*/ 54 h 75"/>
                  <a:gd name="T2" fmla="*/ 41 w 52"/>
                  <a:gd name="T3" fmla="*/ 48 h 75"/>
                  <a:gd name="T4" fmla="*/ 43 w 52"/>
                  <a:gd name="T5" fmla="*/ 40 h 75"/>
                  <a:gd name="T6" fmla="*/ 48 w 52"/>
                  <a:gd name="T7" fmla="*/ 33 h 75"/>
                  <a:gd name="T8" fmla="*/ 51 w 52"/>
                  <a:gd name="T9" fmla="*/ 26 h 75"/>
                  <a:gd name="T10" fmla="*/ 48 w 52"/>
                  <a:gd name="T11" fmla="*/ 20 h 75"/>
                  <a:gd name="T12" fmla="*/ 41 w 52"/>
                  <a:gd name="T13" fmla="*/ 9 h 75"/>
                  <a:gd name="T14" fmla="*/ 30 w 52"/>
                  <a:gd name="T15" fmla="*/ 0 h 75"/>
                  <a:gd name="T16" fmla="*/ 20 w 52"/>
                  <a:gd name="T17" fmla="*/ 0 h 75"/>
                  <a:gd name="T18" fmla="*/ 17 w 52"/>
                  <a:gd name="T19" fmla="*/ 15 h 75"/>
                  <a:gd name="T20" fmla="*/ 20 w 52"/>
                  <a:gd name="T21" fmla="*/ 31 h 75"/>
                  <a:gd name="T22" fmla="*/ 22 w 52"/>
                  <a:gd name="T23" fmla="*/ 39 h 75"/>
                  <a:gd name="T24" fmla="*/ 18 w 52"/>
                  <a:gd name="T25" fmla="*/ 46 h 75"/>
                  <a:gd name="T26" fmla="*/ 15 w 52"/>
                  <a:gd name="T27" fmla="*/ 48 h 75"/>
                  <a:gd name="T28" fmla="*/ 7 w 52"/>
                  <a:gd name="T29" fmla="*/ 49 h 75"/>
                  <a:gd name="T30" fmla="*/ 4 w 52"/>
                  <a:gd name="T31" fmla="*/ 51 h 75"/>
                  <a:gd name="T32" fmla="*/ 3 w 52"/>
                  <a:gd name="T33" fmla="*/ 54 h 75"/>
                  <a:gd name="T34" fmla="*/ 0 w 52"/>
                  <a:gd name="T35" fmla="*/ 65 h 75"/>
                  <a:gd name="T36" fmla="*/ 5 w 52"/>
                  <a:gd name="T37" fmla="*/ 68 h 75"/>
                  <a:gd name="T38" fmla="*/ 9 w 52"/>
                  <a:gd name="T39" fmla="*/ 71 h 75"/>
                  <a:gd name="T40" fmla="*/ 13 w 52"/>
                  <a:gd name="T41" fmla="*/ 73 h 75"/>
                  <a:gd name="T42" fmla="*/ 20 w 52"/>
                  <a:gd name="T43" fmla="*/ 75 h 75"/>
                  <a:gd name="T44" fmla="*/ 27 w 52"/>
                  <a:gd name="T45" fmla="*/ 74 h 75"/>
                  <a:gd name="T46" fmla="*/ 40 w 52"/>
                  <a:gd name="T47" fmla="*/ 70 h 75"/>
                  <a:gd name="T48" fmla="*/ 44 w 52"/>
                  <a:gd name="T49" fmla="*/ 68 h 75"/>
                  <a:gd name="T50" fmla="*/ 52 w 52"/>
                  <a:gd name="T51" fmla="*/ 62 h 75"/>
                  <a:gd name="T52" fmla="*/ 51 w 52"/>
                  <a:gd name="T53" fmla="*/ 58 h 75"/>
                  <a:gd name="T54" fmla="*/ 45 w 52"/>
                  <a:gd name="T55" fmla="*/ 5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2" h="75">
                    <a:moveTo>
                      <a:pt x="45" y="54"/>
                    </a:moveTo>
                    <a:lnTo>
                      <a:pt x="41" y="48"/>
                    </a:lnTo>
                    <a:lnTo>
                      <a:pt x="43" y="40"/>
                    </a:lnTo>
                    <a:lnTo>
                      <a:pt x="48" y="33"/>
                    </a:lnTo>
                    <a:lnTo>
                      <a:pt x="51" y="26"/>
                    </a:lnTo>
                    <a:lnTo>
                      <a:pt x="48" y="20"/>
                    </a:lnTo>
                    <a:lnTo>
                      <a:pt x="41" y="9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17" y="15"/>
                    </a:lnTo>
                    <a:lnTo>
                      <a:pt x="20" y="31"/>
                    </a:lnTo>
                    <a:lnTo>
                      <a:pt x="22" y="39"/>
                    </a:lnTo>
                    <a:lnTo>
                      <a:pt x="18" y="46"/>
                    </a:lnTo>
                    <a:lnTo>
                      <a:pt x="15" y="48"/>
                    </a:lnTo>
                    <a:lnTo>
                      <a:pt x="7" y="49"/>
                    </a:lnTo>
                    <a:lnTo>
                      <a:pt x="4" y="51"/>
                    </a:lnTo>
                    <a:lnTo>
                      <a:pt x="3" y="54"/>
                    </a:lnTo>
                    <a:lnTo>
                      <a:pt x="0" y="65"/>
                    </a:lnTo>
                    <a:lnTo>
                      <a:pt x="5" y="68"/>
                    </a:lnTo>
                    <a:lnTo>
                      <a:pt x="9" y="71"/>
                    </a:lnTo>
                    <a:lnTo>
                      <a:pt x="13" y="73"/>
                    </a:lnTo>
                    <a:lnTo>
                      <a:pt x="20" y="75"/>
                    </a:lnTo>
                    <a:lnTo>
                      <a:pt x="27" y="74"/>
                    </a:lnTo>
                    <a:lnTo>
                      <a:pt x="40" y="70"/>
                    </a:lnTo>
                    <a:lnTo>
                      <a:pt x="44" y="68"/>
                    </a:lnTo>
                    <a:lnTo>
                      <a:pt x="52" y="62"/>
                    </a:lnTo>
                    <a:lnTo>
                      <a:pt x="51" y="58"/>
                    </a:lnTo>
                    <a:lnTo>
                      <a:pt x="45" y="54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3" name="Freeform 139">
                <a:extLst>
                  <a:ext uri="{FF2B5EF4-FFF2-40B4-BE49-F238E27FC236}">
                    <a16:creationId xmlns="" xmlns:a16="http://schemas.microsoft.com/office/drawing/2014/main" id="{607E0C00-86BD-407B-99BE-8A2304BD1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343" y="4860643"/>
                <a:ext cx="5378" cy="20656"/>
              </a:xfrm>
              <a:custGeom>
                <a:avLst/>
                <a:gdLst>
                  <a:gd name="T0" fmla="*/ 6 w 16"/>
                  <a:gd name="T1" fmla="*/ 31 h 64"/>
                  <a:gd name="T2" fmla="*/ 6 w 16"/>
                  <a:gd name="T3" fmla="*/ 39 h 64"/>
                  <a:gd name="T4" fmla="*/ 2 w 16"/>
                  <a:gd name="T5" fmla="*/ 58 h 64"/>
                  <a:gd name="T6" fmla="*/ 3 w 16"/>
                  <a:gd name="T7" fmla="*/ 64 h 64"/>
                  <a:gd name="T8" fmla="*/ 7 w 16"/>
                  <a:gd name="T9" fmla="*/ 64 h 64"/>
                  <a:gd name="T10" fmla="*/ 11 w 16"/>
                  <a:gd name="T11" fmla="*/ 57 h 64"/>
                  <a:gd name="T12" fmla="*/ 14 w 16"/>
                  <a:gd name="T13" fmla="*/ 47 h 64"/>
                  <a:gd name="T14" fmla="*/ 16 w 16"/>
                  <a:gd name="T15" fmla="*/ 41 h 64"/>
                  <a:gd name="T16" fmla="*/ 15 w 16"/>
                  <a:gd name="T17" fmla="*/ 31 h 64"/>
                  <a:gd name="T18" fmla="*/ 13 w 16"/>
                  <a:gd name="T19" fmla="*/ 24 h 64"/>
                  <a:gd name="T20" fmla="*/ 6 w 16"/>
                  <a:gd name="T21" fmla="*/ 11 h 64"/>
                  <a:gd name="T22" fmla="*/ 6 w 16"/>
                  <a:gd name="T23" fmla="*/ 0 h 64"/>
                  <a:gd name="T24" fmla="*/ 0 w 16"/>
                  <a:gd name="T25" fmla="*/ 6 h 64"/>
                  <a:gd name="T26" fmla="*/ 0 w 16"/>
                  <a:gd name="T27" fmla="*/ 14 h 64"/>
                  <a:gd name="T28" fmla="*/ 6 w 16"/>
                  <a:gd name="T29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64">
                    <a:moveTo>
                      <a:pt x="6" y="31"/>
                    </a:moveTo>
                    <a:lnTo>
                      <a:pt x="6" y="39"/>
                    </a:lnTo>
                    <a:lnTo>
                      <a:pt x="2" y="58"/>
                    </a:lnTo>
                    <a:lnTo>
                      <a:pt x="3" y="64"/>
                    </a:lnTo>
                    <a:lnTo>
                      <a:pt x="7" y="64"/>
                    </a:lnTo>
                    <a:lnTo>
                      <a:pt x="11" y="57"/>
                    </a:lnTo>
                    <a:lnTo>
                      <a:pt x="14" y="47"/>
                    </a:lnTo>
                    <a:lnTo>
                      <a:pt x="16" y="41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6" y="31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4" name="Freeform 140">
                <a:extLst>
                  <a:ext uri="{FF2B5EF4-FFF2-40B4-BE49-F238E27FC236}">
                    <a16:creationId xmlns="" xmlns:a16="http://schemas.microsoft.com/office/drawing/2014/main" id="{C66EFB55-B6BF-452C-83C6-78DAE9316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133" y="4894007"/>
                <a:ext cx="21510" cy="22244"/>
              </a:xfrm>
              <a:custGeom>
                <a:avLst/>
                <a:gdLst>
                  <a:gd name="T0" fmla="*/ 49 w 56"/>
                  <a:gd name="T1" fmla="*/ 62 h 74"/>
                  <a:gd name="T2" fmla="*/ 36 w 56"/>
                  <a:gd name="T3" fmla="*/ 57 h 74"/>
                  <a:gd name="T4" fmla="*/ 26 w 56"/>
                  <a:gd name="T5" fmla="*/ 49 h 74"/>
                  <a:gd name="T6" fmla="*/ 21 w 56"/>
                  <a:gd name="T7" fmla="*/ 39 h 74"/>
                  <a:gd name="T8" fmla="*/ 20 w 56"/>
                  <a:gd name="T9" fmla="*/ 28 h 74"/>
                  <a:gd name="T10" fmla="*/ 20 w 56"/>
                  <a:gd name="T11" fmla="*/ 5 h 74"/>
                  <a:gd name="T12" fmla="*/ 17 w 56"/>
                  <a:gd name="T13" fmla="*/ 1 h 74"/>
                  <a:gd name="T14" fmla="*/ 11 w 56"/>
                  <a:gd name="T15" fmla="*/ 0 h 74"/>
                  <a:gd name="T16" fmla="*/ 5 w 56"/>
                  <a:gd name="T17" fmla="*/ 5 h 74"/>
                  <a:gd name="T18" fmla="*/ 2 w 56"/>
                  <a:gd name="T19" fmla="*/ 10 h 74"/>
                  <a:gd name="T20" fmla="*/ 1 w 56"/>
                  <a:gd name="T21" fmla="*/ 17 h 74"/>
                  <a:gd name="T22" fmla="*/ 0 w 56"/>
                  <a:gd name="T23" fmla="*/ 32 h 74"/>
                  <a:gd name="T24" fmla="*/ 3 w 56"/>
                  <a:gd name="T25" fmla="*/ 43 h 74"/>
                  <a:gd name="T26" fmla="*/ 10 w 56"/>
                  <a:gd name="T27" fmla="*/ 56 h 74"/>
                  <a:gd name="T28" fmla="*/ 20 w 56"/>
                  <a:gd name="T29" fmla="*/ 66 h 74"/>
                  <a:gd name="T30" fmla="*/ 31 w 56"/>
                  <a:gd name="T31" fmla="*/ 70 h 74"/>
                  <a:gd name="T32" fmla="*/ 45 w 56"/>
                  <a:gd name="T33" fmla="*/ 74 h 74"/>
                  <a:gd name="T34" fmla="*/ 52 w 56"/>
                  <a:gd name="T35" fmla="*/ 74 h 74"/>
                  <a:gd name="T36" fmla="*/ 56 w 56"/>
                  <a:gd name="T37" fmla="*/ 70 h 74"/>
                  <a:gd name="T38" fmla="*/ 54 w 56"/>
                  <a:gd name="T39" fmla="*/ 66 h 74"/>
                  <a:gd name="T40" fmla="*/ 49 w 56"/>
                  <a:gd name="T41" fmla="*/ 6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74">
                    <a:moveTo>
                      <a:pt x="49" y="62"/>
                    </a:moveTo>
                    <a:lnTo>
                      <a:pt x="36" y="57"/>
                    </a:lnTo>
                    <a:lnTo>
                      <a:pt x="26" y="49"/>
                    </a:lnTo>
                    <a:lnTo>
                      <a:pt x="21" y="39"/>
                    </a:lnTo>
                    <a:lnTo>
                      <a:pt x="20" y="28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1" y="17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0" y="56"/>
                    </a:lnTo>
                    <a:lnTo>
                      <a:pt x="20" y="66"/>
                    </a:lnTo>
                    <a:lnTo>
                      <a:pt x="31" y="70"/>
                    </a:lnTo>
                    <a:lnTo>
                      <a:pt x="45" y="74"/>
                    </a:lnTo>
                    <a:lnTo>
                      <a:pt x="52" y="74"/>
                    </a:lnTo>
                    <a:lnTo>
                      <a:pt x="56" y="70"/>
                    </a:lnTo>
                    <a:lnTo>
                      <a:pt x="54" y="66"/>
                    </a:lnTo>
                    <a:lnTo>
                      <a:pt x="49" y="62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5" name="Freeform 141">
                <a:extLst>
                  <a:ext uri="{FF2B5EF4-FFF2-40B4-BE49-F238E27FC236}">
                    <a16:creationId xmlns="" xmlns:a16="http://schemas.microsoft.com/office/drawing/2014/main" id="{50A4FE21-FB7C-41D5-A05C-AD4F41121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002" y="4946440"/>
                <a:ext cx="10754" cy="14300"/>
              </a:xfrm>
              <a:custGeom>
                <a:avLst/>
                <a:gdLst>
                  <a:gd name="T0" fmla="*/ 27 w 31"/>
                  <a:gd name="T1" fmla="*/ 10 h 46"/>
                  <a:gd name="T2" fmla="*/ 23 w 31"/>
                  <a:gd name="T3" fmla="*/ 3 h 46"/>
                  <a:gd name="T4" fmla="*/ 18 w 31"/>
                  <a:gd name="T5" fmla="*/ 0 h 46"/>
                  <a:gd name="T6" fmla="*/ 14 w 31"/>
                  <a:gd name="T7" fmla="*/ 2 h 46"/>
                  <a:gd name="T8" fmla="*/ 14 w 31"/>
                  <a:gd name="T9" fmla="*/ 10 h 46"/>
                  <a:gd name="T10" fmla="*/ 5 w 31"/>
                  <a:gd name="T11" fmla="*/ 7 h 46"/>
                  <a:gd name="T12" fmla="*/ 1 w 31"/>
                  <a:gd name="T13" fmla="*/ 12 h 46"/>
                  <a:gd name="T14" fmla="*/ 0 w 31"/>
                  <a:gd name="T15" fmla="*/ 19 h 46"/>
                  <a:gd name="T16" fmla="*/ 4 w 31"/>
                  <a:gd name="T17" fmla="*/ 26 h 46"/>
                  <a:gd name="T18" fmla="*/ 31 w 31"/>
                  <a:gd name="T19" fmla="*/ 46 h 46"/>
                  <a:gd name="T20" fmla="*/ 31 w 31"/>
                  <a:gd name="T21" fmla="*/ 25 h 46"/>
                  <a:gd name="T22" fmla="*/ 29 w 31"/>
                  <a:gd name="T23" fmla="*/ 15 h 46"/>
                  <a:gd name="T24" fmla="*/ 27 w 31"/>
                  <a:gd name="T25" fmla="*/ 1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46">
                    <a:moveTo>
                      <a:pt x="27" y="10"/>
                    </a:moveTo>
                    <a:lnTo>
                      <a:pt x="23" y="3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4" y="10"/>
                    </a:lnTo>
                    <a:lnTo>
                      <a:pt x="5" y="7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4" y="26"/>
                    </a:lnTo>
                    <a:lnTo>
                      <a:pt x="31" y="46"/>
                    </a:lnTo>
                    <a:lnTo>
                      <a:pt x="31" y="25"/>
                    </a:lnTo>
                    <a:lnTo>
                      <a:pt x="29" y="15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6" name="Freeform 142">
                <a:extLst>
                  <a:ext uri="{FF2B5EF4-FFF2-40B4-BE49-F238E27FC236}">
                    <a16:creationId xmlns="" xmlns:a16="http://schemas.microsoft.com/office/drawing/2014/main" id="{DBA6CCBA-DCEA-4A1D-A78A-6ACE7C5EA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153" y="4946440"/>
                <a:ext cx="26887" cy="22244"/>
              </a:xfrm>
              <a:custGeom>
                <a:avLst/>
                <a:gdLst>
                  <a:gd name="T0" fmla="*/ 62 w 76"/>
                  <a:gd name="T1" fmla="*/ 31 h 72"/>
                  <a:gd name="T2" fmla="*/ 60 w 76"/>
                  <a:gd name="T3" fmla="*/ 30 h 72"/>
                  <a:gd name="T4" fmla="*/ 57 w 76"/>
                  <a:gd name="T5" fmla="*/ 28 h 72"/>
                  <a:gd name="T6" fmla="*/ 46 w 76"/>
                  <a:gd name="T7" fmla="*/ 24 h 72"/>
                  <a:gd name="T8" fmla="*/ 44 w 76"/>
                  <a:gd name="T9" fmla="*/ 20 h 72"/>
                  <a:gd name="T10" fmla="*/ 44 w 76"/>
                  <a:gd name="T11" fmla="*/ 10 h 72"/>
                  <a:gd name="T12" fmla="*/ 43 w 76"/>
                  <a:gd name="T13" fmla="*/ 5 h 72"/>
                  <a:gd name="T14" fmla="*/ 42 w 76"/>
                  <a:gd name="T15" fmla="*/ 1 h 72"/>
                  <a:gd name="T16" fmla="*/ 32 w 76"/>
                  <a:gd name="T17" fmla="*/ 0 h 72"/>
                  <a:gd name="T18" fmla="*/ 19 w 76"/>
                  <a:gd name="T19" fmla="*/ 3 h 72"/>
                  <a:gd name="T20" fmla="*/ 9 w 76"/>
                  <a:gd name="T21" fmla="*/ 7 h 72"/>
                  <a:gd name="T22" fmla="*/ 4 w 76"/>
                  <a:gd name="T23" fmla="*/ 14 h 72"/>
                  <a:gd name="T24" fmla="*/ 0 w 76"/>
                  <a:gd name="T25" fmla="*/ 33 h 72"/>
                  <a:gd name="T26" fmla="*/ 1 w 76"/>
                  <a:gd name="T27" fmla="*/ 38 h 72"/>
                  <a:gd name="T28" fmla="*/ 4 w 76"/>
                  <a:gd name="T29" fmla="*/ 43 h 72"/>
                  <a:gd name="T30" fmla="*/ 9 w 76"/>
                  <a:gd name="T31" fmla="*/ 45 h 72"/>
                  <a:gd name="T32" fmla="*/ 13 w 76"/>
                  <a:gd name="T33" fmla="*/ 45 h 72"/>
                  <a:gd name="T34" fmla="*/ 17 w 76"/>
                  <a:gd name="T35" fmla="*/ 42 h 72"/>
                  <a:gd name="T36" fmla="*/ 21 w 76"/>
                  <a:gd name="T37" fmla="*/ 45 h 72"/>
                  <a:gd name="T38" fmla="*/ 17 w 76"/>
                  <a:gd name="T39" fmla="*/ 51 h 72"/>
                  <a:gd name="T40" fmla="*/ 17 w 76"/>
                  <a:gd name="T41" fmla="*/ 57 h 72"/>
                  <a:gd name="T42" fmla="*/ 19 w 76"/>
                  <a:gd name="T43" fmla="*/ 61 h 72"/>
                  <a:gd name="T44" fmla="*/ 24 w 76"/>
                  <a:gd name="T45" fmla="*/ 65 h 72"/>
                  <a:gd name="T46" fmla="*/ 30 w 76"/>
                  <a:gd name="T47" fmla="*/ 68 h 72"/>
                  <a:gd name="T48" fmla="*/ 35 w 76"/>
                  <a:gd name="T49" fmla="*/ 67 h 72"/>
                  <a:gd name="T50" fmla="*/ 41 w 76"/>
                  <a:gd name="T51" fmla="*/ 64 h 72"/>
                  <a:gd name="T52" fmla="*/ 47 w 76"/>
                  <a:gd name="T53" fmla="*/ 62 h 72"/>
                  <a:gd name="T54" fmla="*/ 53 w 76"/>
                  <a:gd name="T55" fmla="*/ 61 h 72"/>
                  <a:gd name="T56" fmla="*/ 56 w 76"/>
                  <a:gd name="T57" fmla="*/ 61 h 72"/>
                  <a:gd name="T58" fmla="*/ 64 w 76"/>
                  <a:gd name="T59" fmla="*/ 65 h 72"/>
                  <a:gd name="T60" fmla="*/ 69 w 76"/>
                  <a:gd name="T61" fmla="*/ 71 h 72"/>
                  <a:gd name="T62" fmla="*/ 72 w 76"/>
                  <a:gd name="T63" fmla="*/ 72 h 72"/>
                  <a:gd name="T64" fmla="*/ 73 w 76"/>
                  <a:gd name="T65" fmla="*/ 67 h 72"/>
                  <a:gd name="T66" fmla="*/ 76 w 76"/>
                  <a:gd name="T67" fmla="*/ 57 h 72"/>
                  <a:gd name="T68" fmla="*/ 76 w 76"/>
                  <a:gd name="T69" fmla="*/ 52 h 72"/>
                  <a:gd name="T70" fmla="*/ 62 w 76"/>
                  <a:gd name="T71" fmla="*/ 3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72">
                    <a:moveTo>
                      <a:pt x="62" y="31"/>
                    </a:moveTo>
                    <a:lnTo>
                      <a:pt x="60" y="30"/>
                    </a:lnTo>
                    <a:lnTo>
                      <a:pt x="57" y="28"/>
                    </a:lnTo>
                    <a:lnTo>
                      <a:pt x="46" y="24"/>
                    </a:lnTo>
                    <a:lnTo>
                      <a:pt x="44" y="20"/>
                    </a:lnTo>
                    <a:lnTo>
                      <a:pt x="44" y="10"/>
                    </a:lnTo>
                    <a:lnTo>
                      <a:pt x="43" y="5"/>
                    </a:lnTo>
                    <a:lnTo>
                      <a:pt x="42" y="1"/>
                    </a:lnTo>
                    <a:lnTo>
                      <a:pt x="32" y="0"/>
                    </a:lnTo>
                    <a:lnTo>
                      <a:pt x="19" y="3"/>
                    </a:lnTo>
                    <a:lnTo>
                      <a:pt x="9" y="7"/>
                    </a:lnTo>
                    <a:lnTo>
                      <a:pt x="4" y="14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9" y="45"/>
                    </a:lnTo>
                    <a:lnTo>
                      <a:pt x="13" y="45"/>
                    </a:lnTo>
                    <a:lnTo>
                      <a:pt x="17" y="42"/>
                    </a:lnTo>
                    <a:lnTo>
                      <a:pt x="21" y="45"/>
                    </a:lnTo>
                    <a:lnTo>
                      <a:pt x="17" y="51"/>
                    </a:lnTo>
                    <a:lnTo>
                      <a:pt x="17" y="57"/>
                    </a:lnTo>
                    <a:lnTo>
                      <a:pt x="19" y="61"/>
                    </a:lnTo>
                    <a:lnTo>
                      <a:pt x="24" y="65"/>
                    </a:lnTo>
                    <a:lnTo>
                      <a:pt x="30" y="68"/>
                    </a:lnTo>
                    <a:lnTo>
                      <a:pt x="35" y="67"/>
                    </a:lnTo>
                    <a:lnTo>
                      <a:pt x="41" y="64"/>
                    </a:lnTo>
                    <a:lnTo>
                      <a:pt x="47" y="62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64" y="65"/>
                    </a:lnTo>
                    <a:lnTo>
                      <a:pt x="69" y="71"/>
                    </a:lnTo>
                    <a:lnTo>
                      <a:pt x="72" y="72"/>
                    </a:lnTo>
                    <a:lnTo>
                      <a:pt x="73" y="67"/>
                    </a:lnTo>
                    <a:lnTo>
                      <a:pt x="76" y="57"/>
                    </a:lnTo>
                    <a:lnTo>
                      <a:pt x="76" y="52"/>
                    </a:lnTo>
                    <a:lnTo>
                      <a:pt x="62" y="31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7" name="Freeform 236">
                <a:extLst>
                  <a:ext uri="{FF2B5EF4-FFF2-40B4-BE49-F238E27FC236}">
                    <a16:creationId xmlns="" xmlns:a16="http://schemas.microsoft.com/office/drawing/2014/main" id="{4BF6279B-1760-4CDD-B4C9-23553DA94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343" y="5035415"/>
                <a:ext cx="25095" cy="30189"/>
              </a:xfrm>
              <a:custGeom>
                <a:avLst/>
                <a:gdLst>
                  <a:gd name="T0" fmla="*/ 50 w 68"/>
                  <a:gd name="T1" fmla="*/ 65 h 95"/>
                  <a:gd name="T2" fmla="*/ 59 w 68"/>
                  <a:gd name="T3" fmla="*/ 59 h 95"/>
                  <a:gd name="T4" fmla="*/ 65 w 68"/>
                  <a:gd name="T5" fmla="*/ 54 h 95"/>
                  <a:gd name="T6" fmla="*/ 68 w 68"/>
                  <a:gd name="T7" fmla="*/ 47 h 95"/>
                  <a:gd name="T8" fmla="*/ 66 w 68"/>
                  <a:gd name="T9" fmla="*/ 37 h 95"/>
                  <a:gd name="T10" fmla="*/ 62 w 68"/>
                  <a:gd name="T11" fmla="*/ 31 h 95"/>
                  <a:gd name="T12" fmla="*/ 56 w 68"/>
                  <a:gd name="T13" fmla="*/ 28 h 95"/>
                  <a:gd name="T14" fmla="*/ 51 w 68"/>
                  <a:gd name="T15" fmla="*/ 23 h 95"/>
                  <a:gd name="T16" fmla="*/ 50 w 68"/>
                  <a:gd name="T17" fmla="*/ 14 h 95"/>
                  <a:gd name="T18" fmla="*/ 50 w 68"/>
                  <a:gd name="T19" fmla="*/ 0 h 95"/>
                  <a:gd name="T20" fmla="*/ 44 w 68"/>
                  <a:gd name="T21" fmla="*/ 12 h 95"/>
                  <a:gd name="T22" fmla="*/ 41 w 68"/>
                  <a:gd name="T23" fmla="*/ 23 h 95"/>
                  <a:gd name="T24" fmla="*/ 36 w 68"/>
                  <a:gd name="T25" fmla="*/ 31 h 95"/>
                  <a:gd name="T26" fmla="*/ 22 w 68"/>
                  <a:gd name="T27" fmla="*/ 34 h 95"/>
                  <a:gd name="T28" fmla="*/ 11 w 68"/>
                  <a:gd name="T29" fmla="*/ 38 h 95"/>
                  <a:gd name="T30" fmla="*/ 8 w 68"/>
                  <a:gd name="T31" fmla="*/ 49 h 95"/>
                  <a:gd name="T32" fmla="*/ 7 w 68"/>
                  <a:gd name="T33" fmla="*/ 59 h 95"/>
                  <a:gd name="T34" fmla="*/ 0 w 68"/>
                  <a:gd name="T35" fmla="*/ 65 h 95"/>
                  <a:gd name="T36" fmla="*/ 8 w 68"/>
                  <a:gd name="T37" fmla="*/ 75 h 95"/>
                  <a:gd name="T38" fmla="*/ 10 w 68"/>
                  <a:gd name="T39" fmla="*/ 78 h 95"/>
                  <a:gd name="T40" fmla="*/ 12 w 68"/>
                  <a:gd name="T41" fmla="*/ 83 h 95"/>
                  <a:gd name="T42" fmla="*/ 11 w 68"/>
                  <a:gd name="T43" fmla="*/ 88 h 95"/>
                  <a:gd name="T44" fmla="*/ 12 w 68"/>
                  <a:gd name="T45" fmla="*/ 91 h 95"/>
                  <a:gd name="T46" fmla="*/ 17 w 68"/>
                  <a:gd name="T47" fmla="*/ 95 h 95"/>
                  <a:gd name="T48" fmla="*/ 25 w 68"/>
                  <a:gd name="T49" fmla="*/ 93 h 95"/>
                  <a:gd name="T50" fmla="*/ 41 w 68"/>
                  <a:gd name="T51" fmla="*/ 73 h 95"/>
                  <a:gd name="T52" fmla="*/ 50 w 68"/>
                  <a:gd name="T53" fmla="*/ 6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95">
                    <a:moveTo>
                      <a:pt x="50" y="65"/>
                    </a:moveTo>
                    <a:lnTo>
                      <a:pt x="59" y="59"/>
                    </a:lnTo>
                    <a:lnTo>
                      <a:pt x="65" y="54"/>
                    </a:lnTo>
                    <a:lnTo>
                      <a:pt x="68" y="47"/>
                    </a:lnTo>
                    <a:lnTo>
                      <a:pt x="66" y="37"/>
                    </a:lnTo>
                    <a:lnTo>
                      <a:pt x="62" y="31"/>
                    </a:lnTo>
                    <a:lnTo>
                      <a:pt x="56" y="28"/>
                    </a:lnTo>
                    <a:lnTo>
                      <a:pt x="51" y="23"/>
                    </a:lnTo>
                    <a:lnTo>
                      <a:pt x="50" y="14"/>
                    </a:lnTo>
                    <a:lnTo>
                      <a:pt x="50" y="0"/>
                    </a:lnTo>
                    <a:lnTo>
                      <a:pt x="44" y="12"/>
                    </a:lnTo>
                    <a:lnTo>
                      <a:pt x="41" y="23"/>
                    </a:lnTo>
                    <a:lnTo>
                      <a:pt x="36" y="31"/>
                    </a:lnTo>
                    <a:lnTo>
                      <a:pt x="22" y="34"/>
                    </a:lnTo>
                    <a:lnTo>
                      <a:pt x="11" y="38"/>
                    </a:lnTo>
                    <a:lnTo>
                      <a:pt x="8" y="49"/>
                    </a:lnTo>
                    <a:lnTo>
                      <a:pt x="7" y="59"/>
                    </a:lnTo>
                    <a:lnTo>
                      <a:pt x="0" y="65"/>
                    </a:lnTo>
                    <a:lnTo>
                      <a:pt x="8" y="75"/>
                    </a:lnTo>
                    <a:lnTo>
                      <a:pt x="10" y="78"/>
                    </a:lnTo>
                    <a:lnTo>
                      <a:pt x="12" y="83"/>
                    </a:lnTo>
                    <a:lnTo>
                      <a:pt x="11" y="88"/>
                    </a:lnTo>
                    <a:lnTo>
                      <a:pt x="12" y="91"/>
                    </a:lnTo>
                    <a:lnTo>
                      <a:pt x="17" y="95"/>
                    </a:lnTo>
                    <a:lnTo>
                      <a:pt x="25" y="93"/>
                    </a:lnTo>
                    <a:lnTo>
                      <a:pt x="41" y="73"/>
                    </a:lnTo>
                    <a:lnTo>
                      <a:pt x="50" y="65"/>
                    </a:lnTo>
                    <a:close/>
                  </a:path>
                </a:pathLst>
              </a:custGeom>
              <a:grpFill/>
              <a:ln w="3175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8" name="Freeform 237">
                <a:extLst>
                  <a:ext uri="{FF2B5EF4-FFF2-40B4-BE49-F238E27FC236}">
                    <a16:creationId xmlns="" xmlns:a16="http://schemas.microsoft.com/office/drawing/2014/main" id="{786DDB99-0F4B-4904-8E72-0BC32EE09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5603" y="2589477"/>
                <a:ext cx="7804" cy="5534"/>
              </a:xfrm>
              <a:custGeom>
                <a:avLst/>
                <a:gdLst>
                  <a:gd name="T0" fmla="*/ 14 w 27"/>
                  <a:gd name="T1" fmla="*/ 11 h 23"/>
                  <a:gd name="T2" fmla="*/ 4 w 27"/>
                  <a:gd name="T3" fmla="*/ 16 h 23"/>
                  <a:gd name="T4" fmla="*/ 0 w 27"/>
                  <a:gd name="T5" fmla="*/ 21 h 23"/>
                  <a:gd name="T6" fmla="*/ 2 w 27"/>
                  <a:gd name="T7" fmla="*/ 22 h 23"/>
                  <a:gd name="T8" fmla="*/ 5 w 27"/>
                  <a:gd name="T9" fmla="*/ 23 h 23"/>
                  <a:gd name="T10" fmla="*/ 8 w 27"/>
                  <a:gd name="T11" fmla="*/ 23 h 23"/>
                  <a:gd name="T12" fmla="*/ 13 w 27"/>
                  <a:gd name="T13" fmla="*/ 22 h 23"/>
                  <a:gd name="T14" fmla="*/ 17 w 27"/>
                  <a:gd name="T15" fmla="*/ 20 h 23"/>
                  <a:gd name="T16" fmla="*/ 22 w 27"/>
                  <a:gd name="T17" fmla="*/ 18 h 23"/>
                  <a:gd name="T18" fmla="*/ 26 w 27"/>
                  <a:gd name="T19" fmla="*/ 14 h 23"/>
                  <a:gd name="T20" fmla="*/ 27 w 27"/>
                  <a:gd name="T21" fmla="*/ 11 h 23"/>
                  <a:gd name="T22" fmla="*/ 27 w 27"/>
                  <a:gd name="T23" fmla="*/ 7 h 23"/>
                  <a:gd name="T24" fmla="*/ 26 w 27"/>
                  <a:gd name="T25" fmla="*/ 4 h 23"/>
                  <a:gd name="T26" fmla="*/ 26 w 27"/>
                  <a:gd name="T27" fmla="*/ 2 h 23"/>
                  <a:gd name="T28" fmla="*/ 24 w 27"/>
                  <a:gd name="T29" fmla="*/ 0 h 23"/>
                  <a:gd name="T30" fmla="*/ 19 w 27"/>
                  <a:gd name="T31" fmla="*/ 0 h 23"/>
                  <a:gd name="T32" fmla="*/ 17 w 27"/>
                  <a:gd name="T33" fmla="*/ 0 h 23"/>
                  <a:gd name="T34" fmla="*/ 16 w 27"/>
                  <a:gd name="T35" fmla="*/ 0 h 23"/>
                  <a:gd name="T36" fmla="*/ 17 w 27"/>
                  <a:gd name="T37" fmla="*/ 2 h 23"/>
                  <a:gd name="T38" fmla="*/ 17 w 27"/>
                  <a:gd name="T39" fmla="*/ 3 h 23"/>
                  <a:gd name="T40" fmla="*/ 17 w 27"/>
                  <a:gd name="T41" fmla="*/ 5 h 23"/>
                  <a:gd name="T42" fmla="*/ 16 w 27"/>
                  <a:gd name="T43" fmla="*/ 7 h 23"/>
                  <a:gd name="T44" fmla="*/ 14 w 27"/>
                  <a:gd name="T4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3">
                    <a:moveTo>
                      <a:pt x="14" y="11"/>
                    </a:moveTo>
                    <a:lnTo>
                      <a:pt x="4" y="16"/>
                    </a:lnTo>
                    <a:lnTo>
                      <a:pt x="0" y="21"/>
                    </a:lnTo>
                    <a:lnTo>
                      <a:pt x="2" y="22"/>
                    </a:lnTo>
                    <a:lnTo>
                      <a:pt x="5" y="23"/>
                    </a:lnTo>
                    <a:lnTo>
                      <a:pt x="8" y="23"/>
                    </a:lnTo>
                    <a:lnTo>
                      <a:pt x="13" y="22"/>
                    </a:lnTo>
                    <a:lnTo>
                      <a:pt x="17" y="20"/>
                    </a:lnTo>
                    <a:lnTo>
                      <a:pt x="22" y="18"/>
                    </a:lnTo>
                    <a:lnTo>
                      <a:pt x="26" y="14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4" y="11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9" name="Freeform 238">
                <a:extLst>
                  <a:ext uri="{FF2B5EF4-FFF2-40B4-BE49-F238E27FC236}">
                    <a16:creationId xmlns="" xmlns:a16="http://schemas.microsoft.com/office/drawing/2014/main" id="{AB7AA098-8B40-43A3-BA27-12F8FF95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5603" y="2589477"/>
                <a:ext cx="7804" cy="5534"/>
              </a:xfrm>
              <a:custGeom>
                <a:avLst/>
                <a:gdLst>
                  <a:gd name="T0" fmla="*/ 14 w 27"/>
                  <a:gd name="T1" fmla="*/ 11 h 23"/>
                  <a:gd name="T2" fmla="*/ 4 w 27"/>
                  <a:gd name="T3" fmla="*/ 16 h 23"/>
                  <a:gd name="T4" fmla="*/ 0 w 27"/>
                  <a:gd name="T5" fmla="*/ 21 h 23"/>
                  <a:gd name="T6" fmla="*/ 2 w 27"/>
                  <a:gd name="T7" fmla="*/ 22 h 23"/>
                  <a:gd name="T8" fmla="*/ 5 w 27"/>
                  <a:gd name="T9" fmla="*/ 23 h 23"/>
                  <a:gd name="T10" fmla="*/ 8 w 27"/>
                  <a:gd name="T11" fmla="*/ 23 h 23"/>
                  <a:gd name="T12" fmla="*/ 13 w 27"/>
                  <a:gd name="T13" fmla="*/ 22 h 23"/>
                  <a:gd name="T14" fmla="*/ 17 w 27"/>
                  <a:gd name="T15" fmla="*/ 20 h 23"/>
                  <a:gd name="T16" fmla="*/ 22 w 27"/>
                  <a:gd name="T17" fmla="*/ 18 h 23"/>
                  <a:gd name="T18" fmla="*/ 26 w 27"/>
                  <a:gd name="T19" fmla="*/ 14 h 23"/>
                  <a:gd name="T20" fmla="*/ 27 w 27"/>
                  <a:gd name="T21" fmla="*/ 11 h 23"/>
                  <a:gd name="T22" fmla="*/ 27 w 27"/>
                  <a:gd name="T23" fmla="*/ 7 h 23"/>
                  <a:gd name="T24" fmla="*/ 26 w 27"/>
                  <a:gd name="T25" fmla="*/ 4 h 23"/>
                  <a:gd name="T26" fmla="*/ 26 w 27"/>
                  <a:gd name="T27" fmla="*/ 2 h 23"/>
                  <a:gd name="T28" fmla="*/ 24 w 27"/>
                  <a:gd name="T29" fmla="*/ 0 h 23"/>
                  <a:gd name="T30" fmla="*/ 19 w 27"/>
                  <a:gd name="T31" fmla="*/ 0 h 23"/>
                  <a:gd name="T32" fmla="*/ 17 w 27"/>
                  <a:gd name="T33" fmla="*/ 0 h 23"/>
                  <a:gd name="T34" fmla="*/ 16 w 27"/>
                  <a:gd name="T35" fmla="*/ 0 h 23"/>
                  <a:gd name="T36" fmla="*/ 17 w 27"/>
                  <a:gd name="T37" fmla="*/ 2 h 23"/>
                  <a:gd name="T38" fmla="*/ 17 w 27"/>
                  <a:gd name="T39" fmla="*/ 3 h 23"/>
                  <a:gd name="T40" fmla="*/ 17 w 27"/>
                  <a:gd name="T41" fmla="*/ 5 h 23"/>
                  <a:gd name="T42" fmla="*/ 16 w 27"/>
                  <a:gd name="T43" fmla="*/ 7 h 23"/>
                  <a:gd name="T44" fmla="*/ 14 w 27"/>
                  <a:gd name="T45" fmla="*/ 11 h 23"/>
                  <a:gd name="T46" fmla="*/ 14 w 27"/>
                  <a:gd name="T4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23">
                    <a:moveTo>
                      <a:pt x="14" y="11"/>
                    </a:moveTo>
                    <a:lnTo>
                      <a:pt x="4" y="16"/>
                    </a:lnTo>
                    <a:lnTo>
                      <a:pt x="0" y="21"/>
                    </a:lnTo>
                    <a:lnTo>
                      <a:pt x="2" y="22"/>
                    </a:lnTo>
                    <a:lnTo>
                      <a:pt x="5" y="23"/>
                    </a:lnTo>
                    <a:lnTo>
                      <a:pt x="8" y="23"/>
                    </a:lnTo>
                    <a:lnTo>
                      <a:pt x="13" y="22"/>
                    </a:lnTo>
                    <a:lnTo>
                      <a:pt x="17" y="20"/>
                    </a:lnTo>
                    <a:lnTo>
                      <a:pt x="22" y="18"/>
                    </a:lnTo>
                    <a:lnTo>
                      <a:pt x="26" y="14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4" y="11"/>
                    </a:lnTo>
                    <a:lnTo>
                      <a:pt x="14" y="11"/>
                    </a:lnTo>
                    <a:close/>
                  </a:path>
                </a:pathLst>
              </a:custGeom>
              <a:grpFill/>
              <a:ln w="4763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0" name="Freeform 239">
                <a:extLst>
                  <a:ext uri="{FF2B5EF4-FFF2-40B4-BE49-F238E27FC236}">
                    <a16:creationId xmlns="" xmlns:a16="http://schemas.microsoft.com/office/drawing/2014/main" id="{F8322F2C-56DC-47EB-9586-27D4632D3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695" y="1788567"/>
                <a:ext cx="1591768" cy="986271"/>
              </a:xfrm>
              <a:custGeom>
                <a:avLst/>
                <a:gdLst>
                  <a:gd name="T0" fmla="*/ 4085 w 5104"/>
                  <a:gd name="T1" fmla="*/ 2958 h 3567"/>
                  <a:gd name="T2" fmla="*/ 4340 w 5104"/>
                  <a:gd name="T3" fmla="*/ 2691 h 3567"/>
                  <a:gd name="T4" fmla="*/ 4598 w 5104"/>
                  <a:gd name="T5" fmla="*/ 2379 h 3567"/>
                  <a:gd name="T6" fmla="*/ 4567 w 5104"/>
                  <a:gd name="T7" fmla="*/ 2089 h 3567"/>
                  <a:gd name="T8" fmla="*/ 4440 w 5104"/>
                  <a:gd name="T9" fmla="*/ 1899 h 3567"/>
                  <a:gd name="T10" fmla="*/ 4752 w 5104"/>
                  <a:gd name="T11" fmla="*/ 1896 h 3567"/>
                  <a:gd name="T12" fmla="*/ 4963 w 5104"/>
                  <a:gd name="T13" fmla="*/ 1881 h 3567"/>
                  <a:gd name="T14" fmla="*/ 5039 w 5104"/>
                  <a:gd name="T15" fmla="*/ 1692 h 3567"/>
                  <a:gd name="T16" fmla="*/ 5084 w 5104"/>
                  <a:gd name="T17" fmla="*/ 1415 h 3567"/>
                  <a:gd name="T18" fmla="*/ 4838 w 5104"/>
                  <a:gd name="T19" fmla="*/ 1385 h 3567"/>
                  <a:gd name="T20" fmla="*/ 4569 w 5104"/>
                  <a:gd name="T21" fmla="*/ 1137 h 3567"/>
                  <a:gd name="T22" fmla="*/ 4339 w 5104"/>
                  <a:gd name="T23" fmla="*/ 1051 h 3567"/>
                  <a:gd name="T24" fmla="*/ 4182 w 5104"/>
                  <a:gd name="T25" fmla="*/ 1168 h 3567"/>
                  <a:gd name="T26" fmla="*/ 3962 w 5104"/>
                  <a:gd name="T27" fmla="*/ 1067 h 3567"/>
                  <a:gd name="T28" fmla="*/ 3784 w 5104"/>
                  <a:gd name="T29" fmla="*/ 1125 h 3567"/>
                  <a:gd name="T30" fmla="*/ 3687 w 5104"/>
                  <a:gd name="T31" fmla="*/ 1067 h 3567"/>
                  <a:gd name="T32" fmla="*/ 3516 w 5104"/>
                  <a:gd name="T33" fmla="*/ 940 h 3567"/>
                  <a:gd name="T34" fmla="*/ 3219 w 5104"/>
                  <a:gd name="T35" fmla="*/ 1060 h 3567"/>
                  <a:gd name="T36" fmla="*/ 3135 w 5104"/>
                  <a:gd name="T37" fmla="*/ 939 h 3567"/>
                  <a:gd name="T38" fmla="*/ 2950 w 5104"/>
                  <a:gd name="T39" fmla="*/ 993 h 3567"/>
                  <a:gd name="T40" fmla="*/ 2840 w 5104"/>
                  <a:gd name="T41" fmla="*/ 920 h 3567"/>
                  <a:gd name="T42" fmla="*/ 2781 w 5104"/>
                  <a:gd name="T43" fmla="*/ 902 h 3567"/>
                  <a:gd name="T44" fmla="*/ 2695 w 5104"/>
                  <a:gd name="T45" fmla="*/ 1032 h 3567"/>
                  <a:gd name="T46" fmla="*/ 2799 w 5104"/>
                  <a:gd name="T47" fmla="*/ 1373 h 3567"/>
                  <a:gd name="T48" fmla="*/ 2880 w 5104"/>
                  <a:gd name="T49" fmla="*/ 1585 h 3567"/>
                  <a:gd name="T50" fmla="*/ 2623 w 5104"/>
                  <a:gd name="T51" fmla="*/ 1513 h 3567"/>
                  <a:gd name="T52" fmla="*/ 2461 w 5104"/>
                  <a:gd name="T53" fmla="*/ 1249 h 3567"/>
                  <a:gd name="T54" fmla="*/ 2545 w 5104"/>
                  <a:gd name="T55" fmla="*/ 967 h 3567"/>
                  <a:gd name="T56" fmla="*/ 2764 w 5104"/>
                  <a:gd name="T57" fmla="*/ 746 h 3567"/>
                  <a:gd name="T58" fmla="*/ 2877 w 5104"/>
                  <a:gd name="T59" fmla="*/ 526 h 3567"/>
                  <a:gd name="T60" fmla="*/ 2928 w 5104"/>
                  <a:gd name="T61" fmla="*/ 131 h 3567"/>
                  <a:gd name="T62" fmla="*/ 2503 w 5104"/>
                  <a:gd name="T63" fmla="*/ 8 h 3567"/>
                  <a:gd name="T64" fmla="*/ 2031 w 5104"/>
                  <a:gd name="T65" fmla="*/ 274 h 3567"/>
                  <a:gd name="T66" fmla="*/ 1536 w 5104"/>
                  <a:gd name="T67" fmla="*/ 610 h 3567"/>
                  <a:gd name="T68" fmla="*/ 1910 w 5104"/>
                  <a:gd name="T69" fmla="*/ 939 h 3567"/>
                  <a:gd name="T70" fmla="*/ 1796 w 5104"/>
                  <a:gd name="T71" fmla="*/ 1094 h 3567"/>
                  <a:gd name="T72" fmla="*/ 1811 w 5104"/>
                  <a:gd name="T73" fmla="*/ 1326 h 3567"/>
                  <a:gd name="T74" fmla="*/ 1735 w 5104"/>
                  <a:gd name="T75" fmla="*/ 1630 h 3567"/>
                  <a:gd name="T76" fmla="*/ 1453 w 5104"/>
                  <a:gd name="T77" fmla="*/ 1618 h 3567"/>
                  <a:gd name="T78" fmla="*/ 1073 w 5104"/>
                  <a:gd name="T79" fmla="*/ 1815 h 3567"/>
                  <a:gd name="T80" fmla="*/ 1010 w 5104"/>
                  <a:gd name="T81" fmla="*/ 1735 h 3567"/>
                  <a:gd name="T82" fmla="*/ 1065 w 5104"/>
                  <a:gd name="T83" fmla="*/ 1474 h 3567"/>
                  <a:gd name="T84" fmla="*/ 949 w 5104"/>
                  <a:gd name="T85" fmla="*/ 1328 h 3567"/>
                  <a:gd name="T86" fmla="*/ 729 w 5104"/>
                  <a:gd name="T87" fmla="*/ 1075 h 3567"/>
                  <a:gd name="T88" fmla="*/ 558 w 5104"/>
                  <a:gd name="T89" fmla="*/ 1207 h 3567"/>
                  <a:gd name="T90" fmla="*/ 465 w 5104"/>
                  <a:gd name="T91" fmla="*/ 1365 h 3567"/>
                  <a:gd name="T92" fmla="*/ 607 w 5104"/>
                  <a:gd name="T93" fmla="*/ 1718 h 3567"/>
                  <a:gd name="T94" fmla="*/ 428 w 5104"/>
                  <a:gd name="T95" fmla="*/ 2187 h 3567"/>
                  <a:gd name="T96" fmla="*/ 210 w 5104"/>
                  <a:gd name="T97" fmla="*/ 2396 h 3567"/>
                  <a:gd name="T98" fmla="*/ 36 w 5104"/>
                  <a:gd name="T99" fmla="*/ 2645 h 3567"/>
                  <a:gd name="T100" fmla="*/ 61 w 5104"/>
                  <a:gd name="T101" fmla="*/ 2904 h 3567"/>
                  <a:gd name="T102" fmla="*/ 308 w 5104"/>
                  <a:gd name="T103" fmla="*/ 3167 h 3567"/>
                  <a:gd name="T104" fmla="*/ 739 w 5104"/>
                  <a:gd name="T105" fmla="*/ 3363 h 3567"/>
                  <a:gd name="T106" fmla="*/ 1227 w 5104"/>
                  <a:gd name="T107" fmla="*/ 3456 h 3567"/>
                  <a:gd name="T108" fmla="*/ 1511 w 5104"/>
                  <a:gd name="T109" fmla="*/ 3486 h 3567"/>
                  <a:gd name="T110" fmla="*/ 1683 w 5104"/>
                  <a:gd name="T111" fmla="*/ 3230 h 3567"/>
                  <a:gd name="T112" fmla="*/ 2033 w 5104"/>
                  <a:gd name="T113" fmla="*/ 3222 h 3567"/>
                  <a:gd name="T114" fmla="*/ 2094 w 5104"/>
                  <a:gd name="T115" fmla="*/ 3390 h 3567"/>
                  <a:gd name="T116" fmla="*/ 2527 w 5104"/>
                  <a:gd name="T117" fmla="*/ 3267 h 3567"/>
                  <a:gd name="T118" fmla="*/ 2852 w 5104"/>
                  <a:gd name="T119" fmla="*/ 3276 h 3567"/>
                  <a:gd name="T120" fmla="*/ 3157 w 5104"/>
                  <a:gd name="T121" fmla="*/ 3290 h 3567"/>
                  <a:gd name="T122" fmla="*/ 3613 w 5104"/>
                  <a:gd name="T123" fmla="*/ 3302 h 3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04" h="3567">
                    <a:moveTo>
                      <a:pt x="3915" y="3202"/>
                    </a:moveTo>
                    <a:lnTo>
                      <a:pt x="3924" y="3202"/>
                    </a:lnTo>
                    <a:lnTo>
                      <a:pt x="3933" y="3202"/>
                    </a:lnTo>
                    <a:lnTo>
                      <a:pt x="3941" y="3201"/>
                    </a:lnTo>
                    <a:lnTo>
                      <a:pt x="3949" y="3199"/>
                    </a:lnTo>
                    <a:lnTo>
                      <a:pt x="3956" y="3195"/>
                    </a:lnTo>
                    <a:lnTo>
                      <a:pt x="3962" y="3191"/>
                    </a:lnTo>
                    <a:lnTo>
                      <a:pt x="3968" y="3186"/>
                    </a:lnTo>
                    <a:lnTo>
                      <a:pt x="3972" y="3181"/>
                    </a:lnTo>
                    <a:lnTo>
                      <a:pt x="3977" y="3175"/>
                    </a:lnTo>
                    <a:lnTo>
                      <a:pt x="3980" y="3169"/>
                    </a:lnTo>
                    <a:lnTo>
                      <a:pt x="3982" y="3162"/>
                    </a:lnTo>
                    <a:lnTo>
                      <a:pt x="3984" y="3154"/>
                    </a:lnTo>
                    <a:lnTo>
                      <a:pt x="3985" y="3146"/>
                    </a:lnTo>
                    <a:lnTo>
                      <a:pt x="3985" y="3138"/>
                    </a:lnTo>
                    <a:lnTo>
                      <a:pt x="3984" y="3130"/>
                    </a:lnTo>
                    <a:lnTo>
                      <a:pt x="3981" y="3122"/>
                    </a:lnTo>
                    <a:lnTo>
                      <a:pt x="3977" y="3105"/>
                    </a:lnTo>
                    <a:lnTo>
                      <a:pt x="3971" y="3087"/>
                    </a:lnTo>
                    <a:lnTo>
                      <a:pt x="3969" y="3079"/>
                    </a:lnTo>
                    <a:lnTo>
                      <a:pt x="3966" y="3070"/>
                    </a:lnTo>
                    <a:lnTo>
                      <a:pt x="3965" y="3061"/>
                    </a:lnTo>
                    <a:lnTo>
                      <a:pt x="3964" y="3052"/>
                    </a:lnTo>
                    <a:lnTo>
                      <a:pt x="3964" y="3046"/>
                    </a:lnTo>
                    <a:lnTo>
                      <a:pt x="3965" y="3041"/>
                    </a:lnTo>
                    <a:lnTo>
                      <a:pt x="3966" y="3038"/>
                    </a:lnTo>
                    <a:lnTo>
                      <a:pt x="3968" y="3035"/>
                    </a:lnTo>
                    <a:lnTo>
                      <a:pt x="3973" y="3030"/>
                    </a:lnTo>
                    <a:lnTo>
                      <a:pt x="3979" y="3027"/>
                    </a:lnTo>
                    <a:lnTo>
                      <a:pt x="3994" y="3023"/>
                    </a:lnTo>
                    <a:lnTo>
                      <a:pt x="4011" y="3020"/>
                    </a:lnTo>
                    <a:lnTo>
                      <a:pt x="4011" y="3000"/>
                    </a:lnTo>
                    <a:lnTo>
                      <a:pt x="4011" y="2982"/>
                    </a:lnTo>
                    <a:lnTo>
                      <a:pt x="4011" y="2964"/>
                    </a:lnTo>
                    <a:lnTo>
                      <a:pt x="4011" y="2946"/>
                    </a:lnTo>
                    <a:lnTo>
                      <a:pt x="4021" y="2946"/>
                    </a:lnTo>
                    <a:lnTo>
                      <a:pt x="4030" y="2947"/>
                    </a:lnTo>
                    <a:lnTo>
                      <a:pt x="4038" y="2949"/>
                    </a:lnTo>
                    <a:lnTo>
                      <a:pt x="4047" y="2953"/>
                    </a:lnTo>
                    <a:lnTo>
                      <a:pt x="4056" y="2956"/>
                    </a:lnTo>
                    <a:lnTo>
                      <a:pt x="4066" y="2958"/>
                    </a:lnTo>
                    <a:lnTo>
                      <a:pt x="4070" y="2959"/>
                    </a:lnTo>
                    <a:lnTo>
                      <a:pt x="4075" y="2959"/>
                    </a:lnTo>
                    <a:lnTo>
                      <a:pt x="4080" y="2959"/>
                    </a:lnTo>
                    <a:lnTo>
                      <a:pt x="4085" y="2958"/>
                    </a:lnTo>
                    <a:lnTo>
                      <a:pt x="4086" y="2948"/>
                    </a:lnTo>
                    <a:lnTo>
                      <a:pt x="4086" y="2937"/>
                    </a:lnTo>
                    <a:lnTo>
                      <a:pt x="4086" y="2925"/>
                    </a:lnTo>
                    <a:lnTo>
                      <a:pt x="4085" y="2915"/>
                    </a:lnTo>
                    <a:lnTo>
                      <a:pt x="4079" y="2912"/>
                    </a:lnTo>
                    <a:lnTo>
                      <a:pt x="4076" y="2908"/>
                    </a:lnTo>
                    <a:lnTo>
                      <a:pt x="4074" y="2904"/>
                    </a:lnTo>
                    <a:lnTo>
                      <a:pt x="4072" y="2899"/>
                    </a:lnTo>
                    <a:lnTo>
                      <a:pt x="4072" y="2894"/>
                    </a:lnTo>
                    <a:lnTo>
                      <a:pt x="4072" y="2889"/>
                    </a:lnTo>
                    <a:lnTo>
                      <a:pt x="4075" y="2883"/>
                    </a:lnTo>
                    <a:lnTo>
                      <a:pt x="4077" y="2876"/>
                    </a:lnTo>
                    <a:lnTo>
                      <a:pt x="4088" y="2854"/>
                    </a:lnTo>
                    <a:lnTo>
                      <a:pt x="4096" y="2835"/>
                    </a:lnTo>
                    <a:lnTo>
                      <a:pt x="4108" y="2838"/>
                    </a:lnTo>
                    <a:lnTo>
                      <a:pt x="4118" y="2839"/>
                    </a:lnTo>
                    <a:lnTo>
                      <a:pt x="4129" y="2839"/>
                    </a:lnTo>
                    <a:lnTo>
                      <a:pt x="4141" y="2838"/>
                    </a:lnTo>
                    <a:lnTo>
                      <a:pt x="4142" y="2809"/>
                    </a:lnTo>
                    <a:lnTo>
                      <a:pt x="4141" y="2779"/>
                    </a:lnTo>
                    <a:lnTo>
                      <a:pt x="4141" y="2751"/>
                    </a:lnTo>
                    <a:lnTo>
                      <a:pt x="4141" y="2723"/>
                    </a:lnTo>
                    <a:lnTo>
                      <a:pt x="4155" y="2721"/>
                    </a:lnTo>
                    <a:lnTo>
                      <a:pt x="4170" y="2721"/>
                    </a:lnTo>
                    <a:lnTo>
                      <a:pt x="4189" y="2720"/>
                    </a:lnTo>
                    <a:lnTo>
                      <a:pt x="4207" y="2719"/>
                    </a:lnTo>
                    <a:lnTo>
                      <a:pt x="4216" y="2718"/>
                    </a:lnTo>
                    <a:lnTo>
                      <a:pt x="4225" y="2716"/>
                    </a:lnTo>
                    <a:lnTo>
                      <a:pt x="4234" y="2713"/>
                    </a:lnTo>
                    <a:lnTo>
                      <a:pt x="4243" y="2710"/>
                    </a:lnTo>
                    <a:lnTo>
                      <a:pt x="4253" y="2705"/>
                    </a:lnTo>
                    <a:lnTo>
                      <a:pt x="4261" y="2701"/>
                    </a:lnTo>
                    <a:lnTo>
                      <a:pt x="4266" y="2699"/>
                    </a:lnTo>
                    <a:lnTo>
                      <a:pt x="4272" y="2697"/>
                    </a:lnTo>
                    <a:lnTo>
                      <a:pt x="4277" y="2697"/>
                    </a:lnTo>
                    <a:lnTo>
                      <a:pt x="4283" y="2697"/>
                    </a:lnTo>
                    <a:lnTo>
                      <a:pt x="4296" y="2701"/>
                    </a:lnTo>
                    <a:lnTo>
                      <a:pt x="4307" y="2707"/>
                    </a:lnTo>
                    <a:lnTo>
                      <a:pt x="4314" y="2710"/>
                    </a:lnTo>
                    <a:lnTo>
                      <a:pt x="4319" y="2711"/>
                    </a:lnTo>
                    <a:lnTo>
                      <a:pt x="4325" y="2712"/>
                    </a:lnTo>
                    <a:lnTo>
                      <a:pt x="4332" y="2712"/>
                    </a:lnTo>
                    <a:lnTo>
                      <a:pt x="4333" y="2704"/>
                    </a:lnTo>
                    <a:lnTo>
                      <a:pt x="4335" y="2696"/>
                    </a:lnTo>
                    <a:lnTo>
                      <a:pt x="4340" y="2691"/>
                    </a:lnTo>
                    <a:lnTo>
                      <a:pt x="4345" y="2686"/>
                    </a:lnTo>
                    <a:lnTo>
                      <a:pt x="4350" y="2683"/>
                    </a:lnTo>
                    <a:lnTo>
                      <a:pt x="4357" y="2678"/>
                    </a:lnTo>
                    <a:lnTo>
                      <a:pt x="4364" y="2676"/>
                    </a:lnTo>
                    <a:lnTo>
                      <a:pt x="4371" y="2674"/>
                    </a:lnTo>
                    <a:lnTo>
                      <a:pt x="4386" y="2668"/>
                    </a:lnTo>
                    <a:lnTo>
                      <a:pt x="4400" y="2663"/>
                    </a:lnTo>
                    <a:lnTo>
                      <a:pt x="4407" y="2660"/>
                    </a:lnTo>
                    <a:lnTo>
                      <a:pt x="4413" y="2656"/>
                    </a:lnTo>
                    <a:lnTo>
                      <a:pt x="4419" y="2653"/>
                    </a:lnTo>
                    <a:lnTo>
                      <a:pt x="4422" y="2647"/>
                    </a:lnTo>
                    <a:lnTo>
                      <a:pt x="4430" y="2635"/>
                    </a:lnTo>
                    <a:lnTo>
                      <a:pt x="4436" y="2625"/>
                    </a:lnTo>
                    <a:lnTo>
                      <a:pt x="4439" y="2620"/>
                    </a:lnTo>
                    <a:lnTo>
                      <a:pt x="4444" y="2617"/>
                    </a:lnTo>
                    <a:lnTo>
                      <a:pt x="4449" y="2612"/>
                    </a:lnTo>
                    <a:lnTo>
                      <a:pt x="4457" y="2606"/>
                    </a:lnTo>
                    <a:lnTo>
                      <a:pt x="4473" y="2598"/>
                    </a:lnTo>
                    <a:lnTo>
                      <a:pt x="4490" y="2589"/>
                    </a:lnTo>
                    <a:lnTo>
                      <a:pt x="4497" y="2585"/>
                    </a:lnTo>
                    <a:lnTo>
                      <a:pt x="4503" y="2578"/>
                    </a:lnTo>
                    <a:lnTo>
                      <a:pt x="4505" y="2575"/>
                    </a:lnTo>
                    <a:lnTo>
                      <a:pt x="4506" y="2570"/>
                    </a:lnTo>
                    <a:lnTo>
                      <a:pt x="4507" y="2565"/>
                    </a:lnTo>
                    <a:lnTo>
                      <a:pt x="4509" y="2561"/>
                    </a:lnTo>
                    <a:lnTo>
                      <a:pt x="4507" y="2544"/>
                    </a:lnTo>
                    <a:lnTo>
                      <a:pt x="4509" y="2529"/>
                    </a:lnTo>
                    <a:lnTo>
                      <a:pt x="4510" y="2522"/>
                    </a:lnTo>
                    <a:lnTo>
                      <a:pt x="4512" y="2515"/>
                    </a:lnTo>
                    <a:lnTo>
                      <a:pt x="4516" y="2508"/>
                    </a:lnTo>
                    <a:lnTo>
                      <a:pt x="4522" y="2503"/>
                    </a:lnTo>
                    <a:lnTo>
                      <a:pt x="4535" y="2493"/>
                    </a:lnTo>
                    <a:lnTo>
                      <a:pt x="4547" y="2482"/>
                    </a:lnTo>
                    <a:lnTo>
                      <a:pt x="4552" y="2477"/>
                    </a:lnTo>
                    <a:lnTo>
                      <a:pt x="4556" y="2470"/>
                    </a:lnTo>
                    <a:lnTo>
                      <a:pt x="4559" y="2463"/>
                    </a:lnTo>
                    <a:lnTo>
                      <a:pt x="4561" y="2454"/>
                    </a:lnTo>
                    <a:lnTo>
                      <a:pt x="4563" y="2439"/>
                    </a:lnTo>
                    <a:lnTo>
                      <a:pt x="4565" y="2423"/>
                    </a:lnTo>
                    <a:lnTo>
                      <a:pt x="4567" y="2416"/>
                    </a:lnTo>
                    <a:lnTo>
                      <a:pt x="4569" y="2408"/>
                    </a:lnTo>
                    <a:lnTo>
                      <a:pt x="4573" y="2403"/>
                    </a:lnTo>
                    <a:lnTo>
                      <a:pt x="4578" y="2396"/>
                    </a:lnTo>
                    <a:lnTo>
                      <a:pt x="4589" y="2387"/>
                    </a:lnTo>
                    <a:lnTo>
                      <a:pt x="4598" y="2379"/>
                    </a:lnTo>
                    <a:lnTo>
                      <a:pt x="4602" y="2374"/>
                    </a:lnTo>
                    <a:lnTo>
                      <a:pt x="4604" y="2368"/>
                    </a:lnTo>
                    <a:lnTo>
                      <a:pt x="4605" y="2362"/>
                    </a:lnTo>
                    <a:lnTo>
                      <a:pt x="4605" y="2354"/>
                    </a:lnTo>
                    <a:lnTo>
                      <a:pt x="4631" y="2351"/>
                    </a:lnTo>
                    <a:lnTo>
                      <a:pt x="4657" y="2348"/>
                    </a:lnTo>
                    <a:lnTo>
                      <a:pt x="4668" y="2346"/>
                    </a:lnTo>
                    <a:lnTo>
                      <a:pt x="4678" y="2343"/>
                    </a:lnTo>
                    <a:lnTo>
                      <a:pt x="4688" y="2339"/>
                    </a:lnTo>
                    <a:lnTo>
                      <a:pt x="4698" y="2334"/>
                    </a:lnTo>
                    <a:lnTo>
                      <a:pt x="4705" y="2329"/>
                    </a:lnTo>
                    <a:lnTo>
                      <a:pt x="4712" y="2322"/>
                    </a:lnTo>
                    <a:lnTo>
                      <a:pt x="4718" y="2314"/>
                    </a:lnTo>
                    <a:lnTo>
                      <a:pt x="4723" y="2305"/>
                    </a:lnTo>
                    <a:lnTo>
                      <a:pt x="4726" y="2293"/>
                    </a:lnTo>
                    <a:lnTo>
                      <a:pt x="4727" y="2281"/>
                    </a:lnTo>
                    <a:lnTo>
                      <a:pt x="4727" y="2266"/>
                    </a:lnTo>
                    <a:lnTo>
                      <a:pt x="4725" y="2250"/>
                    </a:lnTo>
                    <a:lnTo>
                      <a:pt x="4724" y="2242"/>
                    </a:lnTo>
                    <a:lnTo>
                      <a:pt x="4720" y="2233"/>
                    </a:lnTo>
                    <a:lnTo>
                      <a:pt x="4717" y="2223"/>
                    </a:lnTo>
                    <a:lnTo>
                      <a:pt x="4712" y="2212"/>
                    </a:lnTo>
                    <a:lnTo>
                      <a:pt x="4708" y="2202"/>
                    </a:lnTo>
                    <a:lnTo>
                      <a:pt x="4701" y="2191"/>
                    </a:lnTo>
                    <a:lnTo>
                      <a:pt x="4695" y="2181"/>
                    </a:lnTo>
                    <a:lnTo>
                      <a:pt x="4687" y="2170"/>
                    </a:lnTo>
                    <a:lnTo>
                      <a:pt x="4679" y="2160"/>
                    </a:lnTo>
                    <a:lnTo>
                      <a:pt x="4671" y="2151"/>
                    </a:lnTo>
                    <a:lnTo>
                      <a:pt x="4663" y="2143"/>
                    </a:lnTo>
                    <a:lnTo>
                      <a:pt x="4654" y="2135"/>
                    </a:lnTo>
                    <a:lnTo>
                      <a:pt x="4645" y="2129"/>
                    </a:lnTo>
                    <a:lnTo>
                      <a:pt x="4636" y="2126"/>
                    </a:lnTo>
                    <a:lnTo>
                      <a:pt x="4627" y="2124"/>
                    </a:lnTo>
                    <a:lnTo>
                      <a:pt x="4618" y="2122"/>
                    </a:lnTo>
                    <a:lnTo>
                      <a:pt x="4617" y="2114"/>
                    </a:lnTo>
                    <a:lnTo>
                      <a:pt x="4613" y="2108"/>
                    </a:lnTo>
                    <a:lnTo>
                      <a:pt x="4609" y="2100"/>
                    </a:lnTo>
                    <a:lnTo>
                      <a:pt x="4603" y="2093"/>
                    </a:lnTo>
                    <a:lnTo>
                      <a:pt x="4597" y="2086"/>
                    </a:lnTo>
                    <a:lnTo>
                      <a:pt x="4589" y="2081"/>
                    </a:lnTo>
                    <a:lnTo>
                      <a:pt x="4583" y="2077"/>
                    </a:lnTo>
                    <a:lnTo>
                      <a:pt x="4576" y="2075"/>
                    </a:lnTo>
                    <a:lnTo>
                      <a:pt x="4572" y="2081"/>
                    </a:lnTo>
                    <a:lnTo>
                      <a:pt x="4569" y="2086"/>
                    </a:lnTo>
                    <a:lnTo>
                      <a:pt x="4567" y="2089"/>
                    </a:lnTo>
                    <a:lnTo>
                      <a:pt x="4563" y="2092"/>
                    </a:lnTo>
                    <a:lnTo>
                      <a:pt x="4560" y="2092"/>
                    </a:lnTo>
                    <a:lnTo>
                      <a:pt x="4555" y="2091"/>
                    </a:lnTo>
                    <a:lnTo>
                      <a:pt x="4552" y="2089"/>
                    </a:lnTo>
                    <a:lnTo>
                      <a:pt x="4548" y="2087"/>
                    </a:lnTo>
                    <a:lnTo>
                      <a:pt x="4540" y="2080"/>
                    </a:lnTo>
                    <a:lnTo>
                      <a:pt x="4532" y="2073"/>
                    </a:lnTo>
                    <a:lnTo>
                      <a:pt x="4523" y="2068"/>
                    </a:lnTo>
                    <a:lnTo>
                      <a:pt x="4515" y="2063"/>
                    </a:lnTo>
                    <a:lnTo>
                      <a:pt x="4510" y="2062"/>
                    </a:lnTo>
                    <a:lnTo>
                      <a:pt x="4503" y="2061"/>
                    </a:lnTo>
                    <a:lnTo>
                      <a:pt x="4497" y="2062"/>
                    </a:lnTo>
                    <a:lnTo>
                      <a:pt x="4491" y="2063"/>
                    </a:lnTo>
                    <a:lnTo>
                      <a:pt x="4481" y="2067"/>
                    </a:lnTo>
                    <a:lnTo>
                      <a:pt x="4470" y="2071"/>
                    </a:lnTo>
                    <a:lnTo>
                      <a:pt x="4458" y="2077"/>
                    </a:lnTo>
                    <a:lnTo>
                      <a:pt x="4447" y="2080"/>
                    </a:lnTo>
                    <a:lnTo>
                      <a:pt x="4441" y="2080"/>
                    </a:lnTo>
                    <a:lnTo>
                      <a:pt x="4436" y="2080"/>
                    </a:lnTo>
                    <a:lnTo>
                      <a:pt x="4431" y="2078"/>
                    </a:lnTo>
                    <a:lnTo>
                      <a:pt x="4425" y="2075"/>
                    </a:lnTo>
                    <a:lnTo>
                      <a:pt x="4416" y="2067"/>
                    </a:lnTo>
                    <a:lnTo>
                      <a:pt x="4408" y="2059"/>
                    </a:lnTo>
                    <a:lnTo>
                      <a:pt x="4403" y="2051"/>
                    </a:lnTo>
                    <a:lnTo>
                      <a:pt x="4399" y="2044"/>
                    </a:lnTo>
                    <a:lnTo>
                      <a:pt x="4397" y="2036"/>
                    </a:lnTo>
                    <a:lnTo>
                      <a:pt x="4396" y="2029"/>
                    </a:lnTo>
                    <a:lnTo>
                      <a:pt x="4397" y="2023"/>
                    </a:lnTo>
                    <a:lnTo>
                      <a:pt x="4398" y="2017"/>
                    </a:lnTo>
                    <a:lnTo>
                      <a:pt x="4401" y="2010"/>
                    </a:lnTo>
                    <a:lnTo>
                      <a:pt x="4406" y="2004"/>
                    </a:lnTo>
                    <a:lnTo>
                      <a:pt x="4411" y="1997"/>
                    </a:lnTo>
                    <a:lnTo>
                      <a:pt x="4416" y="1990"/>
                    </a:lnTo>
                    <a:lnTo>
                      <a:pt x="4430" y="1978"/>
                    </a:lnTo>
                    <a:lnTo>
                      <a:pt x="4444" y="1964"/>
                    </a:lnTo>
                    <a:lnTo>
                      <a:pt x="4453" y="1956"/>
                    </a:lnTo>
                    <a:lnTo>
                      <a:pt x="4460" y="1948"/>
                    </a:lnTo>
                    <a:lnTo>
                      <a:pt x="4464" y="1941"/>
                    </a:lnTo>
                    <a:lnTo>
                      <a:pt x="4466" y="1935"/>
                    </a:lnTo>
                    <a:lnTo>
                      <a:pt x="4468" y="1929"/>
                    </a:lnTo>
                    <a:lnTo>
                      <a:pt x="4466" y="1924"/>
                    </a:lnTo>
                    <a:lnTo>
                      <a:pt x="4464" y="1920"/>
                    </a:lnTo>
                    <a:lnTo>
                      <a:pt x="4461" y="1915"/>
                    </a:lnTo>
                    <a:lnTo>
                      <a:pt x="4452" y="1907"/>
                    </a:lnTo>
                    <a:lnTo>
                      <a:pt x="4440" y="1899"/>
                    </a:lnTo>
                    <a:lnTo>
                      <a:pt x="4427" y="1891"/>
                    </a:lnTo>
                    <a:lnTo>
                      <a:pt x="4413" y="1883"/>
                    </a:lnTo>
                    <a:lnTo>
                      <a:pt x="4409" y="1880"/>
                    </a:lnTo>
                    <a:lnTo>
                      <a:pt x="4406" y="1876"/>
                    </a:lnTo>
                    <a:lnTo>
                      <a:pt x="4405" y="1874"/>
                    </a:lnTo>
                    <a:lnTo>
                      <a:pt x="4404" y="1871"/>
                    </a:lnTo>
                    <a:lnTo>
                      <a:pt x="4404" y="1867"/>
                    </a:lnTo>
                    <a:lnTo>
                      <a:pt x="4404" y="1864"/>
                    </a:lnTo>
                    <a:lnTo>
                      <a:pt x="4405" y="1861"/>
                    </a:lnTo>
                    <a:lnTo>
                      <a:pt x="4407" y="1857"/>
                    </a:lnTo>
                    <a:lnTo>
                      <a:pt x="4413" y="1850"/>
                    </a:lnTo>
                    <a:lnTo>
                      <a:pt x="4420" y="1845"/>
                    </a:lnTo>
                    <a:lnTo>
                      <a:pt x="4429" y="1840"/>
                    </a:lnTo>
                    <a:lnTo>
                      <a:pt x="4438" y="1835"/>
                    </a:lnTo>
                    <a:lnTo>
                      <a:pt x="4448" y="1833"/>
                    </a:lnTo>
                    <a:lnTo>
                      <a:pt x="4457" y="1832"/>
                    </a:lnTo>
                    <a:lnTo>
                      <a:pt x="4463" y="1832"/>
                    </a:lnTo>
                    <a:lnTo>
                      <a:pt x="4468" y="1833"/>
                    </a:lnTo>
                    <a:lnTo>
                      <a:pt x="4472" y="1834"/>
                    </a:lnTo>
                    <a:lnTo>
                      <a:pt x="4475" y="1837"/>
                    </a:lnTo>
                    <a:lnTo>
                      <a:pt x="4479" y="1839"/>
                    </a:lnTo>
                    <a:lnTo>
                      <a:pt x="4482" y="1842"/>
                    </a:lnTo>
                    <a:lnTo>
                      <a:pt x="4486" y="1846"/>
                    </a:lnTo>
                    <a:lnTo>
                      <a:pt x="4488" y="1850"/>
                    </a:lnTo>
                    <a:lnTo>
                      <a:pt x="4490" y="1855"/>
                    </a:lnTo>
                    <a:lnTo>
                      <a:pt x="4491" y="1862"/>
                    </a:lnTo>
                    <a:lnTo>
                      <a:pt x="4491" y="1868"/>
                    </a:lnTo>
                    <a:lnTo>
                      <a:pt x="4491" y="1875"/>
                    </a:lnTo>
                    <a:lnTo>
                      <a:pt x="4503" y="1876"/>
                    </a:lnTo>
                    <a:lnTo>
                      <a:pt x="4520" y="1875"/>
                    </a:lnTo>
                    <a:lnTo>
                      <a:pt x="4542" y="1874"/>
                    </a:lnTo>
                    <a:lnTo>
                      <a:pt x="4567" y="1872"/>
                    </a:lnTo>
                    <a:lnTo>
                      <a:pt x="4597" y="1870"/>
                    </a:lnTo>
                    <a:lnTo>
                      <a:pt x="4629" y="1867"/>
                    </a:lnTo>
                    <a:lnTo>
                      <a:pt x="4661" y="1867"/>
                    </a:lnTo>
                    <a:lnTo>
                      <a:pt x="4691" y="1867"/>
                    </a:lnTo>
                    <a:lnTo>
                      <a:pt x="4704" y="1868"/>
                    </a:lnTo>
                    <a:lnTo>
                      <a:pt x="4716" y="1871"/>
                    </a:lnTo>
                    <a:lnTo>
                      <a:pt x="4727" y="1873"/>
                    </a:lnTo>
                    <a:lnTo>
                      <a:pt x="4736" y="1876"/>
                    </a:lnTo>
                    <a:lnTo>
                      <a:pt x="4743" y="1881"/>
                    </a:lnTo>
                    <a:lnTo>
                      <a:pt x="4749" y="1887"/>
                    </a:lnTo>
                    <a:lnTo>
                      <a:pt x="4750" y="1889"/>
                    </a:lnTo>
                    <a:lnTo>
                      <a:pt x="4751" y="1892"/>
                    </a:lnTo>
                    <a:lnTo>
                      <a:pt x="4752" y="1896"/>
                    </a:lnTo>
                    <a:lnTo>
                      <a:pt x="4752" y="1899"/>
                    </a:lnTo>
                    <a:lnTo>
                      <a:pt x="4766" y="1898"/>
                    </a:lnTo>
                    <a:lnTo>
                      <a:pt x="4782" y="1895"/>
                    </a:lnTo>
                    <a:lnTo>
                      <a:pt x="4792" y="1892"/>
                    </a:lnTo>
                    <a:lnTo>
                      <a:pt x="4801" y="1891"/>
                    </a:lnTo>
                    <a:lnTo>
                      <a:pt x="4810" y="1890"/>
                    </a:lnTo>
                    <a:lnTo>
                      <a:pt x="4819" y="1890"/>
                    </a:lnTo>
                    <a:lnTo>
                      <a:pt x="4826" y="1891"/>
                    </a:lnTo>
                    <a:lnTo>
                      <a:pt x="4832" y="1895"/>
                    </a:lnTo>
                    <a:lnTo>
                      <a:pt x="4834" y="1896"/>
                    </a:lnTo>
                    <a:lnTo>
                      <a:pt x="4836" y="1899"/>
                    </a:lnTo>
                    <a:lnTo>
                      <a:pt x="4838" y="1903"/>
                    </a:lnTo>
                    <a:lnTo>
                      <a:pt x="4839" y="1906"/>
                    </a:lnTo>
                    <a:lnTo>
                      <a:pt x="4851" y="1906"/>
                    </a:lnTo>
                    <a:lnTo>
                      <a:pt x="4864" y="1905"/>
                    </a:lnTo>
                    <a:lnTo>
                      <a:pt x="4874" y="1904"/>
                    </a:lnTo>
                    <a:lnTo>
                      <a:pt x="4883" y="1903"/>
                    </a:lnTo>
                    <a:lnTo>
                      <a:pt x="4892" y="1904"/>
                    </a:lnTo>
                    <a:lnTo>
                      <a:pt x="4900" y="1906"/>
                    </a:lnTo>
                    <a:lnTo>
                      <a:pt x="4904" y="1907"/>
                    </a:lnTo>
                    <a:lnTo>
                      <a:pt x="4907" y="1909"/>
                    </a:lnTo>
                    <a:lnTo>
                      <a:pt x="4909" y="1912"/>
                    </a:lnTo>
                    <a:lnTo>
                      <a:pt x="4910" y="1914"/>
                    </a:lnTo>
                    <a:lnTo>
                      <a:pt x="4914" y="1921"/>
                    </a:lnTo>
                    <a:lnTo>
                      <a:pt x="4917" y="1928"/>
                    </a:lnTo>
                    <a:lnTo>
                      <a:pt x="4920" y="1933"/>
                    </a:lnTo>
                    <a:lnTo>
                      <a:pt x="4923" y="1937"/>
                    </a:lnTo>
                    <a:lnTo>
                      <a:pt x="4925" y="1938"/>
                    </a:lnTo>
                    <a:lnTo>
                      <a:pt x="4928" y="1939"/>
                    </a:lnTo>
                    <a:lnTo>
                      <a:pt x="4930" y="1939"/>
                    </a:lnTo>
                    <a:lnTo>
                      <a:pt x="4933" y="1937"/>
                    </a:lnTo>
                    <a:lnTo>
                      <a:pt x="4936" y="1936"/>
                    </a:lnTo>
                    <a:lnTo>
                      <a:pt x="4938" y="1933"/>
                    </a:lnTo>
                    <a:lnTo>
                      <a:pt x="4940" y="1930"/>
                    </a:lnTo>
                    <a:lnTo>
                      <a:pt x="4941" y="1927"/>
                    </a:lnTo>
                    <a:lnTo>
                      <a:pt x="4942" y="1920"/>
                    </a:lnTo>
                    <a:lnTo>
                      <a:pt x="4943" y="1911"/>
                    </a:lnTo>
                    <a:lnTo>
                      <a:pt x="4945" y="1903"/>
                    </a:lnTo>
                    <a:lnTo>
                      <a:pt x="4946" y="1895"/>
                    </a:lnTo>
                    <a:lnTo>
                      <a:pt x="4948" y="1891"/>
                    </a:lnTo>
                    <a:lnTo>
                      <a:pt x="4949" y="1888"/>
                    </a:lnTo>
                    <a:lnTo>
                      <a:pt x="4951" y="1886"/>
                    </a:lnTo>
                    <a:lnTo>
                      <a:pt x="4955" y="1883"/>
                    </a:lnTo>
                    <a:lnTo>
                      <a:pt x="4958" y="1881"/>
                    </a:lnTo>
                    <a:lnTo>
                      <a:pt x="4963" y="1881"/>
                    </a:lnTo>
                    <a:lnTo>
                      <a:pt x="4969" y="1882"/>
                    </a:lnTo>
                    <a:lnTo>
                      <a:pt x="4974" y="1883"/>
                    </a:lnTo>
                    <a:lnTo>
                      <a:pt x="4980" y="1884"/>
                    </a:lnTo>
                    <a:lnTo>
                      <a:pt x="4986" y="1884"/>
                    </a:lnTo>
                    <a:lnTo>
                      <a:pt x="4991" y="1884"/>
                    </a:lnTo>
                    <a:lnTo>
                      <a:pt x="4996" y="1883"/>
                    </a:lnTo>
                    <a:lnTo>
                      <a:pt x="5002" y="1880"/>
                    </a:lnTo>
                    <a:lnTo>
                      <a:pt x="5005" y="1875"/>
                    </a:lnTo>
                    <a:lnTo>
                      <a:pt x="5007" y="1868"/>
                    </a:lnTo>
                    <a:lnTo>
                      <a:pt x="5008" y="1863"/>
                    </a:lnTo>
                    <a:lnTo>
                      <a:pt x="5010" y="1849"/>
                    </a:lnTo>
                    <a:lnTo>
                      <a:pt x="5011" y="1837"/>
                    </a:lnTo>
                    <a:lnTo>
                      <a:pt x="5012" y="1832"/>
                    </a:lnTo>
                    <a:lnTo>
                      <a:pt x="5013" y="1829"/>
                    </a:lnTo>
                    <a:lnTo>
                      <a:pt x="5015" y="1825"/>
                    </a:lnTo>
                    <a:lnTo>
                      <a:pt x="5018" y="1823"/>
                    </a:lnTo>
                    <a:lnTo>
                      <a:pt x="5024" y="1818"/>
                    </a:lnTo>
                    <a:lnTo>
                      <a:pt x="5031" y="1816"/>
                    </a:lnTo>
                    <a:lnTo>
                      <a:pt x="5047" y="1815"/>
                    </a:lnTo>
                    <a:lnTo>
                      <a:pt x="5063" y="1813"/>
                    </a:lnTo>
                    <a:lnTo>
                      <a:pt x="5069" y="1812"/>
                    </a:lnTo>
                    <a:lnTo>
                      <a:pt x="5073" y="1809"/>
                    </a:lnTo>
                    <a:lnTo>
                      <a:pt x="5078" y="1806"/>
                    </a:lnTo>
                    <a:lnTo>
                      <a:pt x="5084" y="1801"/>
                    </a:lnTo>
                    <a:lnTo>
                      <a:pt x="5092" y="1791"/>
                    </a:lnTo>
                    <a:lnTo>
                      <a:pt x="5099" y="1780"/>
                    </a:lnTo>
                    <a:lnTo>
                      <a:pt x="5098" y="1776"/>
                    </a:lnTo>
                    <a:lnTo>
                      <a:pt x="5097" y="1773"/>
                    </a:lnTo>
                    <a:lnTo>
                      <a:pt x="5096" y="1767"/>
                    </a:lnTo>
                    <a:lnTo>
                      <a:pt x="5096" y="1763"/>
                    </a:lnTo>
                    <a:lnTo>
                      <a:pt x="5092" y="1763"/>
                    </a:lnTo>
                    <a:lnTo>
                      <a:pt x="5088" y="1761"/>
                    </a:lnTo>
                    <a:lnTo>
                      <a:pt x="5086" y="1760"/>
                    </a:lnTo>
                    <a:lnTo>
                      <a:pt x="5084" y="1759"/>
                    </a:lnTo>
                    <a:lnTo>
                      <a:pt x="5080" y="1755"/>
                    </a:lnTo>
                    <a:lnTo>
                      <a:pt x="5078" y="1750"/>
                    </a:lnTo>
                    <a:lnTo>
                      <a:pt x="5077" y="1736"/>
                    </a:lnTo>
                    <a:lnTo>
                      <a:pt x="5074" y="1724"/>
                    </a:lnTo>
                    <a:lnTo>
                      <a:pt x="5071" y="1718"/>
                    </a:lnTo>
                    <a:lnTo>
                      <a:pt x="5066" y="1712"/>
                    </a:lnTo>
                    <a:lnTo>
                      <a:pt x="5062" y="1707"/>
                    </a:lnTo>
                    <a:lnTo>
                      <a:pt x="5057" y="1702"/>
                    </a:lnTo>
                    <a:lnTo>
                      <a:pt x="5052" y="1699"/>
                    </a:lnTo>
                    <a:lnTo>
                      <a:pt x="5046" y="1695"/>
                    </a:lnTo>
                    <a:lnTo>
                      <a:pt x="5039" y="1692"/>
                    </a:lnTo>
                    <a:lnTo>
                      <a:pt x="5032" y="1690"/>
                    </a:lnTo>
                    <a:lnTo>
                      <a:pt x="5032" y="1685"/>
                    </a:lnTo>
                    <a:lnTo>
                      <a:pt x="5031" y="1679"/>
                    </a:lnTo>
                    <a:lnTo>
                      <a:pt x="5031" y="1674"/>
                    </a:lnTo>
                    <a:lnTo>
                      <a:pt x="5032" y="1669"/>
                    </a:lnTo>
                    <a:lnTo>
                      <a:pt x="5039" y="1669"/>
                    </a:lnTo>
                    <a:lnTo>
                      <a:pt x="5045" y="1668"/>
                    </a:lnTo>
                    <a:lnTo>
                      <a:pt x="5052" y="1667"/>
                    </a:lnTo>
                    <a:lnTo>
                      <a:pt x="5057" y="1667"/>
                    </a:lnTo>
                    <a:lnTo>
                      <a:pt x="5060" y="1652"/>
                    </a:lnTo>
                    <a:lnTo>
                      <a:pt x="5062" y="1640"/>
                    </a:lnTo>
                    <a:lnTo>
                      <a:pt x="5065" y="1628"/>
                    </a:lnTo>
                    <a:lnTo>
                      <a:pt x="5070" y="1618"/>
                    </a:lnTo>
                    <a:lnTo>
                      <a:pt x="5079" y="1597"/>
                    </a:lnTo>
                    <a:lnTo>
                      <a:pt x="5088" y="1572"/>
                    </a:lnTo>
                    <a:lnTo>
                      <a:pt x="5090" y="1562"/>
                    </a:lnTo>
                    <a:lnTo>
                      <a:pt x="5093" y="1552"/>
                    </a:lnTo>
                    <a:lnTo>
                      <a:pt x="5094" y="1543"/>
                    </a:lnTo>
                    <a:lnTo>
                      <a:pt x="5093" y="1534"/>
                    </a:lnTo>
                    <a:lnTo>
                      <a:pt x="5090" y="1530"/>
                    </a:lnTo>
                    <a:lnTo>
                      <a:pt x="5089" y="1527"/>
                    </a:lnTo>
                    <a:lnTo>
                      <a:pt x="5086" y="1523"/>
                    </a:lnTo>
                    <a:lnTo>
                      <a:pt x="5082" y="1521"/>
                    </a:lnTo>
                    <a:lnTo>
                      <a:pt x="5079" y="1519"/>
                    </a:lnTo>
                    <a:lnTo>
                      <a:pt x="5074" y="1518"/>
                    </a:lnTo>
                    <a:lnTo>
                      <a:pt x="5068" y="1517"/>
                    </a:lnTo>
                    <a:lnTo>
                      <a:pt x="5062" y="1517"/>
                    </a:lnTo>
                    <a:lnTo>
                      <a:pt x="5061" y="1504"/>
                    </a:lnTo>
                    <a:lnTo>
                      <a:pt x="5061" y="1492"/>
                    </a:lnTo>
                    <a:lnTo>
                      <a:pt x="5061" y="1478"/>
                    </a:lnTo>
                    <a:lnTo>
                      <a:pt x="5060" y="1465"/>
                    </a:lnTo>
                    <a:lnTo>
                      <a:pt x="5056" y="1465"/>
                    </a:lnTo>
                    <a:lnTo>
                      <a:pt x="5051" y="1465"/>
                    </a:lnTo>
                    <a:lnTo>
                      <a:pt x="5046" y="1464"/>
                    </a:lnTo>
                    <a:lnTo>
                      <a:pt x="5043" y="1464"/>
                    </a:lnTo>
                    <a:lnTo>
                      <a:pt x="5041" y="1452"/>
                    </a:lnTo>
                    <a:lnTo>
                      <a:pt x="5041" y="1439"/>
                    </a:lnTo>
                    <a:lnTo>
                      <a:pt x="5041" y="1426"/>
                    </a:lnTo>
                    <a:lnTo>
                      <a:pt x="5041" y="1413"/>
                    </a:lnTo>
                    <a:lnTo>
                      <a:pt x="5048" y="1415"/>
                    </a:lnTo>
                    <a:lnTo>
                      <a:pt x="5056" y="1418"/>
                    </a:lnTo>
                    <a:lnTo>
                      <a:pt x="5063" y="1418"/>
                    </a:lnTo>
                    <a:lnTo>
                      <a:pt x="5070" y="1418"/>
                    </a:lnTo>
                    <a:lnTo>
                      <a:pt x="5077" y="1416"/>
                    </a:lnTo>
                    <a:lnTo>
                      <a:pt x="5084" y="1415"/>
                    </a:lnTo>
                    <a:lnTo>
                      <a:pt x="5089" y="1413"/>
                    </a:lnTo>
                    <a:lnTo>
                      <a:pt x="5094" y="1410"/>
                    </a:lnTo>
                    <a:lnTo>
                      <a:pt x="5098" y="1406"/>
                    </a:lnTo>
                    <a:lnTo>
                      <a:pt x="5102" y="1402"/>
                    </a:lnTo>
                    <a:lnTo>
                      <a:pt x="5103" y="1397"/>
                    </a:lnTo>
                    <a:lnTo>
                      <a:pt x="5104" y="1391"/>
                    </a:lnTo>
                    <a:lnTo>
                      <a:pt x="5103" y="1386"/>
                    </a:lnTo>
                    <a:lnTo>
                      <a:pt x="5101" y="1379"/>
                    </a:lnTo>
                    <a:lnTo>
                      <a:pt x="5096" y="1372"/>
                    </a:lnTo>
                    <a:lnTo>
                      <a:pt x="5089" y="1365"/>
                    </a:lnTo>
                    <a:lnTo>
                      <a:pt x="5074" y="1361"/>
                    </a:lnTo>
                    <a:lnTo>
                      <a:pt x="5060" y="1355"/>
                    </a:lnTo>
                    <a:lnTo>
                      <a:pt x="5059" y="1342"/>
                    </a:lnTo>
                    <a:lnTo>
                      <a:pt x="5055" y="1330"/>
                    </a:lnTo>
                    <a:lnTo>
                      <a:pt x="5051" y="1325"/>
                    </a:lnTo>
                    <a:lnTo>
                      <a:pt x="5045" y="1321"/>
                    </a:lnTo>
                    <a:lnTo>
                      <a:pt x="5038" y="1318"/>
                    </a:lnTo>
                    <a:lnTo>
                      <a:pt x="5031" y="1316"/>
                    </a:lnTo>
                    <a:lnTo>
                      <a:pt x="5024" y="1315"/>
                    </a:lnTo>
                    <a:lnTo>
                      <a:pt x="5016" y="1314"/>
                    </a:lnTo>
                    <a:lnTo>
                      <a:pt x="5010" y="1315"/>
                    </a:lnTo>
                    <a:lnTo>
                      <a:pt x="5003" y="1316"/>
                    </a:lnTo>
                    <a:lnTo>
                      <a:pt x="4999" y="1320"/>
                    </a:lnTo>
                    <a:lnTo>
                      <a:pt x="4996" y="1323"/>
                    </a:lnTo>
                    <a:lnTo>
                      <a:pt x="4991" y="1326"/>
                    </a:lnTo>
                    <a:lnTo>
                      <a:pt x="4986" y="1330"/>
                    </a:lnTo>
                    <a:lnTo>
                      <a:pt x="4973" y="1333"/>
                    </a:lnTo>
                    <a:lnTo>
                      <a:pt x="4959" y="1336"/>
                    </a:lnTo>
                    <a:lnTo>
                      <a:pt x="4945" y="1337"/>
                    </a:lnTo>
                    <a:lnTo>
                      <a:pt x="4929" y="1338"/>
                    </a:lnTo>
                    <a:lnTo>
                      <a:pt x="4913" y="1337"/>
                    </a:lnTo>
                    <a:lnTo>
                      <a:pt x="4897" y="1337"/>
                    </a:lnTo>
                    <a:lnTo>
                      <a:pt x="4884" y="1336"/>
                    </a:lnTo>
                    <a:lnTo>
                      <a:pt x="4873" y="1336"/>
                    </a:lnTo>
                    <a:lnTo>
                      <a:pt x="4862" y="1336"/>
                    </a:lnTo>
                    <a:lnTo>
                      <a:pt x="4852" y="1336"/>
                    </a:lnTo>
                    <a:lnTo>
                      <a:pt x="4852" y="1349"/>
                    </a:lnTo>
                    <a:lnTo>
                      <a:pt x="4854" y="1363"/>
                    </a:lnTo>
                    <a:lnTo>
                      <a:pt x="4856" y="1377"/>
                    </a:lnTo>
                    <a:lnTo>
                      <a:pt x="4856" y="1391"/>
                    </a:lnTo>
                    <a:lnTo>
                      <a:pt x="4851" y="1391"/>
                    </a:lnTo>
                    <a:lnTo>
                      <a:pt x="4848" y="1391"/>
                    </a:lnTo>
                    <a:lnTo>
                      <a:pt x="4844" y="1390"/>
                    </a:lnTo>
                    <a:lnTo>
                      <a:pt x="4842" y="1389"/>
                    </a:lnTo>
                    <a:lnTo>
                      <a:pt x="4838" y="1385"/>
                    </a:lnTo>
                    <a:lnTo>
                      <a:pt x="4834" y="1380"/>
                    </a:lnTo>
                    <a:lnTo>
                      <a:pt x="4830" y="1374"/>
                    </a:lnTo>
                    <a:lnTo>
                      <a:pt x="4824" y="1371"/>
                    </a:lnTo>
                    <a:lnTo>
                      <a:pt x="4821" y="1369"/>
                    </a:lnTo>
                    <a:lnTo>
                      <a:pt x="4817" y="1369"/>
                    </a:lnTo>
                    <a:lnTo>
                      <a:pt x="4813" y="1369"/>
                    </a:lnTo>
                    <a:lnTo>
                      <a:pt x="4807" y="1369"/>
                    </a:lnTo>
                    <a:lnTo>
                      <a:pt x="4807" y="1359"/>
                    </a:lnTo>
                    <a:lnTo>
                      <a:pt x="4807" y="1350"/>
                    </a:lnTo>
                    <a:lnTo>
                      <a:pt x="4807" y="1341"/>
                    </a:lnTo>
                    <a:lnTo>
                      <a:pt x="4806" y="1332"/>
                    </a:lnTo>
                    <a:lnTo>
                      <a:pt x="4797" y="1332"/>
                    </a:lnTo>
                    <a:lnTo>
                      <a:pt x="4787" y="1332"/>
                    </a:lnTo>
                    <a:lnTo>
                      <a:pt x="4778" y="1332"/>
                    </a:lnTo>
                    <a:lnTo>
                      <a:pt x="4769" y="1332"/>
                    </a:lnTo>
                    <a:lnTo>
                      <a:pt x="4768" y="1316"/>
                    </a:lnTo>
                    <a:lnTo>
                      <a:pt x="4768" y="1300"/>
                    </a:lnTo>
                    <a:lnTo>
                      <a:pt x="4768" y="1284"/>
                    </a:lnTo>
                    <a:lnTo>
                      <a:pt x="4768" y="1268"/>
                    </a:lnTo>
                    <a:lnTo>
                      <a:pt x="4751" y="1268"/>
                    </a:lnTo>
                    <a:lnTo>
                      <a:pt x="4734" y="1268"/>
                    </a:lnTo>
                    <a:lnTo>
                      <a:pt x="4718" y="1268"/>
                    </a:lnTo>
                    <a:lnTo>
                      <a:pt x="4701" y="1268"/>
                    </a:lnTo>
                    <a:lnTo>
                      <a:pt x="4700" y="1252"/>
                    </a:lnTo>
                    <a:lnTo>
                      <a:pt x="4700" y="1235"/>
                    </a:lnTo>
                    <a:lnTo>
                      <a:pt x="4684" y="1236"/>
                    </a:lnTo>
                    <a:lnTo>
                      <a:pt x="4667" y="1239"/>
                    </a:lnTo>
                    <a:lnTo>
                      <a:pt x="4646" y="1241"/>
                    </a:lnTo>
                    <a:lnTo>
                      <a:pt x="4625" y="1241"/>
                    </a:lnTo>
                    <a:lnTo>
                      <a:pt x="4616" y="1240"/>
                    </a:lnTo>
                    <a:lnTo>
                      <a:pt x="4608" y="1238"/>
                    </a:lnTo>
                    <a:lnTo>
                      <a:pt x="4603" y="1235"/>
                    </a:lnTo>
                    <a:lnTo>
                      <a:pt x="4600" y="1233"/>
                    </a:lnTo>
                    <a:lnTo>
                      <a:pt x="4596" y="1231"/>
                    </a:lnTo>
                    <a:lnTo>
                      <a:pt x="4594" y="1227"/>
                    </a:lnTo>
                    <a:lnTo>
                      <a:pt x="4590" y="1223"/>
                    </a:lnTo>
                    <a:lnTo>
                      <a:pt x="4588" y="1217"/>
                    </a:lnTo>
                    <a:lnTo>
                      <a:pt x="4586" y="1213"/>
                    </a:lnTo>
                    <a:lnTo>
                      <a:pt x="4585" y="1207"/>
                    </a:lnTo>
                    <a:lnTo>
                      <a:pt x="4584" y="1195"/>
                    </a:lnTo>
                    <a:lnTo>
                      <a:pt x="4584" y="1184"/>
                    </a:lnTo>
                    <a:lnTo>
                      <a:pt x="4585" y="1161"/>
                    </a:lnTo>
                    <a:lnTo>
                      <a:pt x="4586" y="1139"/>
                    </a:lnTo>
                    <a:lnTo>
                      <a:pt x="4578" y="1137"/>
                    </a:lnTo>
                    <a:lnTo>
                      <a:pt x="4569" y="1137"/>
                    </a:lnTo>
                    <a:lnTo>
                      <a:pt x="4560" y="1139"/>
                    </a:lnTo>
                    <a:lnTo>
                      <a:pt x="4551" y="1139"/>
                    </a:lnTo>
                    <a:lnTo>
                      <a:pt x="4540" y="1140"/>
                    </a:lnTo>
                    <a:lnTo>
                      <a:pt x="4529" y="1140"/>
                    </a:lnTo>
                    <a:lnTo>
                      <a:pt x="4519" y="1140"/>
                    </a:lnTo>
                    <a:lnTo>
                      <a:pt x="4510" y="1139"/>
                    </a:lnTo>
                    <a:lnTo>
                      <a:pt x="4505" y="1137"/>
                    </a:lnTo>
                    <a:lnTo>
                      <a:pt x="4501" y="1135"/>
                    </a:lnTo>
                    <a:lnTo>
                      <a:pt x="4497" y="1133"/>
                    </a:lnTo>
                    <a:lnTo>
                      <a:pt x="4493" y="1129"/>
                    </a:lnTo>
                    <a:lnTo>
                      <a:pt x="4490" y="1126"/>
                    </a:lnTo>
                    <a:lnTo>
                      <a:pt x="4487" y="1123"/>
                    </a:lnTo>
                    <a:lnTo>
                      <a:pt x="4485" y="1118"/>
                    </a:lnTo>
                    <a:lnTo>
                      <a:pt x="4482" y="1112"/>
                    </a:lnTo>
                    <a:lnTo>
                      <a:pt x="4479" y="1104"/>
                    </a:lnTo>
                    <a:lnTo>
                      <a:pt x="4474" y="1100"/>
                    </a:lnTo>
                    <a:lnTo>
                      <a:pt x="4470" y="1096"/>
                    </a:lnTo>
                    <a:lnTo>
                      <a:pt x="4463" y="1094"/>
                    </a:lnTo>
                    <a:lnTo>
                      <a:pt x="4456" y="1094"/>
                    </a:lnTo>
                    <a:lnTo>
                      <a:pt x="4448" y="1094"/>
                    </a:lnTo>
                    <a:lnTo>
                      <a:pt x="4440" y="1094"/>
                    </a:lnTo>
                    <a:lnTo>
                      <a:pt x="4432" y="1095"/>
                    </a:lnTo>
                    <a:lnTo>
                      <a:pt x="4420" y="1098"/>
                    </a:lnTo>
                    <a:lnTo>
                      <a:pt x="4408" y="1098"/>
                    </a:lnTo>
                    <a:lnTo>
                      <a:pt x="4409" y="1087"/>
                    </a:lnTo>
                    <a:lnTo>
                      <a:pt x="4411" y="1076"/>
                    </a:lnTo>
                    <a:lnTo>
                      <a:pt x="4414" y="1065"/>
                    </a:lnTo>
                    <a:lnTo>
                      <a:pt x="4417" y="1053"/>
                    </a:lnTo>
                    <a:lnTo>
                      <a:pt x="4419" y="1042"/>
                    </a:lnTo>
                    <a:lnTo>
                      <a:pt x="4419" y="1030"/>
                    </a:lnTo>
                    <a:lnTo>
                      <a:pt x="4417" y="1026"/>
                    </a:lnTo>
                    <a:lnTo>
                      <a:pt x="4415" y="1021"/>
                    </a:lnTo>
                    <a:lnTo>
                      <a:pt x="4412" y="1016"/>
                    </a:lnTo>
                    <a:lnTo>
                      <a:pt x="4407" y="1012"/>
                    </a:lnTo>
                    <a:lnTo>
                      <a:pt x="4401" y="1008"/>
                    </a:lnTo>
                    <a:lnTo>
                      <a:pt x="4393" y="1006"/>
                    </a:lnTo>
                    <a:lnTo>
                      <a:pt x="4386" y="1005"/>
                    </a:lnTo>
                    <a:lnTo>
                      <a:pt x="4376" y="1005"/>
                    </a:lnTo>
                    <a:lnTo>
                      <a:pt x="4359" y="1008"/>
                    </a:lnTo>
                    <a:lnTo>
                      <a:pt x="4343" y="1010"/>
                    </a:lnTo>
                    <a:lnTo>
                      <a:pt x="4346" y="1019"/>
                    </a:lnTo>
                    <a:lnTo>
                      <a:pt x="4346" y="1028"/>
                    </a:lnTo>
                    <a:lnTo>
                      <a:pt x="4345" y="1036"/>
                    </a:lnTo>
                    <a:lnTo>
                      <a:pt x="4341" y="1044"/>
                    </a:lnTo>
                    <a:lnTo>
                      <a:pt x="4339" y="1051"/>
                    </a:lnTo>
                    <a:lnTo>
                      <a:pt x="4337" y="1059"/>
                    </a:lnTo>
                    <a:lnTo>
                      <a:pt x="4335" y="1067"/>
                    </a:lnTo>
                    <a:lnTo>
                      <a:pt x="4335" y="1076"/>
                    </a:lnTo>
                    <a:lnTo>
                      <a:pt x="4329" y="1077"/>
                    </a:lnTo>
                    <a:lnTo>
                      <a:pt x="4322" y="1076"/>
                    </a:lnTo>
                    <a:lnTo>
                      <a:pt x="4315" y="1074"/>
                    </a:lnTo>
                    <a:lnTo>
                      <a:pt x="4310" y="1071"/>
                    </a:lnTo>
                    <a:lnTo>
                      <a:pt x="4301" y="1063"/>
                    </a:lnTo>
                    <a:lnTo>
                      <a:pt x="4292" y="1054"/>
                    </a:lnTo>
                    <a:lnTo>
                      <a:pt x="4290" y="1043"/>
                    </a:lnTo>
                    <a:lnTo>
                      <a:pt x="4286" y="1033"/>
                    </a:lnTo>
                    <a:lnTo>
                      <a:pt x="4281" y="1032"/>
                    </a:lnTo>
                    <a:lnTo>
                      <a:pt x="4276" y="1032"/>
                    </a:lnTo>
                    <a:lnTo>
                      <a:pt x="4272" y="1032"/>
                    </a:lnTo>
                    <a:lnTo>
                      <a:pt x="4267" y="1033"/>
                    </a:lnTo>
                    <a:lnTo>
                      <a:pt x="4260" y="1035"/>
                    </a:lnTo>
                    <a:lnTo>
                      <a:pt x="4253" y="1041"/>
                    </a:lnTo>
                    <a:lnTo>
                      <a:pt x="4248" y="1046"/>
                    </a:lnTo>
                    <a:lnTo>
                      <a:pt x="4242" y="1053"/>
                    </a:lnTo>
                    <a:lnTo>
                      <a:pt x="4239" y="1060"/>
                    </a:lnTo>
                    <a:lnTo>
                      <a:pt x="4234" y="1067"/>
                    </a:lnTo>
                    <a:lnTo>
                      <a:pt x="4233" y="1061"/>
                    </a:lnTo>
                    <a:lnTo>
                      <a:pt x="4231" y="1055"/>
                    </a:lnTo>
                    <a:lnTo>
                      <a:pt x="4230" y="1047"/>
                    </a:lnTo>
                    <a:lnTo>
                      <a:pt x="4230" y="1041"/>
                    </a:lnTo>
                    <a:lnTo>
                      <a:pt x="4220" y="1039"/>
                    </a:lnTo>
                    <a:lnTo>
                      <a:pt x="4211" y="1039"/>
                    </a:lnTo>
                    <a:lnTo>
                      <a:pt x="4207" y="1041"/>
                    </a:lnTo>
                    <a:lnTo>
                      <a:pt x="4203" y="1043"/>
                    </a:lnTo>
                    <a:lnTo>
                      <a:pt x="4200" y="1045"/>
                    </a:lnTo>
                    <a:lnTo>
                      <a:pt x="4196" y="1047"/>
                    </a:lnTo>
                    <a:lnTo>
                      <a:pt x="4202" y="1057"/>
                    </a:lnTo>
                    <a:lnTo>
                      <a:pt x="4206" y="1065"/>
                    </a:lnTo>
                    <a:lnTo>
                      <a:pt x="4207" y="1071"/>
                    </a:lnTo>
                    <a:lnTo>
                      <a:pt x="4206" y="1079"/>
                    </a:lnTo>
                    <a:lnTo>
                      <a:pt x="4204" y="1086"/>
                    </a:lnTo>
                    <a:lnTo>
                      <a:pt x="4201" y="1093"/>
                    </a:lnTo>
                    <a:lnTo>
                      <a:pt x="4198" y="1100"/>
                    </a:lnTo>
                    <a:lnTo>
                      <a:pt x="4193" y="1107"/>
                    </a:lnTo>
                    <a:lnTo>
                      <a:pt x="4185" y="1120"/>
                    </a:lnTo>
                    <a:lnTo>
                      <a:pt x="4178" y="1135"/>
                    </a:lnTo>
                    <a:lnTo>
                      <a:pt x="4177" y="1142"/>
                    </a:lnTo>
                    <a:lnTo>
                      <a:pt x="4176" y="1150"/>
                    </a:lnTo>
                    <a:lnTo>
                      <a:pt x="4178" y="1159"/>
                    </a:lnTo>
                    <a:lnTo>
                      <a:pt x="4182" y="1168"/>
                    </a:lnTo>
                    <a:lnTo>
                      <a:pt x="4146" y="1170"/>
                    </a:lnTo>
                    <a:lnTo>
                      <a:pt x="4099" y="1174"/>
                    </a:lnTo>
                    <a:lnTo>
                      <a:pt x="4075" y="1174"/>
                    </a:lnTo>
                    <a:lnTo>
                      <a:pt x="4054" y="1172"/>
                    </a:lnTo>
                    <a:lnTo>
                      <a:pt x="4046" y="1169"/>
                    </a:lnTo>
                    <a:lnTo>
                      <a:pt x="4040" y="1167"/>
                    </a:lnTo>
                    <a:lnTo>
                      <a:pt x="4038" y="1165"/>
                    </a:lnTo>
                    <a:lnTo>
                      <a:pt x="4036" y="1164"/>
                    </a:lnTo>
                    <a:lnTo>
                      <a:pt x="4035" y="1161"/>
                    </a:lnTo>
                    <a:lnTo>
                      <a:pt x="4035" y="1159"/>
                    </a:lnTo>
                    <a:lnTo>
                      <a:pt x="4029" y="1159"/>
                    </a:lnTo>
                    <a:lnTo>
                      <a:pt x="4025" y="1160"/>
                    </a:lnTo>
                    <a:lnTo>
                      <a:pt x="4020" y="1161"/>
                    </a:lnTo>
                    <a:lnTo>
                      <a:pt x="4015" y="1164"/>
                    </a:lnTo>
                    <a:lnTo>
                      <a:pt x="4007" y="1168"/>
                    </a:lnTo>
                    <a:lnTo>
                      <a:pt x="3999" y="1174"/>
                    </a:lnTo>
                    <a:lnTo>
                      <a:pt x="3990" y="1181"/>
                    </a:lnTo>
                    <a:lnTo>
                      <a:pt x="3981" y="1186"/>
                    </a:lnTo>
                    <a:lnTo>
                      <a:pt x="3976" y="1189"/>
                    </a:lnTo>
                    <a:lnTo>
                      <a:pt x="3970" y="1190"/>
                    </a:lnTo>
                    <a:lnTo>
                      <a:pt x="3964" y="1190"/>
                    </a:lnTo>
                    <a:lnTo>
                      <a:pt x="3957" y="1189"/>
                    </a:lnTo>
                    <a:lnTo>
                      <a:pt x="3963" y="1178"/>
                    </a:lnTo>
                    <a:lnTo>
                      <a:pt x="3968" y="1169"/>
                    </a:lnTo>
                    <a:lnTo>
                      <a:pt x="3971" y="1159"/>
                    </a:lnTo>
                    <a:lnTo>
                      <a:pt x="3973" y="1149"/>
                    </a:lnTo>
                    <a:lnTo>
                      <a:pt x="3977" y="1128"/>
                    </a:lnTo>
                    <a:lnTo>
                      <a:pt x="3978" y="1107"/>
                    </a:lnTo>
                    <a:lnTo>
                      <a:pt x="3978" y="1094"/>
                    </a:lnTo>
                    <a:lnTo>
                      <a:pt x="3979" y="1082"/>
                    </a:lnTo>
                    <a:lnTo>
                      <a:pt x="3980" y="1076"/>
                    </a:lnTo>
                    <a:lnTo>
                      <a:pt x="3982" y="1070"/>
                    </a:lnTo>
                    <a:lnTo>
                      <a:pt x="3985" y="1065"/>
                    </a:lnTo>
                    <a:lnTo>
                      <a:pt x="3990" y="1061"/>
                    </a:lnTo>
                    <a:lnTo>
                      <a:pt x="3995" y="1058"/>
                    </a:lnTo>
                    <a:lnTo>
                      <a:pt x="3998" y="1053"/>
                    </a:lnTo>
                    <a:lnTo>
                      <a:pt x="4002" y="1049"/>
                    </a:lnTo>
                    <a:lnTo>
                      <a:pt x="4004" y="1043"/>
                    </a:lnTo>
                    <a:lnTo>
                      <a:pt x="3994" y="1042"/>
                    </a:lnTo>
                    <a:lnTo>
                      <a:pt x="3984" y="1042"/>
                    </a:lnTo>
                    <a:lnTo>
                      <a:pt x="3973" y="1043"/>
                    </a:lnTo>
                    <a:lnTo>
                      <a:pt x="3963" y="1043"/>
                    </a:lnTo>
                    <a:lnTo>
                      <a:pt x="3964" y="1051"/>
                    </a:lnTo>
                    <a:lnTo>
                      <a:pt x="3963" y="1059"/>
                    </a:lnTo>
                    <a:lnTo>
                      <a:pt x="3962" y="1067"/>
                    </a:lnTo>
                    <a:lnTo>
                      <a:pt x="3960" y="1072"/>
                    </a:lnTo>
                    <a:lnTo>
                      <a:pt x="3956" y="1063"/>
                    </a:lnTo>
                    <a:lnTo>
                      <a:pt x="3955" y="1051"/>
                    </a:lnTo>
                    <a:lnTo>
                      <a:pt x="3941" y="1050"/>
                    </a:lnTo>
                    <a:lnTo>
                      <a:pt x="3927" y="1050"/>
                    </a:lnTo>
                    <a:lnTo>
                      <a:pt x="3920" y="1050"/>
                    </a:lnTo>
                    <a:lnTo>
                      <a:pt x="3913" y="1051"/>
                    </a:lnTo>
                    <a:lnTo>
                      <a:pt x="3906" y="1052"/>
                    </a:lnTo>
                    <a:lnTo>
                      <a:pt x="3900" y="1055"/>
                    </a:lnTo>
                    <a:lnTo>
                      <a:pt x="3903" y="1062"/>
                    </a:lnTo>
                    <a:lnTo>
                      <a:pt x="3906" y="1069"/>
                    </a:lnTo>
                    <a:lnTo>
                      <a:pt x="3911" y="1074"/>
                    </a:lnTo>
                    <a:lnTo>
                      <a:pt x="3918" y="1077"/>
                    </a:lnTo>
                    <a:lnTo>
                      <a:pt x="3918" y="1083"/>
                    </a:lnTo>
                    <a:lnTo>
                      <a:pt x="3918" y="1087"/>
                    </a:lnTo>
                    <a:lnTo>
                      <a:pt x="3910" y="1087"/>
                    </a:lnTo>
                    <a:lnTo>
                      <a:pt x="3900" y="1088"/>
                    </a:lnTo>
                    <a:lnTo>
                      <a:pt x="3887" y="1090"/>
                    </a:lnTo>
                    <a:lnTo>
                      <a:pt x="3874" y="1088"/>
                    </a:lnTo>
                    <a:lnTo>
                      <a:pt x="3869" y="1087"/>
                    </a:lnTo>
                    <a:lnTo>
                      <a:pt x="3863" y="1086"/>
                    </a:lnTo>
                    <a:lnTo>
                      <a:pt x="3858" y="1083"/>
                    </a:lnTo>
                    <a:lnTo>
                      <a:pt x="3855" y="1079"/>
                    </a:lnTo>
                    <a:lnTo>
                      <a:pt x="3849" y="1068"/>
                    </a:lnTo>
                    <a:lnTo>
                      <a:pt x="3845" y="1059"/>
                    </a:lnTo>
                    <a:lnTo>
                      <a:pt x="3842" y="1055"/>
                    </a:lnTo>
                    <a:lnTo>
                      <a:pt x="3838" y="1054"/>
                    </a:lnTo>
                    <a:lnTo>
                      <a:pt x="3832" y="1054"/>
                    </a:lnTo>
                    <a:lnTo>
                      <a:pt x="3824" y="1055"/>
                    </a:lnTo>
                    <a:lnTo>
                      <a:pt x="3823" y="1063"/>
                    </a:lnTo>
                    <a:lnTo>
                      <a:pt x="3822" y="1068"/>
                    </a:lnTo>
                    <a:lnTo>
                      <a:pt x="3818" y="1072"/>
                    </a:lnTo>
                    <a:lnTo>
                      <a:pt x="3816" y="1077"/>
                    </a:lnTo>
                    <a:lnTo>
                      <a:pt x="3813" y="1071"/>
                    </a:lnTo>
                    <a:lnTo>
                      <a:pt x="3809" y="1068"/>
                    </a:lnTo>
                    <a:lnTo>
                      <a:pt x="3804" y="1067"/>
                    </a:lnTo>
                    <a:lnTo>
                      <a:pt x="3798" y="1066"/>
                    </a:lnTo>
                    <a:lnTo>
                      <a:pt x="3792" y="1067"/>
                    </a:lnTo>
                    <a:lnTo>
                      <a:pt x="3785" y="1068"/>
                    </a:lnTo>
                    <a:lnTo>
                      <a:pt x="3780" y="1071"/>
                    </a:lnTo>
                    <a:lnTo>
                      <a:pt x="3775" y="1075"/>
                    </a:lnTo>
                    <a:lnTo>
                      <a:pt x="3779" y="1085"/>
                    </a:lnTo>
                    <a:lnTo>
                      <a:pt x="3782" y="1098"/>
                    </a:lnTo>
                    <a:lnTo>
                      <a:pt x="3784" y="1111"/>
                    </a:lnTo>
                    <a:lnTo>
                      <a:pt x="3784" y="1125"/>
                    </a:lnTo>
                    <a:lnTo>
                      <a:pt x="3784" y="1132"/>
                    </a:lnTo>
                    <a:lnTo>
                      <a:pt x="3782" y="1136"/>
                    </a:lnTo>
                    <a:lnTo>
                      <a:pt x="3780" y="1142"/>
                    </a:lnTo>
                    <a:lnTo>
                      <a:pt x="3776" y="1145"/>
                    </a:lnTo>
                    <a:lnTo>
                      <a:pt x="3773" y="1149"/>
                    </a:lnTo>
                    <a:lnTo>
                      <a:pt x="3767" y="1150"/>
                    </a:lnTo>
                    <a:lnTo>
                      <a:pt x="3760" y="1150"/>
                    </a:lnTo>
                    <a:lnTo>
                      <a:pt x="3754" y="1149"/>
                    </a:lnTo>
                    <a:lnTo>
                      <a:pt x="3754" y="1134"/>
                    </a:lnTo>
                    <a:lnTo>
                      <a:pt x="3754" y="1117"/>
                    </a:lnTo>
                    <a:lnTo>
                      <a:pt x="3752" y="1109"/>
                    </a:lnTo>
                    <a:lnTo>
                      <a:pt x="3749" y="1102"/>
                    </a:lnTo>
                    <a:lnTo>
                      <a:pt x="3748" y="1100"/>
                    </a:lnTo>
                    <a:lnTo>
                      <a:pt x="3744" y="1096"/>
                    </a:lnTo>
                    <a:lnTo>
                      <a:pt x="3741" y="1095"/>
                    </a:lnTo>
                    <a:lnTo>
                      <a:pt x="3736" y="1093"/>
                    </a:lnTo>
                    <a:lnTo>
                      <a:pt x="3728" y="1092"/>
                    </a:lnTo>
                    <a:lnTo>
                      <a:pt x="3722" y="1093"/>
                    </a:lnTo>
                    <a:lnTo>
                      <a:pt x="3715" y="1095"/>
                    </a:lnTo>
                    <a:lnTo>
                      <a:pt x="3708" y="1100"/>
                    </a:lnTo>
                    <a:lnTo>
                      <a:pt x="3703" y="1104"/>
                    </a:lnTo>
                    <a:lnTo>
                      <a:pt x="3700" y="1111"/>
                    </a:lnTo>
                    <a:lnTo>
                      <a:pt x="3699" y="1119"/>
                    </a:lnTo>
                    <a:lnTo>
                      <a:pt x="3699" y="1127"/>
                    </a:lnTo>
                    <a:lnTo>
                      <a:pt x="3687" y="1129"/>
                    </a:lnTo>
                    <a:lnTo>
                      <a:pt x="3676" y="1132"/>
                    </a:lnTo>
                    <a:lnTo>
                      <a:pt x="3664" y="1132"/>
                    </a:lnTo>
                    <a:lnTo>
                      <a:pt x="3651" y="1131"/>
                    </a:lnTo>
                    <a:lnTo>
                      <a:pt x="3652" y="1126"/>
                    </a:lnTo>
                    <a:lnTo>
                      <a:pt x="3653" y="1123"/>
                    </a:lnTo>
                    <a:lnTo>
                      <a:pt x="3657" y="1119"/>
                    </a:lnTo>
                    <a:lnTo>
                      <a:pt x="3659" y="1116"/>
                    </a:lnTo>
                    <a:lnTo>
                      <a:pt x="3662" y="1112"/>
                    </a:lnTo>
                    <a:lnTo>
                      <a:pt x="3667" y="1110"/>
                    </a:lnTo>
                    <a:lnTo>
                      <a:pt x="3672" y="1109"/>
                    </a:lnTo>
                    <a:lnTo>
                      <a:pt x="3676" y="1108"/>
                    </a:lnTo>
                    <a:lnTo>
                      <a:pt x="3680" y="1103"/>
                    </a:lnTo>
                    <a:lnTo>
                      <a:pt x="3682" y="1101"/>
                    </a:lnTo>
                    <a:lnTo>
                      <a:pt x="3685" y="1100"/>
                    </a:lnTo>
                    <a:lnTo>
                      <a:pt x="3691" y="1096"/>
                    </a:lnTo>
                    <a:lnTo>
                      <a:pt x="3695" y="1087"/>
                    </a:lnTo>
                    <a:lnTo>
                      <a:pt x="3699" y="1078"/>
                    </a:lnTo>
                    <a:lnTo>
                      <a:pt x="3693" y="1076"/>
                    </a:lnTo>
                    <a:lnTo>
                      <a:pt x="3689" y="1075"/>
                    </a:lnTo>
                    <a:lnTo>
                      <a:pt x="3687" y="1067"/>
                    </a:lnTo>
                    <a:lnTo>
                      <a:pt x="3687" y="1061"/>
                    </a:lnTo>
                    <a:lnTo>
                      <a:pt x="3690" y="1055"/>
                    </a:lnTo>
                    <a:lnTo>
                      <a:pt x="3692" y="1051"/>
                    </a:lnTo>
                    <a:lnTo>
                      <a:pt x="3701" y="1043"/>
                    </a:lnTo>
                    <a:lnTo>
                      <a:pt x="3711" y="1035"/>
                    </a:lnTo>
                    <a:lnTo>
                      <a:pt x="3717" y="1032"/>
                    </a:lnTo>
                    <a:lnTo>
                      <a:pt x="3722" y="1027"/>
                    </a:lnTo>
                    <a:lnTo>
                      <a:pt x="3727" y="1022"/>
                    </a:lnTo>
                    <a:lnTo>
                      <a:pt x="3731" y="1018"/>
                    </a:lnTo>
                    <a:lnTo>
                      <a:pt x="3734" y="1012"/>
                    </a:lnTo>
                    <a:lnTo>
                      <a:pt x="3735" y="1005"/>
                    </a:lnTo>
                    <a:lnTo>
                      <a:pt x="3736" y="997"/>
                    </a:lnTo>
                    <a:lnTo>
                      <a:pt x="3735" y="988"/>
                    </a:lnTo>
                    <a:lnTo>
                      <a:pt x="3727" y="985"/>
                    </a:lnTo>
                    <a:lnTo>
                      <a:pt x="3719" y="980"/>
                    </a:lnTo>
                    <a:lnTo>
                      <a:pt x="3711" y="973"/>
                    </a:lnTo>
                    <a:lnTo>
                      <a:pt x="3705" y="967"/>
                    </a:lnTo>
                    <a:lnTo>
                      <a:pt x="3689" y="953"/>
                    </a:lnTo>
                    <a:lnTo>
                      <a:pt x="3674" y="940"/>
                    </a:lnTo>
                    <a:lnTo>
                      <a:pt x="3667" y="935"/>
                    </a:lnTo>
                    <a:lnTo>
                      <a:pt x="3662" y="928"/>
                    </a:lnTo>
                    <a:lnTo>
                      <a:pt x="3659" y="921"/>
                    </a:lnTo>
                    <a:lnTo>
                      <a:pt x="3656" y="914"/>
                    </a:lnTo>
                    <a:lnTo>
                      <a:pt x="3653" y="898"/>
                    </a:lnTo>
                    <a:lnTo>
                      <a:pt x="3651" y="881"/>
                    </a:lnTo>
                    <a:lnTo>
                      <a:pt x="3643" y="882"/>
                    </a:lnTo>
                    <a:lnTo>
                      <a:pt x="3633" y="885"/>
                    </a:lnTo>
                    <a:lnTo>
                      <a:pt x="3620" y="888"/>
                    </a:lnTo>
                    <a:lnTo>
                      <a:pt x="3608" y="893"/>
                    </a:lnTo>
                    <a:lnTo>
                      <a:pt x="3595" y="898"/>
                    </a:lnTo>
                    <a:lnTo>
                      <a:pt x="3586" y="905"/>
                    </a:lnTo>
                    <a:lnTo>
                      <a:pt x="3582" y="909"/>
                    </a:lnTo>
                    <a:lnTo>
                      <a:pt x="3579" y="912"/>
                    </a:lnTo>
                    <a:lnTo>
                      <a:pt x="3577" y="915"/>
                    </a:lnTo>
                    <a:lnTo>
                      <a:pt x="3576" y="919"/>
                    </a:lnTo>
                    <a:lnTo>
                      <a:pt x="3561" y="915"/>
                    </a:lnTo>
                    <a:lnTo>
                      <a:pt x="3545" y="912"/>
                    </a:lnTo>
                    <a:lnTo>
                      <a:pt x="3536" y="912"/>
                    </a:lnTo>
                    <a:lnTo>
                      <a:pt x="3528" y="912"/>
                    </a:lnTo>
                    <a:lnTo>
                      <a:pt x="3520" y="912"/>
                    </a:lnTo>
                    <a:lnTo>
                      <a:pt x="3513" y="913"/>
                    </a:lnTo>
                    <a:lnTo>
                      <a:pt x="3517" y="920"/>
                    </a:lnTo>
                    <a:lnTo>
                      <a:pt x="3518" y="927"/>
                    </a:lnTo>
                    <a:lnTo>
                      <a:pt x="3517" y="934"/>
                    </a:lnTo>
                    <a:lnTo>
                      <a:pt x="3516" y="940"/>
                    </a:lnTo>
                    <a:lnTo>
                      <a:pt x="3512" y="946"/>
                    </a:lnTo>
                    <a:lnTo>
                      <a:pt x="3508" y="953"/>
                    </a:lnTo>
                    <a:lnTo>
                      <a:pt x="3503" y="957"/>
                    </a:lnTo>
                    <a:lnTo>
                      <a:pt x="3496" y="963"/>
                    </a:lnTo>
                    <a:lnTo>
                      <a:pt x="3490" y="968"/>
                    </a:lnTo>
                    <a:lnTo>
                      <a:pt x="3483" y="972"/>
                    </a:lnTo>
                    <a:lnTo>
                      <a:pt x="3476" y="976"/>
                    </a:lnTo>
                    <a:lnTo>
                      <a:pt x="3469" y="978"/>
                    </a:lnTo>
                    <a:lnTo>
                      <a:pt x="3461" y="979"/>
                    </a:lnTo>
                    <a:lnTo>
                      <a:pt x="3454" y="979"/>
                    </a:lnTo>
                    <a:lnTo>
                      <a:pt x="3447" y="978"/>
                    </a:lnTo>
                    <a:lnTo>
                      <a:pt x="3442" y="975"/>
                    </a:lnTo>
                    <a:lnTo>
                      <a:pt x="3435" y="971"/>
                    </a:lnTo>
                    <a:lnTo>
                      <a:pt x="3429" y="971"/>
                    </a:lnTo>
                    <a:lnTo>
                      <a:pt x="3424" y="972"/>
                    </a:lnTo>
                    <a:lnTo>
                      <a:pt x="3421" y="976"/>
                    </a:lnTo>
                    <a:lnTo>
                      <a:pt x="3418" y="980"/>
                    </a:lnTo>
                    <a:lnTo>
                      <a:pt x="3415" y="986"/>
                    </a:lnTo>
                    <a:lnTo>
                      <a:pt x="3413" y="993"/>
                    </a:lnTo>
                    <a:lnTo>
                      <a:pt x="3412" y="1001"/>
                    </a:lnTo>
                    <a:lnTo>
                      <a:pt x="3411" y="1033"/>
                    </a:lnTo>
                    <a:lnTo>
                      <a:pt x="3412" y="1054"/>
                    </a:lnTo>
                    <a:lnTo>
                      <a:pt x="3378" y="1057"/>
                    </a:lnTo>
                    <a:lnTo>
                      <a:pt x="3341" y="1060"/>
                    </a:lnTo>
                    <a:lnTo>
                      <a:pt x="3324" y="1060"/>
                    </a:lnTo>
                    <a:lnTo>
                      <a:pt x="3306" y="1061"/>
                    </a:lnTo>
                    <a:lnTo>
                      <a:pt x="3290" y="1060"/>
                    </a:lnTo>
                    <a:lnTo>
                      <a:pt x="3273" y="1059"/>
                    </a:lnTo>
                    <a:lnTo>
                      <a:pt x="3271" y="1053"/>
                    </a:lnTo>
                    <a:lnTo>
                      <a:pt x="3268" y="1047"/>
                    </a:lnTo>
                    <a:lnTo>
                      <a:pt x="3265" y="1043"/>
                    </a:lnTo>
                    <a:lnTo>
                      <a:pt x="3260" y="1038"/>
                    </a:lnTo>
                    <a:lnTo>
                      <a:pt x="3257" y="1035"/>
                    </a:lnTo>
                    <a:lnTo>
                      <a:pt x="3252" y="1033"/>
                    </a:lnTo>
                    <a:lnTo>
                      <a:pt x="3249" y="1030"/>
                    </a:lnTo>
                    <a:lnTo>
                      <a:pt x="3246" y="1029"/>
                    </a:lnTo>
                    <a:lnTo>
                      <a:pt x="3241" y="1029"/>
                    </a:lnTo>
                    <a:lnTo>
                      <a:pt x="3238" y="1030"/>
                    </a:lnTo>
                    <a:lnTo>
                      <a:pt x="3235" y="1032"/>
                    </a:lnTo>
                    <a:lnTo>
                      <a:pt x="3233" y="1035"/>
                    </a:lnTo>
                    <a:lnTo>
                      <a:pt x="3231" y="1039"/>
                    </a:lnTo>
                    <a:lnTo>
                      <a:pt x="3230" y="1044"/>
                    </a:lnTo>
                    <a:lnTo>
                      <a:pt x="3230" y="1052"/>
                    </a:lnTo>
                    <a:lnTo>
                      <a:pt x="3231" y="1060"/>
                    </a:lnTo>
                    <a:lnTo>
                      <a:pt x="3219" y="1060"/>
                    </a:lnTo>
                    <a:lnTo>
                      <a:pt x="3207" y="1058"/>
                    </a:lnTo>
                    <a:lnTo>
                      <a:pt x="3197" y="1057"/>
                    </a:lnTo>
                    <a:lnTo>
                      <a:pt x="3186" y="1057"/>
                    </a:lnTo>
                    <a:lnTo>
                      <a:pt x="3181" y="1057"/>
                    </a:lnTo>
                    <a:lnTo>
                      <a:pt x="3176" y="1058"/>
                    </a:lnTo>
                    <a:lnTo>
                      <a:pt x="3172" y="1059"/>
                    </a:lnTo>
                    <a:lnTo>
                      <a:pt x="3167" y="1061"/>
                    </a:lnTo>
                    <a:lnTo>
                      <a:pt x="3164" y="1063"/>
                    </a:lnTo>
                    <a:lnTo>
                      <a:pt x="3161" y="1066"/>
                    </a:lnTo>
                    <a:lnTo>
                      <a:pt x="3159" y="1068"/>
                    </a:lnTo>
                    <a:lnTo>
                      <a:pt x="3158" y="1071"/>
                    </a:lnTo>
                    <a:lnTo>
                      <a:pt x="3157" y="1077"/>
                    </a:lnTo>
                    <a:lnTo>
                      <a:pt x="3158" y="1083"/>
                    </a:lnTo>
                    <a:lnTo>
                      <a:pt x="3160" y="1090"/>
                    </a:lnTo>
                    <a:lnTo>
                      <a:pt x="3161" y="1096"/>
                    </a:lnTo>
                    <a:lnTo>
                      <a:pt x="3164" y="1102"/>
                    </a:lnTo>
                    <a:lnTo>
                      <a:pt x="3164" y="1109"/>
                    </a:lnTo>
                    <a:lnTo>
                      <a:pt x="3156" y="1108"/>
                    </a:lnTo>
                    <a:lnTo>
                      <a:pt x="3149" y="1107"/>
                    </a:lnTo>
                    <a:lnTo>
                      <a:pt x="3143" y="1104"/>
                    </a:lnTo>
                    <a:lnTo>
                      <a:pt x="3139" y="1101"/>
                    </a:lnTo>
                    <a:lnTo>
                      <a:pt x="3136" y="1098"/>
                    </a:lnTo>
                    <a:lnTo>
                      <a:pt x="3133" y="1094"/>
                    </a:lnTo>
                    <a:lnTo>
                      <a:pt x="3132" y="1091"/>
                    </a:lnTo>
                    <a:lnTo>
                      <a:pt x="3132" y="1086"/>
                    </a:lnTo>
                    <a:lnTo>
                      <a:pt x="3132" y="1077"/>
                    </a:lnTo>
                    <a:lnTo>
                      <a:pt x="3135" y="1067"/>
                    </a:lnTo>
                    <a:lnTo>
                      <a:pt x="3141" y="1057"/>
                    </a:lnTo>
                    <a:lnTo>
                      <a:pt x="3148" y="1045"/>
                    </a:lnTo>
                    <a:lnTo>
                      <a:pt x="3165" y="1022"/>
                    </a:lnTo>
                    <a:lnTo>
                      <a:pt x="3181" y="1002"/>
                    </a:lnTo>
                    <a:lnTo>
                      <a:pt x="3188" y="992"/>
                    </a:lnTo>
                    <a:lnTo>
                      <a:pt x="3192" y="984"/>
                    </a:lnTo>
                    <a:lnTo>
                      <a:pt x="3196" y="977"/>
                    </a:lnTo>
                    <a:lnTo>
                      <a:pt x="3196" y="971"/>
                    </a:lnTo>
                    <a:lnTo>
                      <a:pt x="3172" y="971"/>
                    </a:lnTo>
                    <a:lnTo>
                      <a:pt x="3152" y="970"/>
                    </a:lnTo>
                    <a:lnTo>
                      <a:pt x="3148" y="969"/>
                    </a:lnTo>
                    <a:lnTo>
                      <a:pt x="3144" y="967"/>
                    </a:lnTo>
                    <a:lnTo>
                      <a:pt x="3142" y="964"/>
                    </a:lnTo>
                    <a:lnTo>
                      <a:pt x="3139" y="961"/>
                    </a:lnTo>
                    <a:lnTo>
                      <a:pt x="3137" y="957"/>
                    </a:lnTo>
                    <a:lnTo>
                      <a:pt x="3136" y="953"/>
                    </a:lnTo>
                    <a:lnTo>
                      <a:pt x="3135" y="946"/>
                    </a:lnTo>
                    <a:lnTo>
                      <a:pt x="3135" y="939"/>
                    </a:lnTo>
                    <a:lnTo>
                      <a:pt x="3126" y="939"/>
                    </a:lnTo>
                    <a:lnTo>
                      <a:pt x="3119" y="938"/>
                    </a:lnTo>
                    <a:lnTo>
                      <a:pt x="3112" y="935"/>
                    </a:lnTo>
                    <a:lnTo>
                      <a:pt x="3106" y="931"/>
                    </a:lnTo>
                    <a:lnTo>
                      <a:pt x="3099" y="927"/>
                    </a:lnTo>
                    <a:lnTo>
                      <a:pt x="3092" y="923"/>
                    </a:lnTo>
                    <a:lnTo>
                      <a:pt x="3085" y="921"/>
                    </a:lnTo>
                    <a:lnTo>
                      <a:pt x="3077" y="920"/>
                    </a:lnTo>
                    <a:lnTo>
                      <a:pt x="3085" y="942"/>
                    </a:lnTo>
                    <a:lnTo>
                      <a:pt x="3096" y="971"/>
                    </a:lnTo>
                    <a:lnTo>
                      <a:pt x="3099" y="979"/>
                    </a:lnTo>
                    <a:lnTo>
                      <a:pt x="3101" y="986"/>
                    </a:lnTo>
                    <a:lnTo>
                      <a:pt x="3102" y="993"/>
                    </a:lnTo>
                    <a:lnTo>
                      <a:pt x="3102" y="1000"/>
                    </a:lnTo>
                    <a:lnTo>
                      <a:pt x="3101" y="1004"/>
                    </a:lnTo>
                    <a:lnTo>
                      <a:pt x="3100" y="1009"/>
                    </a:lnTo>
                    <a:lnTo>
                      <a:pt x="3096" y="1012"/>
                    </a:lnTo>
                    <a:lnTo>
                      <a:pt x="3092" y="1013"/>
                    </a:lnTo>
                    <a:lnTo>
                      <a:pt x="3091" y="1028"/>
                    </a:lnTo>
                    <a:lnTo>
                      <a:pt x="3091" y="1042"/>
                    </a:lnTo>
                    <a:lnTo>
                      <a:pt x="3081" y="1045"/>
                    </a:lnTo>
                    <a:lnTo>
                      <a:pt x="3071" y="1046"/>
                    </a:lnTo>
                    <a:lnTo>
                      <a:pt x="3063" y="1046"/>
                    </a:lnTo>
                    <a:lnTo>
                      <a:pt x="3054" y="1044"/>
                    </a:lnTo>
                    <a:lnTo>
                      <a:pt x="3038" y="1039"/>
                    </a:lnTo>
                    <a:lnTo>
                      <a:pt x="3020" y="1035"/>
                    </a:lnTo>
                    <a:lnTo>
                      <a:pt x="3011" y="1034"/>
                    </a:lnTo>
                    <a:lnTo>
                      <a:pt x="3003" y="1035"/>
                    </a:lnTo>
                    <a:lnTo>
                      <a:pt x="2996" y="1037"/>
                    </a:lnTo>
                    <a:lnTo>
                      <a:pt x="2988" y="1041"/>
                    </a:lnTo>
                    <a:lnTo>
                      <a:pt x="2983" y="1043"/>
                    </a:lnTo>
                    <a:lnTo>
                      <a:pt x="2977" y="1045"/>
                    </a:lnTo>
                    <a:lnTo>
                      <a:pt x="2970" y="1046"/>
                    </a:lnTo>
                    <a:lnTo>
                      <a:pt x="2964" y="1047"/>
                    </a:lnTo>
                    <a:lnTo>
                      <a:pt x="2963" y="1038"/>
                    </a:lnTo>
                    <a:lnTo>
                      <a:pt x="2962" y="1029"/>
                    </a:lnTo>
                    <a:lnTo>
                      <a:pt x="2958" y="1028"/>
                    </a:lnTo>
                    <a:lnTo>
                      <a:pt x="2954" y="1027"/>
                    </a:lnTo>
                    <a:lnTo>
                      <a:pt x="2952" y="1025"/>
                    </a:lnTo>
                    <a:lnTo>
                      <a:pt x="2950" y="1022"/>
                    </a:lnTo>
                    <a:lnTo>
                      <a:pt x="2948" y="1017"/>
                    </a:lnTo>
                    <a:lnTo>
                      <a:pt x="2948" y="1010"/>
                    </a:lnTo>
                    <a:lnTo>
                      <a:pt x="2950" y="1003"/>
                    </a:lnTo>
                    <a:lnTo>
                      <a:pt x="2950" y="996"/>
                    </a:lnTo>
                    <a:lnTo>
                      <a:pt x="2950" y="993"/>
                    </a:lnTo>
                    <a:lnTo>
                      <a:pt x="2947" y="989"/>
                    </a:lnTo>
                    <a:lnTo>
                      <a:pt x="2947" y="987"/>
                    </a:lnTo>
                    <a:lnTo>
                      <a:pt x="2944" y="985"/>
                    </a:lnTo>
                    <a:lnTo>
                      <a:pt x="2938" y="983"/>
                    </a:lnTo>
                    <a:lnTo>
                      <a:pt x="2934" y="983"/>
                    </a:lnTo>
                    <a:lnTo>
                      <a:pt x="2927" y="984"/>
                    </a:lnTo>
                    <a:lnTo>
                      <a:pt x="2920" y="986"/>
                    </a:lnTo>
                    <a:lnTo>
                      <a:pt x="2907" y="992"/>
                    </a:lnTo>
                    <a:lnTo>
                      <a:pt x="2897" y="996"/>
                    </a:lnTo>
                    <a:lnTo>
                      <a:pt x="2896" y="1001"/>
                    </a:lnTo>
                    <a:lnTo>
                      <a:pt x="2894" y="1005"/>
                    </a:lnTo>
                    <a:lnTo>
                      <a:pt x="2892" y="1010"/>
                    </a:lnTo>
                    <a:lnTo>
                      <a:pt x="2888" y="1013"/>
                    </a:lnTo>
                    <a:lnTo>
                      <a:pt x="2885" y="1016"/>
                    </a:lnTo>
                    <a:lnTo>
                      <a:pt x="2880" y="1018"/>
                    </a:lnTo>
                    <a:lnTo>
                      <a:pt x="2876" y="1018"/>
                    </a:lnTo>
                    <a:lnTo>
                      <a:pt x="2871" y="1018"/>
                    </a:lnTo>
                    <a:lnTo>
                      <a:pt x="2870" y="1012"/>
                    </a:lnTo>
                    <a:lnTo>
                      <a:pt x="2869" y="1005"/>
                    </a:lnTo>
                    <a:lnTo>
                      <a:pt x="2869" y="998"/>
                    </a:lnTo>
                    <a:lnTo>
                      <a:pt x="2870" y="993"/>
                    </a:lnTo>
                    <a:lnTo>
                      <a:pt x="2879" y="987"/>
                    </a:lnTo>
                    <a:lnTo>
                      <a:pt x="2886" y="981"/>
                    </a:lnTo>
                    <a:lnTo>
                      <a:pt x="2890" y="975"/>
                    </a:lnTo>
                    <a:lnTo>
                      <a:pt x="2893" y="968"/>
                    </a:lnTo>
                    <a:lnTo>
                      <a:pt x="2895" y="961"/>
                    </a:lnTo>
                    <a:lnTo>
                      <a:pt x="2895" y="953"/>
                    </a:lnTo>
                    <a:lnTo>
                      <a:pt x="2895" y="944"/>
                    </a:lnTo>
                    <a:lnTo>
                      <a:pt x="2895" y="934"/>
                    </a:lnTo>
                    <a:lnTo>
                      <a:pt x="2887" y="932"/>
                    </a:lnTo>
                    <a:lnTo>
                      <a:pt x="2878" y="934"/>
                    </a:lnTo>
                    <a:lnTo>
                      <a:pt x="2870" y="935"/>
                    </a:lnTo>
                    <a:lnTo>
                      <a:pt x="2862" y="937"/>
                    </a:lnTo>
                    <a:lnTo>
                      <a:pt x="2862" y="947"/>
                    </a:lnTo>
                    <a:lnTo>
                      <a:pt x="2861" y="956"/>
                    </a:lnTo>
                    <a:lnTo>
                      <a:pt x="2860" y="964"/>
                    </a:lnTo>
                    <a:lnTo>
                      <a:pt x="2857" y="973"/>
                    </a:lnTo>
                    <a:lnTo>
                      <a:pt x="2846" y="965"/>
                    </a:lnTo>
                    <a:lnTo>
                      <a:pt x="2832" y="957"/>
                    </a:lnTo>
                    <a:lnTo>
                      <a:pt x="2831" y="951"/>
                    </a:lnTo>
                    <a:lnTo>
                      <a:pt x="2831" y="943"/>
                    </a:lnTo>
                    <a:lnTo>
                      <a:pt x="2832" y="936"/>
                    </a:lnTo>
                    <a:lnTo>
                      <a:pt x="2833" y="930"/>
                    </a:lnTo>
                    <a:lnTo>
                      <a:pt x="2837" y="924"/>
                    </a:lnTo>
                    <a:lnTo>
                      <a:pt x="2840" y="920"/>
                    </a:lnTo>
                    <a:lnTo>
                      <a:pt x="2844" y="916"/>
                    </a:lnTo>
                    <a:lnTo>
                      <a:pt x="2848" y="913"/>
                    </a:lnTo>
                    <a:lnTo>
                      <a:pt x="2860" y="909"/>
                    </a:lnTo>
                    <a:lnTo>
                      <a:pt x="2871" y="905"/>
                    </a:lnTo>
                    <a:lnTo>
                      <a:pt x="2885" y="903"/>
                    </a:lnTo>
                    <a:lnTo>
                      <a:pt x="2898" y="902"/>
                    </a:lnTo>
                    <a:lnTo>
                      <a:pt x="2896" y="893"/>
                    </a:lnTo>
                    <a:lnTo>
                      <a:pt x="2893" y="883"/>
                    </a:lnTo>
                    <a:lnTo>
                      <a:pt x="2888" y="875"/>
                    </a:lnTo>
                    <a:lnTo>
                      <a:pt x="2884" y="866"/>
                    </a:lnTo>
                    <a:lnTo>
                      <a:pt x="2879" y="857"/>
                    </a:lnTo>
                    <a:lnTo>
                      <a:pt x="2877" y="848"/>
                    </a:lnTo>
                    <a:lnTo>
                      <a:pt x="2876" y="844"/>
                    </a:lnTo>
                    <a:lnTo>
                      <a:pt x="2876" y="839"/>
                    </a:lnTo>
                    <a:lnTo>
                      <a:pt x="2877" y="834"/>
                    </a:lnTo>
                    <a:lnTo>
                      <a:pt x="2878" y="830"/>
                    </a:lnTo>
                    <a:lnTo>
                      <a:pt x="2885" y="819"/>
                    </a:lnTo>
                    <a:lnTo>
                      <a:pt x="2892" y="807"/>
                    </a:lnTo>
                    <a:lnTo>
                      <a:pt x="2894" y="801"/>
                    </a:lnTo>
                    <a:lnTo>
                      <a:pt x="2894" y="796"/>
                    </a:lnTo>
                    <a:lnTo>
                      <a:pt x="2893" y="790"/>
                    </a:lnTo>
                    <a:lnTo>
                      <a:pt x="2889" y="783"/>
                    </a:lnTo>
                    <a:lnTo>
                      <a:pt x="2879" y="788"/>
                    </a:lnTo>
                    <a:lnTo>
                      <a:pt x="2871" y="795"/>
                    </a:lnTo>
                    <a:lnTo>
                      <a:pt x="2863" y="801"/>
                    </a:lnTo>
                    <a:lnTo>
                      <a:pt x="2855" y="808"/>
                    </a:lnTo>
                    <a:lnTo>
                      <a:pt x="2847" y="815"/>
                    </a:lnTo>
                    <a:lnTo>
                      <a:pt x="2839" y="820"/>
                    </a:lnTo>
                    <a:lnTo>
                      <a:pt x="2835" y="822"/>
                    </a:lnTo>
                    <a:lnTo>
                      <a:pt x="2830" y="823"/>
                    </a:lnTo>
                    <a:lnTo>
                      <a:pt x="2824" y="824"/>
                    </a:lnTo>
                    <a:lnTo>
                      <a:pt x="2820" y="825"/>
                    </a:lnTo>
                    <a:lnTo>
                      <a:pt x="2820" y="834"/>
                    </a:lnTo>
                    <a:lnTo>
                      <a:pt x="2820" y="845"/>
                    </a:lnTo>
                    <a:lnTo>
                      <a:pt x="2819" y="855"/>
                    </a:lnTo>
                    <a:lnTo>
                      <a:pt x="2819" y="865"/>
                    </a:lnTo>
                    <a:lnTo>
                      <a:pt x="2812" y="865"/>
                    </a:lnTo>
                    <a:lnTo>
                      <a:pt x="2805" y="866"/>
                    </a:lnTo>
                    <a:lnTo>
                      <a:pt x="2797" y="866"/>
                    </a:lnTo>
                    <a:lnTo>
                      <a:pt x="2790" y="866"/>
                    </a:lnTo>
                    <a:lnTo>
                      <a:pt x="2789" y="881"/>
                    </a:lnTo>
                    <a:lnTo>
                      <a:pt x="2787" y="891"/>
                    </a:lnTo>
                    <a:lnTo>
                      <a:pt x="2786" y="896"/>
                    </a:lnTo>
                    <a:lnTo>
                      <a:pt x="2783" y="899"/>
                    </a:lnTo>
                    <a:lnTo>
                      <a:pt x="2781" y="902"/>
                    </a:lnTo>
                    <a:lnTo>
                      <a:pt x="2779" y="904"/>
                    </a:lnTo>
                    <a:lnTo>
                      <a:pt x="2773" y="907"/>
                    </a:lnTo>
                    <a:lnTo>
                      <a:pt x="2764" y="909"/>
                    </a:lnTo>
                    <a:lnTo>
                      <a:pt x="2753" y="909"/>
                    </a:lnTo>
                    <a:lnTo>
                      <a:pt x="2738" y="907"/>
                    </a:lnTo>
                    <a:lnTo>
                      <a:pt x="2736" y="893"/>
                    </a:lnTo>
                    <a:lnTo>
                      <a:pt x="2732" y="880"/>
                    </a:lnTo>
                    <a:lnTo>
                      <a:pt x="2730" y="875"/>
                    </a:lnTo>
                    <a:lnTo>
                      <a:pt x="2726" y="872"/>
                    </a:lnTo>
                    <a:lnTo>
                      <a:pt x="2724" y="869"/>
                    </a:lnTo>
                    <a:lnTo>
                      <a:pt x="2720" y="866"/>
                    </a:lnTo>
                    <a:lnTo>
                      <a:pt x="2716" y="865"/>
                    </a:lnTo>
                    <a:lnTo>
                      <a:pt x="2712" y="864"/>
                    </a:lnTo>
                    <a:lnTo>
                      <a:pt x="2706" y="864"/>
                    </a:lnTo>
                    <a:lnTo>
                      <a:pt x="2701" y="865"/>
                    </a:lnTo>
                    <a:lnTo>
                      <a:pt x="2688" y="869"/>
                    </a:lnTo>
                    <a:lnTo>
                      <a:pt x="2673" y="875"/>
                    </a:lnTo>
                    <a:lnTo>
                      <a:pt x="2668" y="886"/>
                    </a:lnTo>
                    <a:lnTo>
                      <a:pt x="2663" y="896"/>
                    </a:lnTo>
                    <a:lnTo>
                      <a:pt x="2657" y="905"/>
                    </a:lnTo>
                    <a:lnTo>
                      <a:pt x="2651" y="914"/>
                    </a:lnTo>
                    <a:lnTo>
                      <a:pt x="2643" y="921"/>
                    </a:lnTo>
                    <a:lnTo>
                      <a:pt x="2635" y="927"/>
                    </a:lnTo>
                    <a:lnTo>
                      <a:pt x="2630" y="929"/>
                    </a:lnTo>
                    <a:lnTo>
                      <a:pt x="2625" y="930"/>
                    </a:lnTo>
                    <a:lnTo>
                      <a:pt x="2619" y="931"/>
                    </a:lnTo>
                    <a:lnTo>
                      <a:pt x="2614" y="932"/>
                    </a:lnTo>
                    <a:lnTo>
                      <a:pt x="2613" y="937"/>
                    </a:lnTo>
                    <a:lnTo>
                      <a:pt x="2613" y="940"/>
                    </a:lnTo>
                    <a:lnTo>
                      <a:pt x="2615" y="944"/>
                    </a:lnTo>
                    <a:lnTo>
                      <a:pt x="2617" y="946"/>
                    </a:lnTo>
                    <a:lnTo>
                      <a:pt x="2624" y="950"/>
                    </a:lnTo>
                    <a:lnTo>
                      <a:pt x="2633" y="951"/>
                    </a:lnTo>
                    <a:lnTo>
                      <a:pt x="2643" y="951"/>
                    </a:lnTo>
                    <a:lnTo>
                      <a:pt x="2654" y="953"/>
                    </a:lnTo>
                    <a:lnTo>
                      <a:pt x="2663" y="954"/>
                    </a:lnTo>
                    <a:lnTo>
                      <a:pt x="2669" y="956"/>
                    </a:lnTo>
                    <a:lnTo>
                      <a:pt x="2676" y="961"/>
                    </a:lnTo>
                    <a:lnTo>
                      <a:pt x="2681" y="964"/>
                    </a:lnTo>
                    <a:lnTo>
                      <a:pt x="2684" y="970"/>
                    </a:lnTo>
                    <a:lnTo>
                      <a:pt x="2688" y="976"/>
                    </a:lnTo>
                    <a:lnTo>
                      <a:pt x="2691" y="988"/>
                    </a:lnTo>
                    <a:lnTo>
                      <a:pt x="2693" y="1002"/>
                    </a:lnTo>
                    <a:lnTo>
                      <a:pt x="2695" y="1017"/>
                    </a:lnTo>
                    <a:lnTo>
                      <a:pt x="2695" y="1032"/>
                    </a:lnTo>
                    <a:lnTo>
                      <a:pt x="2696" y="1038"/>
                    </a:lnTo>
                    <a:lnTo>
                      <a:pt x="2697" y="1044"/>
                    </a:lnTo>
                    <a:lnTo>
                      <a:pt x="2699" y="1051"/>
                    </a:lnTo>
                    <a:lnTo>
                      <a:pt x="2701" y="1057"/>
                    </a:lnTo>
                    <a:lnTo>
                      <a:pt x="2706" y="1057"/>
                    </a:lnTo>
                    <a:lnTo>
                      <a:pt x="2710" y="1057"/>
                    </a:lnTo>
                    <a:lnTo>
                      <a:pt x="2714" y="1057"/>
                    </a:lnTo>
                    <a:lnTo>
                      <a:pt x="2717" y="1058"/>
                    </a:lnTo>
                    <a:lnTo>
                      <a:pt x="2721" y="1060"/>
                    </a:lnTo>
                    <a:lnTo>
                      <a:pt x="2723" y="1062"/>
                    </a:lnTo>
                    <a:lnTo>
                      <a:pt x="2725" y="1066"/>
                    </a:lnTo>
                    <a:lnTo>
                      <a:pt x="2728" y="1069"/>
                    </a:lnTo>
                    <a:lnTo>
                      <a:pt x="2731" y="1077"/>
                    </a:lnTo>
                    <a:lnTo>
                      <a:pt x="2732" y="1086"/>
                    </a:lnTo>
                    <a:lnTo>
                      <a:pt x="2734" y="1096"/>
                    </a:lnTo>
                    <a:lnTo>
                      <a:pt x="2734" y="1108"/>
                    </a:lnTo>
                    <a:lnTo>
                      <a:pt x="2734" y="1132"/>
                    </a:lnTo>
                    <a:lnTo>
                      <a:pt x="2734" y="1154"/>
                    </a:lnTo>
                    <a:lnTo>
                      <a:pt x="2734" y="1166"/>
                    </a:lnTo>
                    <a:lnTo>
                      <a:pt x="2736" y="1175"/>
                    </a:lnTo>
                    <a:lnTo>
                      <a:pt x="2737" y="1183"/>
                    </a:lnTo>
                    <a:lnTo>
                      <a:pt x="2739" y="1189"/>
                    </a:lnTo>
                    <a:lnTo>
                      <a:pt x="2742" y="1193"/>
                    </a:lnTo>
                    <a:lnTo>
                      <a:pt x="2746" y="1197"/>
                    </a:lnTo>
                    <a:lnTo>
                      <a:pt x="2749" y="1200"/>
                    </a:lnTo>
                    <a:lnTo>
                      <a:pt x="2754" y="1201"/>
                    </a:lnTo>
                    <a:lnTo>
                      <a:pt x="2762" y="1203"/>
                    </a:lnTo>
                    <a:lnTo>
                      <a:pt x="2770" y="1206"/>
                    </a:lnTo>
                    <a:lnTo>
                      <a:pt x="2778" y="1207"/>
                    </a:lnTo>
                    <a:lnTo>
                      <a:pt x="2786" y="1210"/>
                    </a:lnTo>
                    <a:lnTo>
                      <a:pt x="2789" y="1213"/>
                    </a:lnTo>
                    <a:lnTo>
                      <a:pt x="2791" y="1216"/>
                    </a:lnTo>
                    <a:lnTo>
                      <a:pt x="2795" y="1221"/>
                    </a:lnTo>
                    <a:lnTo>
                      <a:pt x="2796" y="1226"/>
                    </a:lnTo>
                    <a:lnTo>
                      <a:pt x="2798" y="1234"/>
                    </a:lnTo>
                    <a:lnTo>
                      <a:pt x="2799" y="1242"/>
                    </a:lnTo>
                    <a:lnTo>
                      <a:pt x="2800" y="1251"/>
                    </a:lnTo>
                    <a:lnTo>
                      <a:pt x="2799" y="1260"/>
                    </a:lnTo>
                    <a:lnTo>
                      <a:pt x="2798" y="1279"/>
                    </a:lnTo>
                    <a:lnTo>
                      <a:pt x="2795" y="1298"/>
                    </a:lnTo>
                    <a:lnTo>
                      <a:pt x="2791" y="1317"/>
                    </a:lnTo>
                    <a:lnTo>
                      <a:pt x="2789" y="1336"/>
                    </a:lnTo>
                    <a:lnTo>
                      <a:pt x="2787" y="1355"/>
                    </a:lnTo>
                    <a:lnTo>
                      <a:pt x="2787" y="1372"/>
                    </a:lnTo>
                    <a:lnTo>
                      <a:pt x="2799" y="1373"/>
                    </a:lnTo>
                    <a:lnTo>
                      <a:pt x="2811" y="1371"/>
                    </a:lnTo>
                    <a:lnTo>
                      <a:pt x="2822" y="1369"/>
                    </a:lnTo>
                    <a:lnTo>
                      <a:pt x="2833" y="1365"/>
                    </a:lnTo>
                    <a:lnTo>
                      <a:pt x="2844" y="1362"/>
                    </a:lnTo>
                    <a:lnTo>
                      <a:pt x="2853" y="1359"/>
                    </a:lnTo>
                    <a:lnTo>
                      <a:pt x="2863" y="1357"/>
                    </a:lnTo>
                    <a:lnTo>
                      <a:pt x="2872" y="1357"/>
                    </a:lnTo>
                    <a:lnTo>
                      <a:pt x="2873" y="1364"/>
                    </a:lnTo>
                    <a:lnTo>
                      <a:pt x="2876" y="1369"/>
                    </a:lnTo>
                    <a:lnTo>
                      <a:pt x="2878" y="1373"/>
                    </a:lnTo>
                    <a:lnTo>
                      <a:pt x="2882" y="1377"/>
                    </a:lnTo>
                    <a:lnTo>
                      <a:pt x="2886" y="1381"/>
                    </a:lnTo>
                    <a:lnTo>
                      <a:pt x="2890" y="1385"/>
                    </a:lnTo>
                    <a:lnTo>
                      <a:pt x="2894" y="1389"/>
                    </a:lnTo>
                    <a:lnTo>
                      <a:pt x="2896" y="1394"/>
                    </a:lnTo>
                    <a:lnTo>
                      <a:pt x="2897" y="1399"/>
                    </a:lnTo>
                    <a:lnTo>
                      <a:pt x="2898" y="1405"/>
                    </a:lnTo>
                    <a:lnTo>
                      <a:pt x="2898" y="1411"/>
                    </a:lnTo>
                    <a:lnTo>
                      <a:pt x="2898" y="1416"/>
                    </a:lnTo>
                    <a:lnTo>
                      <a:pt x="2897" y="1428"/>
                    </a:lnTo>
                    <a:lnTo>
                      <a:pt x="2896" y="1439"/>
                    </a:lnTo>
                    <a:lnTo>
                      <a:pt x="2890" y="1439"/>
                    </a:lnTo>
                    <a:lnTo>
                      <a:pt x="2886" y="1439"/>
                    </a:lnTo>
                    <a:lnTo>
                      <a:pt x="2881" y="1441"/>
                    </a:lnTo>
                    <a:lnTo>
                      <a:pt x="2878" y="1444"/>
                    </a:lnTo>
                    <a:lnTo>
                      <a:pt x="2876" y="1447"/>
                    </a:lnTo>
                    <a:lnTo>
                      <a:pt x="2874" y="1452"/>
                    </a:lnTo>
                    <a:lnTo>
                      <a:pt x="2873" y="1456"/>
                    </a:lnTo>
                    <a:lnTo>
                      <a:pt x="2874" y="1462"/>
                    </a:lnTo>
                    <a:lnTo>
                      <a:pt x="2885" y="1465"/>
                    </a:lnTo>
                    <a:lnTo>
                      <a:pt x="2893" y="1470"/>
                    </a:lnTo>
                    <a:lnTo>
                      <a:pt x="2901" y="1476"/>
                    </a:lnTo>
                    <a:lnTo>
                      <a:pt x="2906" y="1481"/>
                    </a:lnTo>
                    <a:lnTo>
                      <a:pt x="2919" y="1496"/>
                    </a:lnTo>
                    <a:lnTo>
                      <a:pt x="2930" y="1511"/>
                    </a:lnTo>
                    <a:lnTo>
                      <a:pt x="2922" y="1515"/>
                    </a:lnTo>
                    <a:lnTo>
                      <a:pt x="2917" y="1522"/>
                    </a:lnTo>
                    <a:lnTo>
                      <a:pt x="2912" y="1529"/>
                    </a:lnTo>
                    <a:lnTo>
                      <a:pt x="2909" y="1538"/>
                    </a:lnTo>
                    <a:lnTo>
                      <a:pt x="2906" y="1546"/>
                    </a:lnTo>
                    <a:lnTo>
                      <a:pt x="2905" y="1555"/>
                    </a:lnTo>
                    <a:lnTo>
                      <a:pt x="2905" y="1564"/>
                    </a:lnTo>
                    <a:lnTo>
                      <a:pt x="2904" y="1574"/>
                    </a:lnTo>
                    <a:lnTo>
                      <a:pt x="2893" y="1579"/>
                    </a:lnTo>
                    <a:lnTo>
                      <a:pt x="2880" y="1585"/>
                    </a:lnTo>
                    <a:lnTo>
                      <a:pt x="2870" y="1593"/>
                    </a:lnTo>
                    <a:lnTo>
                      <a:pt x="2860" y="1601"/>
                    </a:lnTo>
                    <a:lnTo>
                      <a:pt x="2848" y="1609"/>
                    </a:lnTo>
                    <a:lnTo>
                      <a:pt x="2838" y="1617"/>
                    </a:lnTo>
                    <a:lnTo>
                      <a:pt x="2827" y="1623"/>
                    </a:lnTo>
                    <a:lnTo>
                      <a:pt x="2815" y="1627"/>
                    </a:lnTo>
                    <a:lnTo>
                      <a:pt x="2815" y="1621"/>
                    </a:lnTo>
                    <a:lnTo>
                      <a:pt x="2814" y="1617"/>
                    </a:lnTo>
                    <a:lnTo>
                      <a:pt x="2813" y="1612"/>
                    </a:lnTo>
                    <a:lnTo>
                      <a:pt x="2811" y="1609"/>
                    </a:lnTo>
                    <a:lnTo>
                      <a:pt x="2807" y="1605"/>
                    </a:lnTo>
                    <a:lnTo>
                      <a:pt x="2804" y="1602"/>
                    </a:lnTo>
                    <a:lnTo>
                      <a:pt x="2800" y="1600"/>
                    </a:lnTo>
                    <a:lnTo>
                      <a:pt x="2796" y="1599"/>
                    </a:lnTo>
                    <a:lnTo>
                      <a:pt x="2787" y="1596"/>
                    </a:lnTo>
                    <a:lnTo>
                      <a:pt x="2778" y="1595"/>
                    </a:lnTo>
                    <a:lnTo>
                      <a:pt x="2767" y="1596"/>
                    </a:lnTo>
                    <a:lnTo>
                      <a:pt x="2758" y="1599"/>
                    </a:lnTo>
                    <a:lnTo>
                      <a:pt x="2758" y="1611"/>
                    </a:lnTo>
                    <a:lnTo>
                      <a:pt x="2758" y="1625"/>
                    </a:lnTo>
                    <a:lnTo>
                      <a:pt x="2749" y="1623"/>
                    </a:lnTo>
                    <a:lnTo>
                      <a:pt x="2742" y="1620"/>
                    </a:lnTo>
                    <a:lnTo>
                      <a:pt x="2737" y="1617"/>
                    </a:lnTo>
                    <a:lnTo>
                      <a:pt x="2732" y="1612"/>
                    </a:lnTo>
                    <a:lnTo>
                      <a:pt x="2728" y="1607"/>
                    </a:lnTo>
                    <a:lnTo>
                      <a:pt x="2725" y="1601"/>
                    </a:lnTo>
                    <a:lnTo>
                      <a:pt x="2722" y="1594"/>
                    </a:lnTo>
                    <a:lnTo>
                      <a:pt x="2720" y="1587"/>
                    </a:lnTo>
                    <a:lnTo>
                      <a:pt x="2716" y="1574"/>
                    </a:lnTo>
                    <a:lnTo>
                      <a:pt x="2713" y="1560"/>
                    </a:lnTo>
                    <a:lnTo>
                      <a:pt x="2709" y="1553"/>
                    </a:lnTo>
                    <a:lnTo>
                      <a:pt x="2707" y="1547"/>
                    </a:lnTo>
                    <a:lnTo>
                      <a:pt x="2702" y="1543"/>
                    </a:lnTo>
                    <a:lnTo>
                      <a:pt x="2698" y="1538"/>
                    </a:lnTo>
                    <a:lnTo>
                      <a:pt x="2689" y="1534"/>
                    </a:lnTo>
                    <a:lnTo>
                      <a:pt x="2680" y="1531"/>
                    </a:lnTo>
                    <a:lnTo>
                      <a:pt x="2669" y="1530"/>
                    </a:lnTo>
                    <a:lnTo>
                      <a:pt x="2659" y="1529"/>
                    </a:lnTo>
                    <a:lnTo>
                      <a:pt x="2650" y="1527"/>
                    </a:lnTo>
                    <a:lnTo>
                      <a:pt x="2642" y="1523"/>
                    </a:lnTo>
                    <a:lnTo>
                      <a:pt x="2639" y="1520"/>
                    </a:lnTo>
                    <a:lnTo>
                      <a:pt x="2636" y="1517"/>
                    </a:lnTo>
                    <a:lnTo>
                      <a:pt x="2634" y="1512"/>
                    </a:lnTo>
                    <a:lnTo>
                      <a:pt x="2632" y="1506"/>
                    </a:lnTo>
                    <a:lnTo>
                      <a:pt x="2623" y="1513"/>
                    </a:lnTo>
                    <a:lnTo>
                      <a:pt x="2616" y="1521"/>
                    </a:lnTo>
                    <a:lnTo>
                      <a:pt x="2610" y="1529"/>
                    </a:lnTo>
                    <a:lnTo>
                      <a:pt x="2606" y="1538"/>
                    </a:lnTo>
                    <a:lnTo>
                      <a:pt x="2603" y="1547"/>
                    </a:lnTo>
                    <a:lnTo>
                      <a:pt x="2601" y="1558"/>
                    </a:lnTo>
                    <a:lnTo>
                      <a:pt x="2600" y="1568"/>
                    </a:lnTo>
                    <a:lnTo>
                      <a:pt x="2599" y="1580"/>
                    </a:lnTo>
                    <a:lnTo>
                      <a:pt x="2587" y="1582"/>
                    </a:lnTo>
                    <a:lnTo>
                      <a:pt x="2577" y="1580"/>
                    </a:lnTo>
                    <a:lnTo>
                      <a:pt x="2566" y="1578"/>
                    </a:lnTo>
                    <a:lnTo>
                      <a:pt x="2554" y="1577"/>
                    </a:lnTo>
                    <a:lnTo>
                      <a:pt x="2557" y="1544"/>
                    </a:lnTo>
                    <a:lnTo>
                      <a:pt x="2560" y="1507"/>
                    </a:lnTo>
                    <a:lnTo>
                      <a:pt x="2560" y="1498"/>
                    </a:lnTo>
                    <a:lnTo>
                      <a:pt x="2559" y="1490"/>
                    </a:lnTo>
                    <a:lnTo>
                      <a:pt x="2557" y="1482"/>
                    </a:lnTo>
                    <a:lnTo>
                      <a:pt x="2553" y="1476"/>
                    </a:lnTo>
                    <a:lnTo>
                      <a:pt x="2549" y="1469"/>
                    </a:lnTo>
                    <a:lnTo>
                      <a:pt x="2543" y="1463"/>
                    </a:lnTo>
                    <a:lnTo>
                      <a:pt x="2536" y="1460"/>
                    </a:lnTo>
                    <a:lnTo>
                      <a:pt x="2526" y="1456"/>
                    </a:lnTo>
                    <a:lnTo>
                      <a:pt x="2508" y="1453"/>
                    </a:lnTo>
                    <a:lnTo>
                      <a:pt x="2493" y="1448"/>
                    </a:lnTo>
                    <a:lnTo>
                      <a:pt x="2490" y="1446"/>
                    </a:lnTo>
                    <a:lnTo>
                      <a:pt x="2487" y="1444"/>
                    </a:lnTo>
                    <a:lnTo>
                      <a:pt x="2485" y="1441"/>
                    </a:lnTo>
                    <a:lnTo>
                      <a:pt x="2484" y="1438"/>
                    </a:lnTo>
                    <a:lnTo>
                      <a:pt x="2483" y="1433"/>
                    </a:lnTo>
                    <a:lnTo>
                      <a:pt x="2482" y="1429"/>
                    </a:lnTo>
                    <a:lnTo>
                      <a:pt x="2482" y="1423"/>
                    </a:lnTo>
                    <a:lnTo>
                      <a:pt x="2482" y="1418"/>
                    </a:lnTo>
                    <a:lnTo>
                      <a:pt x="2488" y="1415"/>
                    </a:lnTo>
                    <a:lnTo>
                      <a:pt x="2494" y="1412"/>
                    </a:lnTo>
                    <a:lnTo>
                      <a:pt x="2499" y="1408"/>
                    </a:lnTo>
                    <a:lnTo>
                      <a:pt x="2502" y="1404"/>
                    </a:lnTo>
                    <a:lnTo>
                      <a:pt x="2505" y="1398"/>
                    </a:lnTo>
                    <a:lnTo>
                      <a:pt x="2508" y="1392"/>
                    </a:lnTo>
                    <a:lnTo>
                      <a:pt x="2509" y="1387"/>
                    </a:lnTo>
                    <a:lnTo>
                      <a:pt x="2509" y="1380"/>
                    </a:lnTo>
                    <a:lnTo>
                      <a:pt x="2508" y="1365"/>
                    </a:lnTo>
                    <a:lnTo>
                      <a:pt x="2504" y="1350"/>
                    </a:lnTo>
                    <a:lnTo>
                      <a:pt x="2499" y="1333"/>
                    </a:lnTo>
                    <a:lnTo>
                      <a:pt x="2492" y="1316"/>
                    </a:lnTo>
                    <a:lnTo>
                      <a:pt x="2477" y="1281"/>
                    </a:lnTo>
                    <a:lnTo>
                      <a:pt x="2461" y="1249"/>
                    </a:lnTo>
                    <a:lnTo>
                      <a:pt x="2455" y="1234"/>
                    </a:lnTo>
                    <a:lnTo>
                      <a:pt x="2450" y="1222"/>
                    </a:lnTo>
                    <a:lnTo>
                      <a:pt x="2446" y="1211"/>
                    </a:lnTo>
                    <a:lnTo>
                      <a:pt x="2446" y="1203"/>
                    </a:lnTo>
                    <a:lnTo>
                      <a:pt x="2450" y="1203"/>
                    </a:lnTo>
                    <a:lnTo>
                      <a:pt x="2454" y="1203"/>
                    </a:lnTo>
                    <a:lnTo>
                      <a:pt x="2459" y="1202"/>
                    </a:lnTo>
                    <a:lnTo>
                      <a:pt x="2463" y="1201"/>
                    </a:lnTo>
                    <a:lnTo>
                      <a:pt x="2472" y="1198"/>
                    </a:lnTo>
                    <a:lnTo>
                      <a:pt x="2482" y="1192"/>
                    </a:lnTo>
                    <a:lnTo>
                      <a:pt x="2499" y="1180"/>
                    </a:lnTo>
                    <a:lnTo>
                      <a:pt x="2511" y="1168"/>
                    </a:lnTo>
                    <a:lnTo>
                      <a:pt x="2517" y="1162"/>
                    </a:lnTo>
                    <a:lnTo>
                      <a:pt x="2521" y="1158"/>
                    </a:lnTo>
                    <a:lnTo>
                      <a:pt x="2526" y="1152"/>
                    </a:lnTo>
                    <a:lnTo>
                      <a:pt x="2529" y="1147"/>
                    </a:lnTo>
                    <a:lnTo>
                      <a:pt x="2534" y="1136"/>
                    </a:lnTo>
                    <a:lnTo>
                      <a:pt x="2536" y="1125"/>
                    </a:lnTo>
                    <a:lnTo>
                      <a:pt x="2539" y="1101"/>
                    </a:lnTo>
                    <a:lnTo>
                      <a:pt x="2539" y="1075"/>
                    </a:lnTo>
                    <a:lnTo>
                      <a:pt x="2544" y="1075"/>
                    </a:lnTo>
                    <a:lnTo>
                      <a:pt x="2549" y="1074"/>
                    </a:lnTo>
                    <a:lnTo>
                      <a:pt x="2552" y="1072"/>
                    </a:lnTo>
                    <a:lnTo>
                      <a:pt x="2556" y="1070"/>
                    </a:lnTo>
                    <a:lnTo>
                      <a:pt x="2560" y="1065"/>
                    </a:lnTo>
                    <a:lnTo>
                      <a:pt x="2564" y="1057"/>
                    </a:lnTo>
                    <a:lnTo>
                      <a:pt x="2568" y="1049"/>
                    </a:lnTo>
                    <a:lnTo>
                      <a:pt x="2574" y="1043"/>
                    </a:lnTo>
                    <a:lnTo>
                      <a:pt x="2577" y="1041"/>
                    </a:lnTo>
                    <a:lnTo>
                      <a:pt x="2582" y="1039"/>
                    </a:lnTo>
                    <a:lnTo>
                      <a:pt x="2587" y="1038"/>
                    </a:lnTo>
                    <a:lnTo>
                      <a:pt x="2594" y="1039"/>
                    </a:lnTo>
                    <a:lnTo>
                      <a:pt x="2594" y="1033"/>
                    </a:lnTo>
                    <a:lnTo>
                      <a:pt x="2593" y="1026"/>
                    </a:lnTo>
                    <a:lnTo>
                      <a:pt x="2592" y="1019"/>
                    </a:lnTo>
                    <a:lnTo>
                      <a:pt x="2589" y="1013"/>
                    </a:lnTo>
                    <a:lnTo>
                      <a:pt x="2583" y="1001"/>
                    </a:lnTo>
                    <a:lnTo>
                      <a:pt x="2578" y="988"/>
                    </a:lnTo>
                    <a:lnTo>
                      <a:pt x="2570" y="988"/>
                    </a:lnTo>
                    <a:lnTo>
                      <a:pt x="2565" y="987"/>
                    </a:lnTo>
                    <a:lnTo>
                      <a:pt x="2559" y="985"/>
                    </a:lnTo>
                    <a:lnTo>
                      <a:pt x="2554" y="981"/>
                    </a:lnTo>
                    <a:lnTo>
                      <a:pt x="2550" y="977"/>
                    </a:lnTo>
                    <a:lnTo>
                      <a:pt x="2548" y="972"/>
                    </a:lnTo>
                    <a:lnTo>
                      <a:pt x="2545" y="967"/>
                    </a:lnTo>
                    <a:lnTo>
                      <a:pt x="2543" y="961"/>
                    </a:lnTo>
                    <a:lnTo>
                      <a:pt x="2541" y="947"/>
                    </a:lnTo>
                    <a:lnTo>
                      <a:pt x="2540" y="932"/>
                    </a:lnTo>
                    <a:lnTo>
                      <a:pt x="2540" y="920"/>
                    </a:lnTo>
                    <a:lnTo>
                      <a:pt x="2541" y="909"/>
                    </a:lnTo>
                    <a:lnTo>
                      <a:pt x="2540" y="896"/>
                    </a:lnTo>
                    <a:lnTo>
                      <a:pt x="2539" y="882"/>
                    </a:lnTo>
                    <a:lnTo>
                      <a:pt x="2539" y="875"/>
                    </a:lnTo>
                    <a:lnTo>
                      <a:pt x="2540" y="870"/>
                    </a:lnTo>
                    <a:lnTo>
                      <a:pt x="2541" y="863"/>
                    </a:lnTo>
                    <a:lnTo>
                      <a:pt x="2542" y="857"/>
                    </a:lnTo>
                    <a:lnTo>
                      <a:pt x="2545" y="853"/>
                    </a:lnTo>
                    <a:lnTo>
                      <a:pt x="2548" y="850"/>
                    </a:lnTo>
                    <a:lnTo>
                      <a:pt x="2551" y="848"/>
                    </a:lnTo>
                    <a:lnTo>
                      <a:pt x="2556" y="847"/>
                    </a:lnTo>
                    <a:lnTo>
                      <a:pt x="2564" y="847"/>
                    </a:lnTo>
                    <a:lnTo>
                      <a:pt x="2574" y="848"/>
                    </a:lnTo>
                    <a:lnTo>
                      <a:pt x="2580" y="849"/>
                    </a:lnTo>
                    <a:lnTo>
                      <a:pt x="2585" y="850"/>
                    </a:lnTo>
                    <a:lnTo>
                      <a:pt x="2591" y="849"/>
                    </a:lnTo>
                    <a:lnTo>
                      <a:pt x="2597" y="848"/>
                    </a:lnTo>
                    <a:lnTo>
                      <a:pt x="2595" y="825"/>
                    </a:lnTo>
                    <a:lnTo>
                      <a:pt x="2595" y="803"/>
                    </a:lnTo>
                    <a:lnTo>
                      <a:pt x="2595" y="798"/>
                    </a:lnTo>
                    <a:lnTo>
                      <a:pt x="2597" y="792"/>
                    </a:lnTo>
                    <a:lnTo>
                      <a:pt x="2599" y="788"/>
                    </a:lnTo>
                    <a:lnTo>
                      <a:pt x="2602" y="784"/>
                    </a:lnTo>
                    <a:lnTo>
                      <a:pt x="2606" y="780"/>
                    </a:lnTo>
                    <a:lnTo>
                      <a:pt x="2610" y="778"/>
                    </a:lnTo>
                    <a:lnTo>
                      <a:pt x="2616" y="775"/>
                    </a:lnTo>
                    <a:lnTo>
                      <a:pt x="2623" y="774"/>
                    </a:lnTo>
                    <a:lnTo>
                      <a:pt x="2633" y="773"/>
                    </a:lnTo>
                    <a:lnTo>
                      <a:pt x="2643" y="773"/>
                    </a:lnTo>
                    <a:lnTo>
                      <a:pt x="2654" y="774"/>
                    </a:lnTo>
                    <a:lnTo>
                      <a:pt x="2665" y="775"/>
                    </a:lnTo>
                    <a:lnTo>
                      <a:pt x="2683" y="776"/>
                    </a:lnTo>
                    <a:lnTo>
                      <a:pt x="2701" y="776"/>
                    </a:lnTo>
                    <a:lnTo>
                      <a:pt x="2710" y="775"/>
                    </a:lnTo>
                    <a:lnTo>
                      <a:pt x="2718" y="774"/>
                    </a:lnTo>
                    <a:lnTo>
                      <a:pt x="2726" y="772"/>
                    </a:lnTo>
                    <a:lnTo>
                      <a:pt x="2733" y="767"/>
                    </a:lnTo>
                    <a:lnTo>
                      <a:pt x="2743" y="759"/>
                    </a:lnTo>
                    <a:lnTo>
                      <a:pt x="2753" y="751"/>
                    </a:lnTo>
                    <a:lnTo>
                      <a:pt x="2758" y="748"/>
                    </a:lnTo>
                    <a:lnTo>
                      <a:pt x="2764" y="746"/>
                    </a:lnTo>
                    <a:lnTo>
                      <a:pt x="2770" y="745"/>
                    </a:lnTo>
                    <a:lnTo>
                      <a:pt x="2778" y="745"/>
                    </a:lnTo>
                    <a:lnTo>
                      <a:pt x="2789" y="745"/>
                    </a:lnTo>
                    <a:lnTo>
                      <a:pt x="2800" y="743"/>
                    </a:lnTo>
                    <a:lnTo>
                      <a:pt x="2806" y="742"/>
                    </a:lnTo>
                    <a:lnTo>
                      <a:pt x="2811" y="740"/>
                    </a:lnTo>
                    <a:lnTo>
                      <a:pt x="2815" y="737"/>
                    </a:lnTo>
                    <a:lnTo>
                      <a:pt x="2820" y="731"/>
                    </a:lnTo>
                    <a:lnTo>
                      <a:pt x="2822" y="726"/>
                    </a:lnTo>
                    <a:lnTo>
                      <a:pt x="2822" y="723"/>
                    </a:lnTo>
                    <a:lnTo>
                      <a:pt x="2823" y="718"/>
                    </a:lnTo>
                    <a:lnTo>
                      <a:pt x="2822" y="714"/>
                    </a:lnTo>
                    <a:lnTo>
                      <a:pt x="2819" y="706"/>
                    </a:lnTo>
                    <a:lnTo>
                      <a:pt x="2813" y="698"/>
                    </a:lnTo>
                    <a:lnTo>
                      <a:pt x="2807" y="689"/>
                    </a:lnTo>
                    <a:lnTo>
                      <a:pt x="2802" y="681"/>
                    </a:lnTo>
                    <a:lnTo>
                      <a:pt x="2799" y="676"/>
                    </a:lnTo>
                    <a:lnTo>
                      <a:pt x="2797" y="672"/>
                    </a:lnTo>
                    <a:lnTo>
                      <a:pt x="2796" y="668"/>
                    </a:lnTo>
                    <a:lnTo>
                      <a:pt x="2796" y="664"/>
                    </a:lnTo>
                    <a:lnTo>
                      <a:pt x="2800" y="663"/>
                    </a:lnTo>
                    <a:lnTo>
                      <a:pt x="2806" y="663"/>
                    </a:lnTo>
                    <a:lnTo>
                      <a:pt x="2805" y="655"/>
                    </a:lnTo>
                    <a:lnTo>
                      <a:pt x="2805" y="644"/>
                    </a:lnTo>
                    <a:lnTo>
                      <a:pt x="2805" y="634"/>
                    </a:lnTo>
                    <a:lnTo>
                      <a:pt x="2806" y="625"/>
                    </a:lnTo>
                    <a:lnTo>
                      <a:pt x="2808" y="622"/>
                    </a:lnTo>
                    <a:lnTo>
                      <a:pt x="2810" y="618"/>
                    </a:lnTo>
                    <a:lnTo>
                      <a:pt x="2812" y="616"/>
                    </a:lnTo>
                    <a:lnTo>
                      <a:pt x="2814" y="614"/>
                    </a:lnTo>
                    <a:lnTo>
                      <a:pt x="2818" y="614"/>
                    </a:lnTo>
                    <a:lnTo>
                      <a:pt x="2822" y="615"/>
                    </a:lnTo>
                    <a:lnTo>
                      <a:pt x="2827" y="617"/>
                    </a:lnTo>
                    <a:lnTo>
                      <a:pt x="2831" y="620"/>
                    </a:lnTo>
                    <a:lnTo>
                      <a:pt x="2833" y="610"/>
                    </a:lnTo>
                    <a:lnTo>
                      <a:pt x="2837" y="601"/>
                    </a:lnTo>
                    <a:lnTo>
                      <a:pt x="2841" y="591"/>
                    </a:lnTo>
                    <a:lnTo>
                      <a:pt x="2846" y="581"/>
                    </a:lnTo>
                    <a:lnTo>
                      <a:pt x="2851" y="570"/>
                    </a:lnTo>
                    <a:lnTo>
                      <a:pt x="2855" y="560"/>
                    </a:lnTo>
                    <a:lnTo>
                      <a:pt x="2860" y="550"/>
                    </a:lnTo>
                    <a:lnTo>
                      <a:pt x="2862" y="538"/>
                    </a:lnTo>
                    <a:lnTo>
                      <a:pt x="2868" y="535"/>
                    </a:lnTo>
                    <a:lnTo>
                      <a:pt x="2872" y="532"/>
                    </a:lnTo>
                    <a:lnTo>
                      <a:pt x="2877" y="526"/>
                    </a:lnTo>
                    <a:lnTo>
                      <a:pt x="2880" y="520"/>
                    </a:lnTo>
                    <a:lnTo>
                      <a:pt x="2886" y="508"/>
                    </a:lnTo>
                    <a:lnTo>
                      <a:pt x="2890" y="493"/>
                    </a:lnTo>
                    <a:lnTo>
                      <a:pt x="2895" y="479"/>
                    </a:lnTo>
                    <a:lnTo>
                      <a:pt x="2901" y="467"/>
                    </a:lnTo>
                    <a:lnTo>
                      <a:pt x="2903" y="460"/>
                    </a:lnTo>
                    <a:lnTo>
                      <a:pt x="2907" y="455"/>
                    </a:lnTo>
                    <a:lnTo>
                      <a:pt x="2912" y="451"/>
                    </a:lnTo>
                    <a:lnTo>
                      <a:pt x="2917" y="447"/>
                    </a:lnTo>
                    <a:lnTo>
                      <a:pt x="2917" y="433"/>
                    </a:lnTo>
                    <a:lnTo>
                      <a:pt x="2917" y="419"/>
                    </a:lnTo>
                    <a:lnTo>
                      <a:pt x="2917" y="412"/>
                    </a:lnTo>
                    <a:lnTo>
                      <a:pt x="2918" y="405"/>
                    </a:lnTo>
                    <a:lnTo>
                      <a:pt x="2919" y="398"/>
                    </a:lnTo>
                    <a:lnTo>
                      <a:pt x="2921" y="392"/>
                    </a:lnTo>
                    <a:lnTo>
                      <a:pt x="2926" y="390"/>
                    </a:lnTo>
                    <a:lnTo>
                      <a:pt x="2930" y="389"/>
                    </a:lnTo>
                    <a:lnTo>
                      <a:pt x="2933" y="387"/>
                    </a:lnTo>
                    <a:lnTo>
                      <a:pt x="2935" y="384"/>
                    </a:lnTo>
                    <a:lnTo>
                      <a:pt x="2938" y="376"/>
                    </a:lnTo>
                    <a:lnTo>
                      <a:pt x="2940" y="366"/>
                    </a:lnTo>
                    <a:lnTo>
                      <a:pt x="2942" y="362"/>
                    </a:lnTo>
                    <a:lnTo>
                      <a:pt x="2944" y="357"/>
                    </a:lnTo>
                    <a:lnTo>
                      <a:pt x="2945" y="354"/>
                    </a:lnTo>
                    <a:lnTo>
                      <a:pt x="2948" y="349"/>
                    </a:lnTo>
                    <a:lnTo>
                      <a:pt x="2952" y="346"/>
                    </a:lnTo>
                    <a:lnTo>
                      <a:pt x="2958" y="344"/>
                    </a:lnTo>
                    <a:lnTo>
                      <a:pt x="2963" y="343"/>
                    </a:lnTo>
                    <a:lnTo>
                      <a:pt x="2971" y="341"/>
                    </a:lnTo>
                    <a:lnTo>
                      <a:pt x="2972" y="311"/>
                    </a:lnTo>
                    <a:lnTo>
                      <a:pt x="2975" y="280"/>
                    </a:lnTo>
                    <a:lnTo>
                      <a:pt x="2976" y="264"/>
                    </a:lnTo>
                    <a:lnTo>
                      <a:pt x="2976" y="249"/>
                    </a:lnTo>
                    <a:lnTo>
                      <a:pt x="2975" y="241"/>
                    </a:lnTo>
                    <a:lnTo>
                      <a:pt x="2972" y="234"/>
                    </a:lnTo>
                    <a:lnTo>
                      <a:pt x="2971" y="226"/>
                    </a:lnTo>
                    <a:lnTo>
                      <a:pt x="2968" y="220"/>
                    </a:lnTo>
                    <a:lnTo>
                      <a:pt x="2955" y="198"/>
                    </a:lnTo>
                    <a:lnTo>
                      <a:pt x="2942" y="177"/>
                    </a:lnTo>
                    <a:lnTo>
                      <a:pt x="2937" y="167"/>
                    </a:lnTo>
                    <a:lnTo>
                      <a:pt x="2931" y="156"/>
                    </a:lnTo>
                    <a:lnTo>
                      <a:pt x="2930" y="150"/>
                    </a:lnTo>
                    <a:lnTo>
                      <a:pt x="2929" y="144"/>
                    </a:lnTo>
                    <a:lnTo>
                      <a:pt x="2928" y="138"/>
                    </a:lnTo>
                    <a:lnTo>
                      <a:pt x="2928" y="131"/>
                    </a:lnTo>
                    <a:lnTo>
                      <a:pt x="2928" y="121"/>
                    </a:lnTo>
                    <a:lnTo>
                      <a:pt x="2927" y="110"/>
                    </a:lnTo>
                    <a:lnTo>
                      <a:pt x="2927" y="102"/>
                    </a:lnTo>
                    <a:lnTo>
                      <a:pt x="2925" y="94"/>
                    </a:lnTo>
                    <a:lnTo>
                      <a:pt x="2920" y="89"/>
                    </a:lnTo>
                    <a:lnTo>
                      <a:pt x="2914" y="83"/>
                    </a:lnTo>
                    <a:lnTo>
                      <a:pt x="2906" y="78"/>
                    </a:lnTo>
                    <a:lnTo>
                      <a:pt x="2896" y="75"/>
                    </a:lnTo>
                    <a:lnTo>
                      <a:pt x="2881" y="73"/>
                    </a:lnTo>
                    <a:lnTo>
                      <a:pt x="2866" y="67"/>
                    </a:lnTo>
                    <a:lnTo>
                      <a:pt x="2861" y="62"/>
                    </a:lnTo>
                    <a:lnTo>
                      <a:pt x="2856" y="58"/>
                    </a:lnTo>
                    <a:lnTo>
                      <a:pt x="2854" y="54"/>
                    </a:lnTo>
                    <a:lnTo>
                      <a:pt x="2853" y="51"/>
                    </a:lnTo>
                    <a:lnTo>
                      <a:pt x="2853" y="48"/>
                    </a:lnTo>
                    <a:lnTo>
                      <a:pt x="2853" y="43"/>
                    </a:lnTo>
                    <a:lnTo>
                      <a:pt x="2830" y="27"/>
                    </a:lnTo>
                    <a:lnTo>
                      <a:pt x="2811" y="15"/>
                    </a:lnTo>
                    <a:lnTo>
                      <a:pt x="2800" y="10"/>
                    </a:lnTo>
                    <a:lnTo>
                      <a:pt x="2789" y="7"/>
                    </a:lnTo>
                    <a:lnTo>
                      <a:pt x="2775" y="5"/>
                    </a:lnTo>
                    <a:lnTo>
                      <a:pt x="2759" y="5"/>
                    </a:lnTo>
                    <a:lnTo>
                      <a:pt x="2759" y="12"/>
                    </a:lnTo>
                    <a:lnTo>
                      <a:pt x="2758" y="20"/>
                    </a:lnTo>
                    <a:lnTo>
                      <a:pt x="2736" y="21"/>
                    </a:lnTo>
                    <a:lnTo>
                      <a:pt x="2714" y="24"/>
                    </a:lnTo>
                    <a:lnTo>
                      <a:pt x="2691" y="25"/>
                    </a:lnTo>
                    <a:lnTo>
                      <a:pt x="2668" y="24"/>
                    </a:lnTo>
                    <a:lnTo>
                      <a:pt x="2658" y="21"/>
                    </a:lnTo>
                    <a:lnTo>
                      <a:pt x="2648" y="19"/>
                    </a:lnTo>
                    <a:lnTo>
                      <a:pt x="2638" y="16"/>
                    </a:lnTo>
                    <a:lnTo>
                      <a:pt x="2627" y="12"/>
                    </a:lnTo>
                    <a:lnTo>
                      <a:pt x="2617" y="9"/>
                    </a:lnTo>
                    <a:lnTo>
                      <a:pt x="2607" y="5"/>
                    </a:lnTo>
                    <a:lnTo>
                      <a:pt x="2595" y="2"/>
                    </a:lnTo>
                    <a:lnTo>
                      <a:pt x="2585" y="1"/>
                    </a:lnTo>
                    <a:lnTo>
                      <a:pt x="2576" y="0"/>
                    </a:lnTo>
                    <a:lnTo>
                      <a:pt x="2567" y="1"/>
                    </a:lnTo>
                    <a:lnTo>
                      <a:pt x="2557" y="3"/>
                    </a:lnTo>
                    <a:lnTo>
                      <a:pt x="2548" y="4"/>
                    </a:lnTo>
                    <a:lnTo>
                      <a:pt x="2537" y="7"/>
                    </a:lnTo>
                    <a:lnTo>
                      <a:pt x="2527" y="9"/>
                    </a:lnTo>
                    <a:lnTo>
                      <a:pt x="2517" y="9"/>
                    </a:lnTo>
                    <a:lnTo>
                      <a:pt x="2507" y="9"/>
                    </a:lnTo>
                    <a:lnTo>
                      <a:pt x="2503" y="8"/>
                    </a:lnTo>
                    <a:lnTo>
                      <a:pt x="2500" y="5"/>
                    </a:lnTo>
                    <a:lnTo>
                      <a:pt x="2496" y="3"/>
                    </a:lnTo>
                    <a:lnTo>
                      <a:pt x="2494" y="1"/>
                    </a:lnTo>
                    <a:lnTo>
                      <a:pt x="2480" y="13"/>
                    </a:lnTo>
                    <a:lnTo>
                      <a:pt x="2470" y="26"/>
                    </a:lnTo>
                    <a:lnTo>
                      <a:pt x="2461" y="39"/>
                    </a:lnTo>
                    <a:lnTo>
                      <a:pt x="2454" y="50"/>
                    </a:lnTo>
                    <a:lnTo>
                      <a:pt x="2452" y="59"/>
                    </a:lnTo>
                    <a:lnTo>
                      <a:pt x="2446" y="76"/>
                    </a:lnTo>
                    <a:lnTo>
                      <a:pt x="2442" y="92"/>
                    </a:lnTo>
                    <a:lnTo>
                      <a:pt x="2441" y="100"/>
                    </a:lnTo>
                    <a:lnTo>
                      <a:pt x="2426" y="101"/>
                    </a:lnTo>
                    <a:lnTo>
                      <a:pt x="2411" y="102"/>
                    </a:lnTo>
                    <a:lnTo>
                      <a:pt x="2395" y="102"/>
                    </a:lnTo>
                    <a:lnTo>
                      <a:pt x="2378" y="102"/>
                    </a:lnTo>
                    <a:lnTo>
                      <a:pt x="2355" y="102"/>
                    </a:lnTo>
                    <a:lnTo>
                      <a:pt x="2332" y="103"/>
                    </a:lnTo>
                    <a:lnTo>
                      <a:pt x="2321" y="105"/>
                    </a:lnTo>
                    <a:lnTo>
                      <a:pt x="2311" y="106"/>
                    </a:lnTo>
                    <a:lnTo>
                      <a:pt x="2299" y="108"/>
                    </a:lnTo>
                    <a:lnTo>
                      <a:pt x="2290" y="111"/>
                    </a:lnTo>
                    <a:lnTo>
                      <a:pt x="2281" y="115"/>
                    </a:lnTo>
                    <a:lnTo>
                      <a:pt x="2272" y="119"/>
                    </a:lnTo>
                    <a:lnTo>
                      <a:pt x="2265" y="125"/>
                    </a:lnTo>
                    <a:lnTo>
                      <a:pt x="2258" y="132"/>
                    </a:lnTo>
                    <a:lnTo>
                      <a:pt x="2253" y="141"/>
                    </a:lnTo>
                    <a:lnTo>
                      <a:pt x="2248" y="150"/>
                    </a:lnTo>
                    <a:lnTo>
                      <a:pt x="2245" y="161"/>
                    </a:lnTo>
                    <a:lnTo>
                      <a:pt x="2242" y="174"/>
                    </a:lnTo>
                    <a:lnTo>
                      <a:pt x="2223" y="180"/>
                    </a:lnTo>
                    <a:lnTo>
                      <a:pt x="2204" y="183"/>
                    </a:lnTo>
                    <a:lnTo>
                      <a:pt x="2195" y="185"/>
                    </a:lnTo>
                    <a:lnTo>
                      <a:pt x="2186" y="189"/>
                    </a:lnTo>
                    <a:lnTo>
                      <a:pt x="2176" y="193"/>
                    </a:lnTo>
                    <a:lnTo>
                      <a:pt x="2168" y="200"/>
                    </a:lnTo>
                    <a:lnTo>
                      <a:pt x="2154" y="217"/>
                    </a:lnTo>
                    <a:lnTo>
                      <a:pt x="2138" y="234"/>
                    </a:lnTo>
                    <a:lnTo>
                      <a:pt x="2126" y="242"/>
                    </a:lnTo>
                    <a:lnTo>
                      <a:pt x="2114" y="250"/>
                    </a:lnTo>
                    <a:lnTo>
                      <a:pt x="2100" y="256"/>
                    </a:lnTo>
                    <a:lnTo>
                      <a:pt x="2088" y="262"/>
                    </a:lnTo>
                    <a:lnTo>
                      <a:pt x="2073" y="266"/>
                    </a:lnTo>
                    <a:lnTo>
                      <a:pt x="2059" y="270"/>
                    </a:lnTo>
                    <a:lnTo>
                      <a:pt x="2044" y="272"/>
                    </a:lnTo>
                    <a:lnTo>
                      <a:pt x="2031" y="274"/>
                    </a:lnTo>
                    <a:lnTo>
                      <a:pt x="2027" y="281"/>
                    </a:lnTo>
                    <a:lnTo>
                      <a:pt x="2022" y="287"/>
                    </a:lnTo>
                    <a:lnTo>
                      <a:pt x="2016" y="292"/>
                    </a:lnTo>
                    <a:lnTo>
                      <a:pt x="2010" y="297"/>
                    </a:lnTo>
                    <a:lnTo>
                      <a:pt x="1994" y="306"/>
                    </a:lnTo>
                    <a:lnTo>
                      <a:pt x="1978" y="313"/>
                    </a:lnTo>
                    <a:lnTo>
                      <a:pt x="1943" y="323"/>
                    </a:lnTo>
                    <a:lnTo>
                      <a:pt x="1913" y="335"/>
                    </a:lnTo>
                    <a:lnTo>
                      <a:pt x="1905" y="339"/>
                    </a:lnTo>
                    <a:lnTo>
                      <a:pt x="1899" y="344"/>
                    </a:lnTo>
                    <a:lnTo>
                      <a:pt x="1894" y="349"/>
                    </a:lnTo>
                    <a:lnTo>
                      <a:pt x="1888" y="356"/>
                    </a:lnTo>
                    <a:lnTo>
                      <a:pt x="1879" y="369"/>
                    </a:lnTo>
                    <a:lnTo>
                      <a:pt x="1870" y="382"/>
                    </a:lnTo>
                    <a:lnTo>
                      <a:pt x="1863" y="392"/>
                    </a:lnTo>
                    <a:lnTo>
                      <a:pt x="1854" y="399"/>
                    </a:lnTo>
                    <a:lnTo>
                      <a:pt x="1845" y="404"/>
                    </a:lnTo>
                    <a:lnTo>
                      <a:pt x="1835" y="407"/>
                    </a:lnTo>
                    <a:lnTo>
                      <a:pt x="1813" y="413"/>
                    </a:lnTo>
                    <a:lnTo>
                      <a:pt x="1790" y="418"/>
                    </a:lnTo>
                    <a:lnTo>
                      <a:pt x="1780" y="420"/>
                    </a:lnTo>
                    <a:lnTo>
                      <a:pt x="1770" y="425"/>
                    </a:lnTo>
                    <a:lnTo>
                      <a:pt x="1760" y="429"/>
                    </a:lnTo>
                    <a:lnTo>
                      <a:pt x="1751" y="436"/>
                    </a:lnTo>
                    <a:lnTo>
                      <a:pt x="1741" y="443"/>
                    </a:lnTo>
                    <a:lnTo>
                      <a:pt x="1732" y="450"/>
                    </a:lnTo>
                    <a:lnTo>
                      <a:pt x="1724" y="458"/>
                    </a:lnTo>
                    <a:lnTo>
                      <a:pt x="1716" y="467"/>
                    </a:lnTo>
                    <a:lnTo>
                      <a:pt x="1702" y="485"/>
                    </a:lnTo>
                    <a:lnTo>
                      <a:pt x="1688" y="503"/>
                    </a:lnTo>
                    <a:lnTo>
                      <a:pt x="1675" y="522"/>
                    </a:lnTo>
                    <a:lnTo>
                      <a:pt x="1664" y="542"/>
                    </a:lnTo>
                    <a:lnTo>
                      <a:pt x="1659" y="550"/>
                    </a:lnTo>
                    <a:lnTo>
                      <a:pt x="1654" y="557"/>
                    </a:lnTo>
                    <a:lnTo>
                      <a:pt x="1648" y="563"/>
                    </a:lnTo>
                    <a:lnTo>
                      <a:pt x="1642" y="570"/>
                    </a:lnTo>
                    <a:lnTo>
                      <a:pt x="1636" y="575"/>
                    </a:lnTo>
                    <a:lnTo>
                      <a:pt x="1628" y="581"/>
                    </a:lnTo>
                    <a:lnTo>
                      <a:pt x="1621" y="585"/>
                    </a:lnTo>
                    <a:lnTo>
                      <a:pt x="1613" y="590"/>
                    </a:lnTo>
                    <a:lnTo>
                      <a:pt x="1596" y="595"/>
                    </a:lnTo>
                    <a:lnTo>
                      <a:pt x="1579" y="601"/>
                    </a:lnTo>
                    <a:lnTo>
                      <a:pt x="1560" y="604"/>
                    </a:lnTo>
                    <a:lnTo>
                      <a:pt x="1541" y="606"/>
                    </a:lnTo>
                    <a:lnTo>
                      <a:pt x="1536" y="610"/>
                    </a:lnTo>
                    <a:lnTo>
                      <a:pt x="1533" y="615"/>
                    </a:lnTo>
                    <a:lnTo>
                      <a:pt x="1531" y="620"/>
                    </a:lnTo>
                    <a:lnTo>
                      <a:pt x="1530" y="627"/>
                    </a:lnTo>
                    <a:lnTo>
                      <a:pt x="1526" y="641"/>
                    </a:lnTo>
                    <a:lnTo>
                      <a:pt x="1524" y="655"/>
                    </a:lnTo>
                    <a:lnTo>
                      <a:pt x="1523" y="661"/>
                    </a:lnTo>
                    <a:lnTo>
                      <a:pt x="1522" y="667"/>
                    </a:lnTo>
                    <a:lnTo>
                      <a:pt x="1518" y="673"/>
                    </a:lnTo>
                    <a:lnTo>
                      <a:pt x="1516" y="677"/>
                    </a:lnTo>
                    <a:lnTo>
                      <a:pt x="1511" y="681"/>
                    </a:lnTo>
                    <a:lnTo>
                      <a:pt x="1506" y="684"/>
                    </a:lnTo>
                    <a:lnTo>
                      <a:pt x="1499" y="685"/>
                    </a:lnTo>
                    <a:lnTo>
                      <a:pt x="1491" y="685"/>
                    </a:lnTo>
                    <a:lnTo>
                      <a:pt x="1507" y="726"/>
                    </a:lnTo>
                    <a:lnTo>
                      <a:pt x="1522" y="767"/>
                    </a:lnTo>
                    <a:lnTo>
                      <a:pt x="1528" y="788"/>
                    </a:lnTo>
                    <a:lnTo>
                      <a:pt x="1534" y="809"/>
                    </a:lnTo>
                    <a:lnTo>
                      <a:pt x="1540" y="830"/>
                    </a:lnTo>
                    <a:lnTo>
                      <a:pt x="1546" y="852"/>
                    </a:lnTo>
                    <a:lnTo>
                      <a:pt x="1549" y="865"/>
                    </a:lnTo>
                    <a:lnTo>
                      <a:pt x="1554" y="877"/>
                    </a:lnTo>
                    <a:lnTo>
                      <a:pt x="1560" y="886"/>
                    </a:lnTo>
                    <a:lnTo>
                      <a:pt x="1568" y="894"/>
                    </a:lnTo>
                    <a:lnTo>
                      <a:pt x="1577" y="901"/>
                    </a:lnTo>
                    <a:lnTo>
                      <a:pt x="1588" y="906"/>
                    </a:lnTo>
                    <a:lnTo>
                      <a:pt x="1599" y="912"/>
                    </a:lnTo>
                    <a:lnTo>
                      <a:pt x="1612" y="916"/>
                    </a:lnTo>
                    <a:lnTo>
                      <a:pt x="1634" y="923"/>
                    </a:lnTo>
                    <a:lnTo>
                      <a:pt x="1658" y="929"/>
                    </a:lnTo>
                    <a:lnTo>
                      <a:pt x="1683" y="934"/>
                    </a:lnTo>
                    <a:lnTo>
                      <a:pt x="1710" y="938"/>
                    </a:lnTo>
                    <a:lnTo>
                      <a:pt x="1736" y="939"/>
                    </a:lnTo>
                    <a:lnTo>
                      <a:pt x="1761" y="940"/>
                    </a:lnTo>
                    <a:lnTo>
                      <a:pt x="1786" y="938"/>
                    </a:lnTo>
                    <a:lnTo>
                      <a:pt x="1810" y="935"/>
                    </a:lnTo>
                    <a:lnTo>
                      <a:pt x="1823" y="930"/>
                    </a:lnTo>
                    <a:lnTo>
                      <a:pt x="1836" y="924"/>
                    </a:lnTo>
                    <a:lnTo>
                      <a:pt x="1843" y="921"/>
                    </a:lnTo>
                    <a:lnTo>
                      <a:pt x="1850" y="920"/>
                    </a:lnTo>
                    <a:lnTo>
                      <a:pt x="1856" y="919"/>
                    </a:lnTo>
                    <a:lnTo>
                      <a:pt x="1866" y="920"/>
                    </a:lnTo>
                    <a:lnTo>
                      <a:pt x="1877" y="923"/>
                    </a:lnTo>
                    <a:lnTo>
                      <a:pt x="1887" y="929"/>
                    </a:lnTo>
                    <a:lnTo>
                      <a:pt x="1899" y="935"/>
                    </a:lnTo>
                    <a:lnTo>
                      <a:pt x="1910" y="939"/>
                    </a:lnTo>
                    <a:lnTo>
                      <a:pt x="1915" y="922"/>
                    </a:lnTo>
                    <a:lnTo>
                      <a:pt x="1919" y="909"/>
                    </a:lnTo>
                    <a:lnTo>
                      <a:pt x="1925" y="897"/>
                    </a:lnTo>
                    <a:lnTo>
                      <a:pt x="1930" y="888"/>
                    </a:lnTo>
                    <a:lnTo>
                      <a:pt x="1935" y="883"/>
                    </a:lnTo>
                    <a:lnTo>
                      <a:pt x="1940" y="881"/>
                    </a:lnTo>
                    <a:lnTo>
                      <a:pt x="1944" y="878"/>
                    </a:lnTo>
                    <a:lnTo>
                      <a:pt x="1950" y="875"/>
                    </a:lnTo>
                    <a:lnTo>
                      <a:pt x="1957" y="874"/>
                    </a:lnTo>
                    <a:lnTo>
                      <a:pt x="1965" y="873"/>
                    </a:lnTo>
                    <a:lnTo>
                      <a:pt x="1974" y="872"/>
                    </a:lnTo>
                    <a:lnTo>
                      <a:pt x="1983" y="872"/>
                    </a:lnTo>
                    <a:lnTo>
                      <a:pt x="1983" y="895"/>
                    </a:lnTo>
                    <a:lnTo>
                      <a:pt x="1984" y="918"/>
                    </a:lnTo>
                    <a:lnTo>
                      <a:pt x="1984" y="923"/>
                    </a:lnTo>
                    <a:lnTo>
                      <a:pt x="1986" y="928"/>
                    </a:lnTo>
                    <a:lnTo>
                      <a:pt x="1989" y="932"/>
                    </a:lnTo>
                    <a:lnTo>
                      <a:pt x="1991" y="936"/>
                    </a:lnTo>
                    <a:lnTo>
                      <a:pt x="1995" y="938"/>
                    </a:lnTo>
                    <a:lnTo>
                      <a:pt x="2000" y="939"/>
                    </a:lnTo>
                    <a:lnTo>
                      <a:pt x="2006" y="940"/>
                    </a:lnTo>
                    <a:lnTo>
                      <a:pt x="2012" y="939"/>
                    </a:lnTo>
                    <a:lnTo>
                      <a:pt x="2014" y="972"/>
                    </a:lnTo>
                    <a:lnTo>
                      <a:pt x="2015" y="1005"/>
                    </a:lnTo>
                    <a:lnTo>
                      <a:pt x="2015" y="1039"/>
                    </a:lnTo>
                    <a:lnTo>
                      <a:pt x="2014" y="1072"/>
                    </a:lnTo>
                    <a:lnTo>
                      <a:pt x="2006" y="1072"/>
                    </a:lnTo>
                    <a:lnTo>
                      <a:pt x="1998" y="1074"/>
                    </a:lnTo>
                    <a:lnTo>
                      <a:pt x="1990" y="1075"/>
                    </a:lnTo>
                    <a:lnTo>
                      <a:pt x="1983" y="1077"/>
                    </a:lnTo>
                    <a:lnTo>
                      <a:pt x="1968" y="1080"/>
                    </a:lnTo>
                    <a:lnTo>
                      <a:pt x="1953" y="1084"/>
                    </a:lnTo>
                    <a:lnTo>
                      <a:pt x="1953" y="1075"/>
                    </a:lnTo>
                    <a:lnTo>
                      <a:pt x="1952" y="1066"/>
                    </a:lnTo>
                    <a:lnTo>
                      <a:pt x="1951" y="1057"/>
                    </a:lnTo>
                    <a:lnTo>
                      <a:pt x="1952" y="1047"/>
                    </a:lnTo>
                    <a:lnTo>
                      <a:pt x="1928" y="1060"/>
                    </a:lnTo>
                    <a:lnTo>
                      <a:pt x="1904" y="1074"/>
                    </a:lnTo>
                    <a:lnTo>
                      <a:pt x="1893" y="1079"/>
                    </a:lnTo>
                    <a:lnTo>
                      <a:pt x="1880" y="1085"/>
                    </a:lnTo>
                    <a:lnTo>
                      <a:pt x="1868" y="1090"/>
                    </a:lnTo>
                    <a:lnTo>
                      <a:pt x="1854" y="1092"/>
                    </a:lnTo>
                    <a:lnTo>
                      <a:pt x="1835" y="1094"/>
                    </a:lnTo>
                    <a:lnTo>
                      <a:pt x="1815" y="1095"/>
                    </a:lnTo>
                    <a:lnTo>
                      <a:pt x="1796" y="1094"/>
                    </a:lnTo>
                    <a:lnTo>
                      <a:pt x="1777" y="1094"/>
                    </a:lnTo>
                    <a:lnTo>
                      <a:pt x="1762" y="1093"/>
                    </a:lnTo>
                    <a:lnTo>
                      <a:pt x="1746" y="1093"/>
                    </a:lnTo>
                    <a:lnTo>
                      <a:pt x="1731" y="1093"/>
                    </a:lnTo>
                    <a:lnTo>
                      <a:pt x="1715" y="1094"/>
                    </a:lnTo>
                    <a:lnTo>
                      <a:pt x="1714" y="1109"/>
                    </a:lnTo>
                    <a:lnTo>
                      <a:pt x="1712" y="1125"/>
                    </a:lnTo>
                    <a:lnTo>
                      <a:pt x="1712" y="1133"/>
                    </a:lnTo>
                    <a:lnTo>
                      <a:pt x="1712" y="1140"/>
                    </a:lnTo>
                    <a:lnTo>
                      <a:pt x="1713" y="1148"/>
                    </a:lnTo>
                    <a:lnTo>
                      <a:pt x="1715" y="1154"/>
                    </a:lnTo>
                    <a:lnTo>
                      <a:pt x="1719" y="1162"/>
                    </a:lnTo>
                    <a:lnTo>
                      <a:pt x="1722" y="1168"/>
                    </a:lnTo>
                    <a:lnTo>
                      <a:pt x="1728" y="1174"/>
                    </a:lnTo>
                    <a:lnTo>
                      <a:pt x="1732" y="1178"/>
                    </a:lnTo>
                    <a:lnTo>
                      <a:pt x="1737" y="1184"/>
                    </a:lnTo>
                    <a:lnTo>
                      <a:pt x="1741" y="1190"/>
                    </a:lnTo>
                    <a:lnTo>
                      <a:pt x="1745" y="1197"/>
                    </a:lnTo>
                    <a:lnTo>
                      <a:pt x="1746" y="1205"/>
                    </a:lnTo>
                    <a:lnTo>
                      <a:pt x="1747" y="1211"/>
                    </a:lnTo>
                    <a:lnTo>
                      <a:pt x="1746" y="1217"/>
                    </a:lnTo>
                    <a:lnTo>
                      <a:pt x="1744" y="1223"/>
                    </a:lnTo>
                    <a:lnTo>
                      <a:pt x="1741" y="1226"/>
                    </a:lnTo>
                    <a:lnTo>
                      <a:pt x="1738" y="1230"/>
                    </a:lnTo>
                    <a:lnTo>
                      <a:pt x="1733" y="1233"/>
                    </a:lnTo>
                    <a:lnTo>
                      <a:pt x="1728" y="1235"/>
                    </a:lnTo>
                    <a:lnTo>
                      <a:pt x="1723" y="1236"/>
                    </a:lnTo>
                    <a:lnTo>
                      <a:pt x="1699" y="1240"/>
                    </a:lnTo>
                    <a:lnTo>
                      <a:pt x="1677" y="1241"/>
                    </a:lnTo>
                    <a:lnTo>
                      <a:pt x="1684" y="1257"/>
                    </a:lnTo>
                    <a:lnTo>
                      <a:pt x="1691" y="1270"/>
                    </a:lnTo>
                    <a:lnTo>
                      <a:pt x="1696" y="1274"/>
                    </a:lnTo>
                    <a:lnTo>
                      <a:pt x="1700" y="1279"/>
                    </a:lnTo>
                    <a:lnTo>
                      <a:pt x="1705" y="1283"/>
                    </a:lnTo>
                    <a:lnTo>
                      <a:pt x="1711" y="1287"/>
                    </a:lnTo>
                    <a:lnTo>
                      <a:pt x="1721" y="1292"/>
                    </a:lnTo>
                    <a:lnTo>
                      <a:pt x="1735" y="1297"/>
                    </a:lnTo>
                    <a:lnTo>
                      <a:pt x="1749" y="1300"/>
                    </a:lnTo>
                    <a:lnTo>
                      <a:pt x="1765" y="1304"/>
                    </a:lnTo>
                    <a:lnTo>
                      <a:pt x="1780" y="1307"/>
                    </a:lnTo>
                    <a:lnTo>
                      <a:pt x="1792" y="1312"/>
                    </a:lnTo>
                    <a:lnTo>
                      <a:pt x="1797" y="1315"/>
                    </a:lnTo>
                    <a:lnTo>
                      <a:pt x="1803" y="1318"/>
                    </a:lnTo>
                    <a:lnTo>
                      <a:pt x="1806" y="1322"/>
                    </a:lnTo>
                    <a:lnTo>
                      <a:pt x="1811" y="1326"/>
                    </a:lnTo>
                    <a:lnTo>
                      <a:pt x="1814" y="1331"/>
                    </a:lnTo>
                    <a:lnTo>
                      <a:pt x="1818" y="1337"/>
                    </a:lnTo>
                    <a:lnTo>
                      <a:pt x="1820" y="1342"/>
                    </a:lnTo>
                    <a:lnTo>
                      <a:pt x="1822" y="1348"/>
                    </a:lnTo>
                    <a:lnTo>
                      <a:pt x="1825" y="1362"/>
                    </a:lnTo>
                    <a:lnTo>
                      <a:pt x="1825" y="1377"/>
                    </a:lnTo>
                    <a:lnTo>
                      <a:pt x="1825" y="1388"/>
                    </a:lnTo>
                    <a:lnTo>
                      <a:pt x="1822" y="1403"/>
                    </a:lnTo>
                    <a:lnTo>
                      <a:pt x="1819" y="1416"/>
                    </a:lnTo>
                    <a:lnTo>
                      <a:pt x="1813" y="1430"/>
                    </a:lnTo>
                    <a:lnTo>
                      <a:pt x="1810" y="1437"/>
                    </a:lnTo>
                    <a:lnTo>
                      <a:pt x="1805" y="1443"/>
                    </a:lnTo>
                    <a:lnTo>
                      <a:pt x="1801" y="1447"/>
                    </a:lnTo>
                    <a:lnTo>
                      <a:pt x="1796" y="1452"/>
                    </a:lnTo>
                    <a:lnTo>
                      <a:pt x="1790" y="1454"/>
                    </a:lnTo>
                    <a:lnTo>
                      <a:pt x="1784" y="1455"/>
                    </a:lnTo>
                    <a:lnTo>
                      <a:pt x="1777" y="1456"/>
                    </a:lnTo>
                    <a:lnTo>
                      <a:pt x="1770" y="1454"/>
                    </a:lnTo>
                    <a:lnTo>
                      <a:pt x="1759" y="1451"/>
                    </a:lnTo>
                    <a:lnTo>
                      <a:pt x="1749" y="1445"/>
                    </a:lnTo>
                    <a:lnTo>
                      <a:pt x="1740" y="1438"/>
                    </a:lnTo>
                    <a:lnTo>
                      <a:pt x="1732" y="1431"/>
                    </a:lnTo>
                    <a:lnTo>
                      <a:pt x="1723" y="1426"/>
                    </a:lnTo>
                    <a:lnTo>
                      <a:pt x="1714" y="1422"/>
                    </a:lnTo>
                    <a:lnTo>
                      <a:pt x="1708" y="1421"/>
                    </a:lnTo>
                    <a:lnTo>
                      <a:pt x="1703" y="1420"/>
                    </a:lnTo>
                    <a:lnTo>
                      <a:pt x="1697" y="1420"/>
                    </a:lnTo>
                    <a:lnTo>
                      <a:pt x="1690" y="1421"/>
                    </a:lnTo>
                    <a:lnTo>
                      <a:pt x="1692" y="1430"/>
                    </a:lnTo>
                    <a:lnTo>
                      <a:pt x="1695" y="1441"/>
                    </a:lnTo>
                    <a:lnTo>
                      <a:pt x="1696" y="1454"/>
                    </a:lnTo>
                    <a:lnTo>
                      <a:pt x="1697" y="1469"/>
                    </a:lnTo>
                    <a:lnTo>
                      <a:pt x="1699" y="1501"/>
                    </a:lnTo>
                    <a:lnTo>
                      <a:pt x="1700" y="1534"/>
                    </a:lnTo>
                    <a:lnTo>
                      <a:pt x="1703" y="1550"/>
                    </a:lnTo>
                    <a:lnTo>
                      <a:pt x="1704" y="1566"/>
                    </a:lnTo>
                    <a:lnTo>
                      <a:pt x="1707" y="1580"/>
                    </a:lnTo>
                    <a:lnTo>
                      <a:pt x="1711" y="1593"/>
                    </a:lnTo>
                    <a:lnTo>
                      <a:pt x="1715" y="1604"/>
                    </a:lnTo>
                    <a:lnTo>
                      <a:pt x="1721" y="1613"/>
                    </a:lnTo>
                    <a:lnTo>
                      <a:pt x="1723" y="1617"/>
                    </a:lnTo>
                    <a:lnTo>
                      <a:pt x="1727" y="1620"/>
                    </a:lnTo>
                    <a:lnTo>
                      <a:pt x="1731" y="1623"/>
                    </a:lnTo>
                    <a:lnTo>
                      <a:pt x="1736" y="1624"/>
                    </a:lnTo>
                    <a:lnTo>
                      <a:pt x="1735" y="1630"/>
                    </a:lnTo>
                    <a:lnTo>
                      <a:pt x="1733" y="1636"/>
                    </a:lnTo>
                    <a:lnTo>
                      <a:pt x="1730" y="1641"/>
                    </a:lnTo>
                    <a:lnTo>
                      <a:pt x="1727" y="1644"/>
                    </a:lnTo>
                    <a:lnTo>
                      <a:pt x="1716" y="1651"/>
                    </a:lnTo>
                    <a:lnTo>
                      <a:pt x="1705" y="1658"/>
                    </a:lnTo>
                    <a:lnTo>
                      <a:pt x="1694" y="1664"/>
                    </a:lnTo>
                    <a:lnTo>
                      <a:pt x="1683" y="1670"/>
                    </a:lnTo>
                    <a:lnTo>
                      <a:pt x="1680" y="1674"/>
                    </a:lnTo>
                    <a:lnTo>
                      <a:pt x="1677" y="1678"/>
                    </a:lnTo>
                    <a:lnTo>
                      <a:pt x="1674" y="1684"/>
                    </a:lnTo>
                    <a:lnTo>
                      <a:pt x="1674" y="1690"/>
                    </a:lnTo>
                    <a:lnTo>
                      <a:pt x="1669" y="1691"/>
                    </a:lnTo>
                    <a:lnTo>
                      <a:pt x="1664" y="1691"/>
                    </a:lnTo>
                    <a:lnTo>
                      <a:pt x="1661" y="1690"/>
                    </a:lnTo>
                    <a:lnTo>
                      <a:pt x="1657" y="1689"/>
                    </a:lnTo>
                    <a:lnTo>
                      <a:pt x="1650" y="1685"/>
                    </a:lnTo>
                    <a:lnTo>
                      <a:pt x="1646" y="1679"/>
                    </a:lnTo>
                    <a:lnTo>
                      <a:pt x="1642" y="1673"/>
                    </a:lnTo>
                    <a:lnTo>
                      <a:pt x="1640" y="1665"/>
                    </a:lnTo>
                    <a:lnTo>
                      <a:pt x="1639" y="1656"/>
                    </a:lnTo>
                    <a:lnTo>
                      <a:pt x="1639" y="1648"/>
                    </a:lnTo>
                    <a:lnTo>
                      <a:pt x="1630" y="1648"/>
                    </a:lnTo>
                    <a:lnTo>
                      <a:pt x="1622" y="1648"/>
                    </a:lnTo>
                    <a:lnTo>
                      <a:pt x="1614" y="1645"/>
                    </a:lnTo>
                    <a:lnTo>
                      <a:pt x="1606" y="1643"/>
                    </a:lnTo>
                    <a:lnTo>
                      <a:pt x="1598" y="1640"/>
                    </a:lnTo>
                    <a:lnTo>
                      <a:pt x="1590" y="1637"/>
                    </a:lnTo>
                    <a:lnTo>
                      <a:pt x="1582" y="1635"/>
                    </a:lnTo>
                    <a:lnTo>
                      <a:pt x="1573" y="1635"/>
                    </a:lnTo>
                    <a:lnTo>
                      <a:pt x="1573" y="1623"/>
                    </a:lnTo>
                    <a:lnTo>
                      <a:pt x="1573" y="1610"/>
                    </a:lnTo>
                    <a:lnTo>
                      <a:pt x="1572" y="1597"/>
                    </a:lnTo>
                    <a:lnTo>
                      <a:pt x="1571" y="1585"/>
                    </a:lnTo>
                    <a:lnTo>
                      <a:pt x="1568" y="1589"/>
                    </a:lnTo>
                    <a:lnTo>
                      <a:pt x="1565" y="1595"/>
                    </a:lnTo>
                    <a:lnTo>
                      <a:pt x="1554" y="1595"/>
                    </a:lnTo>
                    <a:lnTo>
                      <a:pt x="1541" y="1596"/>
                    </a:lnTo>
                    <a:lnTo>
                      <a:pt x="1528" y="1596"/>
                    </a:lnTo>
                    <a:lnTo>
                      <a:pt x="1516" y="1597"/>
                    </a:lnTo>
                    <a:lnTo>
                      <a:pt x="1516" y="1613"/>
                    </a:lnTo>
                    <a:lnTo>
                      <a:pt x="1515" y="1629"/>
                    </a:lnTo>
                    <a:lnTo>
                      <a:pt x="1500" y="1625"/>
                    </a:lnTo>
                    <a:lnTo>
                      <a:pt x="1484" y="1621"/>
                    </a:lnTo>
                    <a:lnTo>
                      <a:pt x="1469" y="1619"/>
                    </a:lnTo>
                    <a:lnTo>
                      <a:pt x="1453" y="1618"/>
                    </a:lnTo>
                    <a:lnTo>
                      <a:pt x="1423" y="1615"/>
                    </a:lnTo>
                    <a:lnTo>
                      <a:pt x="1391" y="1609"/>
                    </a:lnTo>
                    <a:lnTo>
                      <a:pt x="1361" y="1601"/>
                    </a:lnTo>
                    <a:lnTo>
                      <a:pt x="1330" y="1593"/>
                    </a:lnTo>
                    <a:lnTo>
                      <a:pt x="1314" y="1589"/>
                    </a:lnTo>
                    <a:lnTo>
                      <a:pt x="1298" y="1589"/>
                    </a:lnTo>
                    <a:lnTo>
                      <a:pt x="1290" y="1589"/>
                    </a:lnTo>
                    <a:lnTo>
                      <a:pt x="1283" y="1591"/>
                    </a:lnTo>
                    <a:lnTo>
                      <a:pt x="1276" y="1592"/>
                    </a:lnTo>
                    <a:lnTo>
                      <a:pt x="1268" y="1594"/>
                    </a:lnTo>
                    <a:lnTo>
                      <a:pt x="1267" y="1608"/>
                    </a:lnTo>
                    <a:lnTo>
                      <a:pt x="1264" y="1621"/>
                    </a:lnTo>
                    <a:lnTo>
                      <a:pt x="1261" y="1636"/>
                    </a:lnTo>
                    <a:lnTo>
                      <a:pt x="1256" y="1650"/>
                    </a:lnTo>
                    <a:lnTo>
                      <a:pt x="1251" y="1665"/>
                    </a:lnTo>
                    <a:lnTo>
                      <a:pt x="1244" y="1677"/>
                    </a:lnTo>
                    <a:lnTo>
                      <a:pt x="1237" y="1690"/>
                    </a:lnTo>
                    <a:lnTo>
                      <a:pt x="1229" y="1701"/>
                    </a:lnTo>
                    <a:lnTo>
                      <a:pt x="1223" y="1709"/>
                    </a:lnTo>
                    <a:lnTo>
                      <a:pt x="1215" y="1714"/>
                    </a:lnTo>
                    <a:lnTo>
                      <a:pt x="1207" y="1718"/>
                    </a:lnTo>
                    <a:lnTo>
                      <a:pt x="1198" y="1720"/>
                    </a:lnTo>
                    <a:lnTo>
                      <a:pt x="1179" y="1725"/>
                    </a:lnTo>
                    <a:lnTo>
                      <a:pt x="1161" y="1731"/>
                    </a:lnTo>
                    <a:lnTo>
                      <a:pt x="1163" y="1739"/>
                    </a:lnTo>
                    <a:lnTo>
                      <a:pt x="1165" y="1747"/>
                    </a:lnTo>
                    <a:lnTo>
                      <a:pt x="1168" y="1755"/>
                    </a:lnTo>
                    <a:lnTo>
                      <a:pt x="1171" y="1763"/>
                    </a:lnTo>
                    <a:lnTo>
                      <a:pt x="1174" y="1771"/>
                    </a:lnTo>
                    <a:lnTo>
                      <a:pt x="1177" y="1779"/>
                    </a:lnTo>
                    <a:lnTo>
                      <a:pt x="1178" y="1786"/>
                    </a:lnTo>
                    <a:lnTo>
                      <a:pt x="1177" y="1796"/>
                    </a:lnTo>
                    <a:lnTo>
                      <a:pt x="1170" y="1796"/>
                    </a:lnTo>
                    <a:lnTo>
                      <a:pt x="1163" y="1797"/>
                    </a:lnTo>
                    <a:lnTo>
                      <a:pt x="1157" y="1798"/>
                    </a:lnTo>
                    <a:lnTo>
                      <a:pt x="1152" y="1800"/>
                    </a:lnTo>
                    <a:lnTo>
                      <a:pt x="1147" y="1804"/>
                    </a:lnTo>
                    <a:lnTo>
                      <a:pt x="1144" y="1808"/>
                    </a:lnTo>
                    <a:lnTo>
                      <a:pt x="1140" y="1813"/>
                    </a:lnTo>
                    <a:lnTo>
                      <a:pt x="1138" y="1820"/>
                    </a:lnTo>
                    <a:lnTo>
                      <a:pt x="1125" y="1820"/>
                    </a:lnTo>
                    <a:lnTo>
                      <a:pt x="1114" y="1818"/>
                    </a:lnTo>
                    <a:lnTo>
                      <a:pt x="1101" y="1817"/>
                    </a:lnTo>
                    <a:lnTo>
                      <a:pt x="1089" y="1816"/>
                    </a:lnTo>
                    <a:lnTo>
                      <a:pt x="1073" y="1815"/>
                    </a:lnTo>
                    <a:lnTo>
                      <a:pt x="1057" y="1814"/>
                    </a:lnTo>
                    <a:lnTo>
                      <a:pt x="1041" y="1814"/>
                    </a:lnTo>
                    <a:lnTo>
                      <a:pt x="1026" y="1816"/>
                    </a:lnTo>
                    <a:lnTo>
                      <a:pt x="1023" y="1824"/>
                    </a:lnTo>
                    <a:lnTo>
                      <a:pt x="1022" y="1833"/>
                    </a:lnTo>
                    <a:lnTo>
                      <a:pt x="1021" y="1842"/>
                    </a:lnTo>
                    <a:lnTo>
                      <a:pt x="1021" y="1851"/>
                    </a:lnTo>
                    <a:lnTo>
                      <a:pt x="1019" y="1859"/>
                    </a:lnTo>
                    <a:lnTo>
                      <a:pt x="1019" y="1868"/>
                    </a:lnTo>
                    <a:lnTo>
                      <a:pt x="1017" y="1876"/>
                    </a:lnTo>
                    <a:lnTo>
                      <a:pt x="1015" y="1884"/>
                    </a:lnTo>
                    <a:lnTo>
                      <a:pt x="1000" y="1873"/>
                    </a:lnTo>
                    <a:lnTo>
                      <a:pt x="990" y="1863"/>
                    </a:lnTo>
                    <a:lnTo>
                      <a:pt x="980" y="1853"/>
                    </a:lnTo>
                    <a:lnTo>
                      <a:pt x="972" y="1843"/>
                    </a:lnTo>
                    <a:lnTo>
                      <a:pt x="967" y="1840"/>
                    </a:lnTo>
                    <a:lnTo>
                      <a:pt x="961" y="1837"/>
                    </a:lnTo>
                    <a:lnTo>
                      <a:pt x="956" y="1833"/>
                    </a:lnTo>
                    <a:lnTo>
                      <a:pt x="950" y="1831"/>
                    </a:lnTo>
                    <a:lnTo>
                      <a:pt x="942" y="1829"/>
                    </a:lnTo>
                    <a:lnTo>
                      <a:pt x="934" y="1827"/>
                    </a:lnTo>
                    <a:lnTo>
                      <a:pt x="924" y="1826"/>
                    </a:lnTo>
                    <a:lnTo>
                      <a:pt x="912" y="1826"/>
                    </a:lnTo>
                    <a:lnTo>
                      <a:pt x="911" y="1814"/>
                    </a:lnTo>
                    <a:lnTo>
                      <a:pt x="909" y="1796"/>
                    </a:lnTo>
                    <a:lnTo>
                      <a:pt x="909" y="1775"/>
                    </a:lnTo>
                    <a:lnTo>
                      <a:pt x="910" y="1753"/>
                    </a:lnTo>
                    <a:lnTo>
                      <a:pt x="912" y="1743"/>
                    </a:lnTo>
                    <a:lnTo>
                      <a:pt x="915" y="1734"/>
                    </a:lnTo>
                    <a:lnTo>
                      <a:pt x="918" y="1726"/>
                    </a:lnTo>
                    <a:lnTo>
                      <a:pt x="923" y="1720"/>
                    </a:lnTo>
                    <a:lnTo>
                      <a:pt x="925" y="1718"/>
                    </a:lnTo>
                    <a:lnTo>
                      <a:pt x="927" y="1716"/>
                    </a:lnTo>
                    <a:lnTo>
                      <a:pt x="931" y="1715"/>
                    </a:lnTo>
                    <a:lnTo>
                      <a:pt x="934" y="1714"/>
                    </a:lnTo>
                    <a:lnTo>
                      <a:pt x="937" y="1714"/>
                    </a:lnTo>
                    <a:lnTo>
                      <a:pt x="941" y="1714"/>
                    </a:lnTo>
                    <a:lnTo>
                      <a:pt x="945" y="1716"/>
                    </a:lnTo>
                    <a:lnTo>
                      <a:pt x="950" y="1717"/>
                    </a:lnTo>
                    <a:lnTo>
                      <a:pt x="961" y="1723"/>
                    </a:lnTo>
                    <a:lnTo>
                      <a:pt x="972" y="1727"/>
                    </a:lnTo>
                    <a:lnTo>
                      <a:pt x="981" y="1731"/>
                    </a:lnTo>
                    <a:lnTo>
                      <a:pt x="990" y="1734"/>
                    </a:lnTo>
                    <a:lnTo>
                      <a:pt x="1000" y="1735"/>
                    </a:lnTo>
                    <a:lnTo>
                      <a:pt x="1010" y="1735"/>
                    </a:lnTo>
                    <a:lnTo>
                      <a:pt x="1021" y="1734"/>
                    </a:lnTo>
                    <a:lnTo>
                      <a:pt x="1034" y="1732"/>
                    </a:lnTo>
                    <a:lnTo>
                      <a:pt x="1047" y="1728"/>
                    </a:lnTo>
                    <a:lnTo>
                      <a:pt x="1059" y="1724"/>
                    </a:lnTo>
                    <a:lnTo>
                      <a:pt x="1071" y="1718"/>
                    </a:lnTo>
                    <a:lnTo>
                      <a:pt x="1081" y="1712"/>
                    </a:lnTo>
                    <a:lnTo>
                      <a:pt x="1091" y="1706"/>
                    </a:lnTo>
                    <a:lnTo>
                      <a:pt x="1103" y="1700"/>
                    </a:lnTo>
                    <a:lnTo>
                      <a:pt x="1113" y="1694"/>
                    </a:lnTo>
                    <a:lnTo>
                      <a:pt x="1125" y="1690"/>
                    </a:lnTo>
                    <a:lnTo>
                      <a:pt x="1124" y="1685"/>
                    </a:lnTo>
                    <a:lnTo>
                      <a:pt x="1122" y="1682"/>
                    </a:lnTo>
                    <a:lnTo>
                      <a:pt x="1120" y="1679"/>
                    </a:lnTo>
                    <a:lnTo>
                      <a:pt x="1116" y="1677"/>
                    </a:lnTo>
                    <a:lnTo>
                      <a:pt x="1109" y="1673"/>
                    </a:lnTo>
                    <a:lnTo>
                      <a:pt x="1101" y="1669"/>
                    </a:lnTo>
                    <a:lnTo>
                      <a:pt x="1093" y="1665"/>
                    </a:lnTo>
                    <a:lnTo>
                      <a:pt x="1087" y="1660"/>
                    </a:lnTo>
                    <a:lnTo>
                      <a:pt x="1083" y="1657"/>
                    </a:lnTo>
                    <a:lnTo>
                      <a:pt x="1080" y="1653"/>
                    </a:lnTo>
                    <a:lnTo>
                      <a:pt x="1078" y="1649"/>
                    </a:lnTo>
                    <a:lnTo>
                      <a:pt x="1075" y="1643"/>
                    </a:lnTo>
                    <a:lnTo>
                      <a:pt x="1074" y="1634"/>
                    </a:lnTo>
                    <a:lnTo>
                      <a:pt x="1074" y="1625"/>
                    </a:lnTo>
                    <a:lnTo>
                      <a:pt x="1075" y="1616"/>
                    </a:lnTo>
                    <a:lnTo>
                      <a:pt x="1078" y="1607"/>
                    </a:lnTo>
                    <a:lnTo>
                      <a:pt x="1083" y="1588"/>
                    </a:lnTo>
                    <a:lnTo>
                      <a:pt x="1087" y="1570"/>
                    </a:lnTo>
                    <a:lnTo>
                      <a:pt x="1087" y="1563"/>
                    </a:lnTo>
                    <a:lnTo>
                      <a:pt x="1087" y="1558"/>
                    </a:lnTo>
                    <a:lnTo>
                      <a:pt x="1086" y="1553"/>
                    </a:lnTo>
                    <a:lnTo>
                      <a:pt x="1083" y="1550"/>
                    </a:lnTo>
                    <a:lnTo>
                      <a:pt x="1080" y="1544"/>
                    </a:lnTo>
                    <a:lnTo>
                      <a:pt x="1074" y="1542"/>
                    </a:lnTo>
                    <a:lnTo>
                      <a:pt x="1068" y="1539"/>
                    </a:lnTo>
                    <a:lnTo>
                      <a:pt x="1063" y="1536"/>
                    </a:lnTo>
                    <a:lnTo>
                      <a:pt x="1060" y="1535"/>
                    </a:lnTo>
                    <a:lnTo>
                      <a:pt x="1058" y="1533"/>
                    </a:lnTo>
                    <a:lnTo>
                      <a:pt x="1057" y="1529"/>
                    </a:lnTo>
                    <a:lnTo>
                      <a:pt x="1056" y="1526"/>
                    </a:lnTo>
                    <a:lnTo>
                      <a:pt x="1055" y="1515"/>
                    </a:lnTo>
                    <a:lnTo>
                      <a:pt x="1055" y="1505"/>
                    </a:lnTo>
                    <a:lnTo>
                      <a:pt x="1057" y="1494"/>
                    </a:lnTo>
                    <a:lnTo>
                      <a:pt x="1060" y="1484"/>
                    </a:lnTo>
                    <a:lnTo>
                      <a:pt x="1065" y="1474"/>
                    </a:lnTo>
                    <a:lnTo>
                      <a:pt x="1072" y="1465"/>
                    </a:lnTo>
                    <a:lnTo>
                      <a:pt x="1075" y="1462"/>
                    </a:lnTo>
                    <a:lnTo>
                      <a:pt x="1080" y="1459"/>
                    </a:lnTo>
                    <a:lnTo>
                      <a:pt x="1084" y="1456"/>
                    </a:lnTo>
                    <a:lnTo>
                      <a:pt x="1089" y="1455"/>
                    </a:lnTo>
                    <a:lnTo>
                      <a:pt x="1099" y="1464"/>
                    </a:lnTo>
                    <a:lnTo>
                      <a:pt x="1109" y="1471"/>
                    </a:lnTo>
                    <a:lnTo>
                      <a:pt x="1114" y="1473"/>
                    </a:lnTo>
                    <a:lnTo>
                      <a:pt x="1117" y="1474"/>
                    </a:lnTo>
                    <a:lnTo>
                      <a:pt x="1121" y="1474"/>
                    </a:lnTo>
                    <a:lnTo>
                      <a:pt x="1124" y="1474"/>
                    </a:lnTo>
                    <a:lnTo>
                      <a:pt x="1128" y="1474"/>
                    </a:lnTo>
                    <a:lnTo>
                      <a:pt x="1131" y="1472"/>
                    </a:lnTo>
                    <a:lnTo>
                      <a:pt x="1133" y="1471"/>
                    </a:lnTo>
                    <a:lnTo>
                      <a:pt x="1136" y="1469"/>
                    </a:lnTo>
                    <a:lnTo>
                      <a:pt x="1140" y="1463"/>
                    </a:lnTo>
                    <a:lnTo>
                      <a:pt x="1144" y="1455"/>
                    </a:lnTo>
                    <a:lnTo>
                      <a:pt x="1146" y="1446"/>
                    </a:lnTo>
                    <a:lnTo>
                      <a:pt x="1148" y="1437"/>
                    </a:lnTo>
                    <a:lnTo>
                      <a:pt x="1149" y="1427"/>
                    </a:lnTo>
                    <a:lnTo>
                      <a:pt x="1150" y="1418"/>
                    </a:lnTo>
                    <a:lnTo>
                      <a:pt x="1150" y="1397"/>
                    </a:lnTo>
                    <a:lnTo>
                      <a:pt x="1149" y="1381"/>
                    </a:lnTo>
                    <a:lnTo>
                      <a:pt x="1136" y="1381"/>
                    </a:lnTo>
                    <a:lnTo>
                      <a:pt x="1122" y="1380"/>
                    </a:lnTo>
                    <a:lnTo>
                      <a:pt x="1108" y="1378"/>
                    </a:lnTo>
                    <a:lnTo>
                      <a:pt x="1096" y="1374"/>
                    </a:lnTo>
                    <a:lnTo>
                      <a:pt x="1095" y="1349"/>
                    </a:lnTo>
                    <a:lnTo>
                      <a:pt x="1095" y="1324"/>
                    </a:lnTo>
                    <a:lnTo>
                      <a:pt x="1095" y="1299"/>
                    </a:lnTo>
                    <a:lnTo>
                      <a:pt x="1093" y="1274"/>
                    </a:lnTo>
                    <a:lnTo>
                      <a:pt x="1078" y="1274"/>
                    </a:lnTo>
                    <a:lnTo>
                      <a:pt x="1064" y="1274"/>
                    </a:lnTo>
                    <a:lnTo>
                      <a:pt x="1051" y="1275"/>
                    </a:lnTo>
                    <a:lnTo>
                      <a:pt x="1041" y="1277"/>
                    </a:lnTo>
                    <a:lnTo>
                      <a:pt x="1031" y="1281"/>
                    </a:lnTo>
                    <a:lnTo>
                      <a:pt x="1022" y="1285"/>
                    </a:lnTo>
                    <a:lnTo>
                      <a:pt x="1012" y="1291"/>
                    </a:lnTo>
                    <a:lnTo>
                      <a:pt x="1001" y="1299"/>
                    </a:lnTo>
                    <a:lnTo>
                      <a:pt x="991" y="1305"/>
                    </a:lnTo>
                    <a:lnTo>
                      <a:pt x="981" y="1313"/>
                    </a:lnTo>
                    <a:lnTo>
                      <a:pt x="969" y="1320"/>
                    </a:lnTo>
                    <a:lnTo>
                      <a:pt x="958" y="1325"/>
                    </a:lnTo>
                    <a:lnTo>
                      <a:pt x="953" y="1326"/>
                    </a:lnTo>
                    <a:lnTo>
                      <a:pt x="949" y="1328"/>
                    </a:lnTo>
                    <a:lnTo>
                      <a:pt x="945" y="1326"/>
                    </a:lnTo>
                    <a:lnTo>
                      <a:pt x="942" y="1324"/>
                    </a:lnTo>
                    <a:lnTo>
                      <a:pt x="940" y="1321"/>
                    </a:lnTo>
                    <a:lnTo>
                      <a:pt x="939" y="1315"/>
                    </a:lnTo>
                    <a:lnTo>
                      <a:pt x="939" y="1307"/>
                    </a:lnTo>
                    <a:lnTo>
                      <a:pt x="941" y="1298"/>
                    </a:lnTo>
                    <a:lnTo>
                      <a:pt x="898" y="1296"/>
                    </a:lnTo>
                    <a:lnTo>
                      <a:pt x="855" y="1293"/>
                    </a:lnTo>
                    <a:lnTo>
                      <a:pt x="813" y="1290"/>
                    </a:lnTo>
                    <a:lnTo>
                      <a:pt x="771" y="1284"/>
                    </a:lnTo>
                    <a:lnTo>
                      <a:pt x="763" y="1282"/>
                    </a:lnTo>
                    <a:lnTo>
                      <a:pt x="756" y="1280"/>
                    </a:lnTo>
                    <a:lnTo>
                      <a:pt x="752" y="1276"/>
                    </a:lnTo>
                    <a:lnTo>
                      <a:pt x="748" y="1272"/>
                    </a:lnTo>
                    <a:lnTo>
                      <a:pt x="745" y="1267"/>
                    </a:lnTo>
                    <a:lnTo>
                      <a:pt x="744" y="1263"/>
                    </a:lnTo>
                    <a:lnTo>
                      <a:pt x="744" y="1257"/>
                    </a:lnTo>
                    <a:lnTo>
                      <a:pt x="745" y="1252"/>
                    </a:lnTo>
                    <a:lnTo>
                      <a:pt x="746" y="1247"/>
                    </a:lnTo>
                    <a:lnTo>
                      <a:pt x="748" y="1242"/>
                    </a:lnTo>
                    <a:lnTo>
                      <a:pt x="752" y="1238"/>
                    </a:lnTo>
                    <a:lnTo>
                      <a:pt x="756" y="1233"/>
                    </a:lnTo>
                    <a:lnTo>
                      <a:pt x="762" y="1230"/>
                    </a:lnTo>
                    <a:lnTo>
                      <a:pt x="768" y="1227"/>
                    </a:lnTo>
                    <a:lnTo>
                      <a:pt x="775" y="1225"/>
                    </a:lnTo>
                    <a:lnTo>
                      <a:pt x="781" y="1224"/>
                    </a:lnTo>
                    <a:lnTo>
                      <a:pt x="781" y="1201"/>
                    </a:lnTo>
                    <a:lnTo>
                      <a:pt x="783" y="1178"/>
                    </a:lnTo>
                    <a:lnTo>
                      <a:pt x="784" y="1173"/>
                    </a:lnTo>
                    <a:lnTo>
                      <a:pt x="786" y="1168"/>
                    </a:lnTo>
                    <a:lnTo>
                      <a:pt x="788" y="1165"/>
                    </a:lnTo>
                    <a:lnTo>
                      <a:pt x="792" y="1161"/>
                    </a:lnTo>
                    <a:lnTo>
                      <a:pt x="796" y="1158"/>
                    </a:lnTo>
                    <a:lnTo>
                      <a:pt x="801" y="1157"/>
                    </a:lnTo>
                    <a:lnTo>
                      <a:pt x="808" y="1156"/>
                    </a:lnTo>
                    <a:lnTo>
                      <a:pt x="815" y="1157"/>
                    </a:lnTo>
                    <a:lnTo>
                      <a:pt x="816" y="1136"/>
                    </a:lnTo>
                    <a:lnTo>
                      <a:pt x="816" y="1115"/>
                    </a:lnTo>
                    <a:lnTo>
                      <a:pt x="815" y="1094"/>
                    </a:lnTo>
                    <a:lnTo>
                      <a:pt x="813" y="1074"/>
                    </a:lnTo>
                    <a:lnTo>
                      <a:pt x="785" y="1071"/>
                    </a:lnTo>
                    <a:lnTo>
                      <a:pt x="752" y="1070"/>
                    </a:lnTo>
                    <a:lnTo>
                      <a:pt x="744" y="1071"/>
                    </a:lnTo>
                    <a:lnTo>
                      <a:pt x="736" y="1072"/>
                    </a:lnTo>
                    <a:lnTo>
                      <a:pt x="729" y="1075"/>
                    </a:lnTo>
                    <a:lnTo>
                      <a:pt x="722" y="1077"/>
                    </a:lnTo>
                    <a:lnTo>
                      <a:pt x="715" y="1080"/>
                    </a:lnTo>
                    <a:lnTo>
                      <a:pt x="710" y="1085"/>
                    </a:lnTo>
                    <a:lnTo>
                      <a:pt x="704" y="1091"/>
                    </a:lnTo>
                    <a:lnTo>
                      <a:pt x="701" y="1096"/>
                    </a:lnTo>
                    <a:lnTo>
                      <a:pt x="696" y="1108"/>
                    </a:lnTo>
                    <a:lnTo>
                      <a:pt x="693" y="1118"/>
                    </a:lnTo>
                    <a:lnTo>
                      <a:pt x="692" y="1129"/>
                    </a:lnTo>
                    <a:lnTo>
                      <a:pt x="690" y="1141"/>
                    </a:lnTo>
                    <a:lnTo>
                      <a:pt x="688" y="1151"/>
                    </a:lnTo>
                    <a:lnTo>
                      <a:pt x="685" y="1161"/>
                    </a:lnTo>
                    <a:lnTo>
                      <a:pt x="681" y="1165"/>
                    </a:lnTo>
                    <a:lnTo>
                      <a:pt x="678" y="1169"/>
                    </a:lnTo>
                    <a:lnTo>
                      <a:pt x="672" y="1174"/>
                    </a:lnTo>
                    <a:lnTo>
                      <a:pt x="666" y="1177"/>
                    </a:lnTo>
                    <a:lnTo>
                      <a:pt x="656" y="1181"/>
                    </a:lnTo>
                    <a:lnTo>
                      <a:pt x="646" y="1184"/>
                    </a:lnTo>
                    <a:lnTo>
                      <a:pt x="635" y="1185"/>
                    </a:lnTo>
                    <a:lnTo>
                      <a:pt x="623" y="1185"/>
                    </a:lnTo>
                    <a:lnTo>
                      <a:pt x="612" y="1183"/>
                    </a:lnTo>
                    <a:lnTo>
                      <a:pt x="600" y="1180"/>
                    </a:lnTo>
                    <a:lnTo>
                      <a:pt x="596" y="1177"/>
                    </a:lnTo>
                    <a:lnTo>
                      <a:pt x="591" y="1175"/>
                    </a:lnTo>
                    <a:lnTo>
                      <a:pt x="587" y="1172"/>
                    </a:lnTo>
                    <a:lnTo>
                      <a:pt x="583" y="1167"/>
                    </a:lnTo>
                    <a:lnTo>
                      <a:pt x="573" y="1151"/>
                    </a:lnTo>
                    <a:lnTo>
                      <a:pt x="565" y="1134"/>
                    </a:lnTo>
                    <a:lnTo>
                      <a:pt x="561" y="1127"/>
                    </a:lnTo>
                    <a:lnTo>
                      <a:pt x="555" y="1119"/>
                    </a:lnTo>
                    <a:lnTo>
                      <a:pt x="551" y="1117"/>
                    </a:lnTo>
                    <a:lnTo>
                      <a:pt x="548" y="1113"/>
                    </a:lnTo>
                    <a:lnTo>
                      <a:pt x="543" y="1111"/>
                    </a:lnTo>
                    <a:lnTo>
                      <a:pt x="539" y="1110"/>
                    </a:lnTo>
                    <a:lnTo>
                      <a:pt x="536" y="1117"/>
                    </a:lnTo>
                    <a:lnTo>
                      <a:pt x="532" y="1124"/>
                    </a:lnTo>
                    <a:lnTo>
                      <a:pt x="531" y="1131"/>
                    </a:lnTo>
                    <a:lnTo>
                      <a:pt x="530" y="1136"/>
                    </a:lnTo>
                    <a:lnTo>
                      <a:pt x="529" y="1143"/>
                    </a:lnTo>
                    <a:lnTo>
                      <a:pt x="529" y="1149"/>
                    </a:lnTo>
                    <a:lnTo>
                      <a:pt x="530" y="1156"/>
                    </a:lnTo>
                    <a:lnTo>
                      <a:pt x="531" y="1161"/>
                    </a:lnTo>
                    <a:lnTo>
                      <a:pt x="536" y="1173"/>
                    </a:lnTo>
                    <a:lnTo>
                      <a:pt x="542" y="1185"/>
                    </a:lnTo>
                    <a:lnTo>
                      <a:pt x="549" y="1197"/>
                    </a:lnTo>
                    <a:lnTo>
                      <a:pt x="558" y="1207"/>
                    </a:lnTo>
                    <a:lnTo>
                      <a:pt x="577" y="1230"/>
                    </a:lnTo>
                    <a:lnTo>
                      <a:pt x="594" y="1251"/>
                    </a:lnTo>
                    <a:lnTo>
                      <a:pt x="600" y="1263"/>
                    </a:lnTo>
                    <a:lnTo>
                      <a:pt x="606" y="1275"/>
                    </a:lnTo>
                    <a:lnTo>
                      <a:pt x="611" y="1287"/>
                    </a:lnTo>
                    <a:lnTo>
                      <a:pt x="612" y="1299"/>
                    </a:lnTo>
                    <a:lnTo>
                      <a:pt x="607" y="1300"/>
                    </a:lnTo>
                    <a:lnTo>
                      <a:pt x="604" y="1300"/>
                    </a:lnTo>
                    <a:lnTo>
                      <a:pt x="599" y="1300"/>
                    </a:lnTo>
                    <a:lnTo>
                      <a:pt x="596" y="1299"/>
                    </a:lnTo>
                    <a:lnTo>
                      <a:pt x="589" y="1296"/>
                    </a:lnTo>
                    <a:lnTo>
                      <a:pt x="583" y="1291"/>
                    </a:lnTo>
                    <a:lnTo>
                      <a:pt x="572" y="1279"/>
                    </a:lnTo>
                    <a:lnTo>
                      <a:pt x="562" y="1266"/>
                    </a:lnTo>
                    <a:lnTo>
                      <a:pt x="556" y="1263"/>
                    </a:lnTo>
                    <a:lnTo>
                      <a:pt x="550" y="1260"/>
                    </a:lnTo>
                    <a:lnTo>
                      <a:pt x="546" y="1260"/>
                    </a:lnTo>
                    <a:lnTo>
                      <a:pt x="540" y="1259"/>
                    </a:lnTo>
                    <a:lnTo>
                      <a:pt x="537" y="1258"/>
                    </a:lnTo>
                    <a:lnTo>
                      <a:pt x="533" y="1256"/>
                    </a:lnTo>
                    <a:lnTo>
                      <a:pt x="532" y="1249"/>
                    </a:lnTo>
                    <a:lnTo>
                      <a:pt x="532" y="1240"/>
                    </a:lnTo>
                    <a:lnTo>
                      <a:pt x="522" y="1239"/>
                    </a:lnTo>
                    <a:lnTo>
                      <a:pt x="513" y="1239"/>
                    </a:lnTo>
                    <a:lnTo>
                      <a:pt x="507" y="1240"/>
                    </a:lnTo>
                    <a:lnTo>
                      <a:pt x="502" y="1242"/>
                    </a:lnTo>
                    <a:lnTo>
                      <a:pt x="500" y="1247"/>
                    </a:lnTo>
                    <a:lnTo>
                      <a:pt x="499" y="1251"/>
                    </a:lnTo>
                    <a:lnTo>
                      <a:pt x="499" y="1257"/>
                    </a:lnTo>
                    <a:lnTo>
                      <a:pt x="500" y="1263"/>
                    </a:lnTo>
                    <a:lnTo>
                      <a:pt x="509" y="1290"/>
                    </a:lnTo>
                    <a:lnTo>
                      <a:pt x="517" y="1316"/>
                    </a:lnTo>
                    <a:lnTo>
                      <a:pt x="516" y="1320"/>
                    </a:lnTo>
                    <a:lnTo>
                      <a:pt x="515" y="1324"/>
                    </a:lnTo>
                    <a:lnTo>
                      <a:pt x="514" y="1326"/>
                    </a:lnTo>
                    <a:lnTo>
                      <a:pt x="510" y="1330"/>
                    </a:lnTo>
                    <a:lnTo>
                      <a:pt x="504" y="1334"/>
                    </a:lnTo>
                    <a:lnTo>
                      <a:pt x="496" y="1339"/>
                    </a:lnTo>
                    <a:lnTo>
                      <a:pt x="488" y="1342"/>
                    </a:lnTo>
                    <a:lnTo>
                      <a:pt x="480" y="1347"/>
                    </a:lnTo>
                    <a:lnTo>
                      <a:pt x="475" y="1349"/>
                    </a:lnTo>
                    <a:lnTo>
                      <a:pt x="473" y="1351"/>
                    </a:lnTo>
                    <a:lnTo>
                      <a:pt x="469" y="1354"/>
                    </a:lnTo>
                    <a:lnTo>
                      <a:pt x="467" y="1357"/>
                    </a:lnTo>
                    <a:lnTo>
                      <a:pt x="465" y="1365"/>
                    </a:lnTo>
                    <a:lnTo>
                      <a:pt x="464" y="1373"/>
                    </a:lnTo>
                    <a:lnTo>
                      <a:pt x="463" y="1382"/>
                    </a:lnTo>
                    <a:lnTo>
                      <a:pt x="464" y="1390"/>
                    </a:lnTo>
                    <a:lnTo>
                      <a:pt x="466" y="1408"/>
                    </a:lnTo>
                    <a:lnTo>
                      <a:pt x="468" y="1424"/>
                    </a:lnTo>
                    <a:lnTo>
                      <a:pt x="476" y="1426"/>
                    </a:lnTo>
                    <a:lnTo>
                      <a:pt x="485" y="1427"/>
                    </a:lnTo>
                    <a:lnTo>
                      <a:pt x="495" y="1429"/>
                    </a:lnTo>
                    <a:lnTo>
                      <a:pt x="504" y="1431"/>
                    </a:lnTo>
                    <a:lnTo>
                      <a:pt x="512" y="1436"/>
                    </a:lnTo>
                    <a:lnTo>
                      <a:pt x="520" y="1440"/>
                    </a:lnTo>
                    <a:lnTo>
                      <a:pt x="525" y="1446"/>
                    </a:lnTo>
                    <a:lnTo>
                      <a:pt x="530" y="1454"/>
                    </a:lnTo>
                    <a:lnTo>
                      <a:pt x="524" y="1456"/>
                    </a:lnTo>
                    <a:lnTo>
                      <a:pt x="521" y="1460"/>
                    </a:lnTo>
                    <a:lnTo>
                      <a:pt x="517" y="1463"/>
                    </a:lnTo>
                    <a:lnTo>
                      <a:pt x="516" y="1467"/>
                    </a:lnTo>
                    <a:lnTo>
                      <a:pt x="514" y="1474"/>
                    </a:lnTo>
                    <a:lnTo>
                      <a:pt x="514" y="1484"/>
                    </a:lnTo>
                    <a:lnTo>
                      <a:pt x="514" y="1493"/>
                    </a:lnTo>
                    <a:lnTo>
                      <a:pt x="515" y="1503"/>
                    </a:lnTo>
                    <a:lnTo>
                      <a:pt x="515" y="1512"/>
                    </a:lnTo>
                    <a:lnTo>
                      <a:pt x="514" y="1521"/>
                    </a:lnTo>
                    <a:lnTo>
                      <a:pt x="510" y="1528"/>
                    </a:lnTo>
                    <a:lnTo>
                      <a:pt x="506" y="1535"/>
                    </a:lnTo>
                    <a:lnTo>
                      <a:pt x="501" y="1542"/>
                    </a:lnTo>
                    <a:lnTo>
                      <a:pt x="496" y="1547"/>
                    </a:lnTo>
                    <a:lnTo>
                      <a:pt x="484" y="1559"/>
                    </a:lnTo>
                    <a:lnTo>
                      <a:pt x="475" y="1571"/>
                    </a:lnTo>
                    <a:lnTo>
                      <a:pt x="500" y="1571"/>
                    </a:lnTo>
                    <a:lnTo>
                      <a:pt x="525" y="1571"/>
                    </a:lnTo>
                    <a:lnTo>
                      <a:pt x="550" y="1571"/>
                    </a:lnTo>
                    <a:lnTo>
                      <a:pt x="575" y="1572"/>
                    </a:lnTo>
                    <a:lnTo>
                      <a:pt x="577" y="1596"/>
                    </a:lnTo>
                    <a:lnTo>
                      <a:pt x="579" y="1620"/>
                    </a:lnTo>
                    <a:lnTo>
                      <a:pt x="581" y="1633"/>
                    </a:lnTo>
                    <a:lnTo>
                      <a:pt x="584" y="1644"/>
                    </a:lnTo>
                    <a:lnTo>
                      <a:pt x="588" y="1656"/>
                    </a:lnTo>
                    <a:lnTo>
                      <a:pt x="594" y="1667"/>
                    </a:lnTo>
                    <a:lnTo>
                      <a:pt x="598" y="1675"/>
                    </a:lnTo>
                    <a:lnTo>
                      <a:pt x="602" y="1684"/>
                    </a:lnTo>
                    <a:lnTo>
                      <a:pt x="605" y="1692"/>
                    </a:lnTo>
                    <a:lnTo>
                      <a:pt x="607" y="1701"/>
                    </a:lnTo>
                    <a:lnTo>
                      <a:pt x="608" y="1709"/>
                    </a:lnTo>
                    <a:lnTo>
                      <a:pt x="607" y="1718"/>
                    </a:lnTo>
                    <a:lnTo>
                      <a:pt x="605" y="1727"/>
                    </a:lnTo>
                    <a:lnTo>
                      <a:pt x="599" y="1736"/>
                    </a:lnTo>
                    <a:lnTo>
                      <a:pt x="588" y="1753"/>
                    </a:lnTo>
                    <a:lnTo>
                      <a:pt x="577" y="1768"/>
                    </a:lnTo>
                    <a:lnTo>
                      <a:pt x="572" y="1776"/>
                    </a:lnTo>
                    <a:lnTo>
                      <a:pt x="567" y="1785"/>
                    </a:lnTo>
                    <a:lnTo>
                      <a:pt x="565" y="1796"/>
                    </a:lnTo>
                    <a:lnTo>
                      <a:pt x="563" y="1806"/>
                    </a:lnTo>
                    <a:lnTo>
                      <a:pt x="563" y="1825"/>
                    </a:lnTo>
                    <a:lnTo>
                      <a:pt x="565" y="1843"/>
                    </a:lnTo>
                    <a:lnTo>
                      <a:pt x="566" y="1863"/>
                    </a:lnTo>
                    <a:lnTo>
                      <a:pt x="569" y="1882"/>
                    </a:lnTo>
                    <a:lnTo>
                      <a:pt x="569" y="1899"/>
                    </a:lnTo>
                    <a:lnTo>
                      <a:pt x="569" y="1916"/>
                    </a:lnTo>
                    <a:lnTo>
                      <a:pt x="566" y="1933"/>
                    </a:lnTo>
                    <a:lnTo>
                      <a:pt x="563" y="1950"/>
                    </a:lnTo>
                    <a:lnTo>
                      <a:pt x="561" y="1958"/>
                    </a:lnTo>
                    <a:lnTo>
                      <a:pt x="557" y="1966"/>
                    </a:lnTo>
                    <a:lnTo>
                      <a:pt x="554" y="1973"/>
                    </a:lnTo>
                    <a:lnTo>
                      <a:pt x="549" y="1981"/>
                    </a:lnTo>
                    <a:lnTo>
                      <a:pt x="543" y="1988"/>
                    </a:lnTo>
                    <a:lnTo>
                      <a:pt x="538" y="1994"/>
                    </a:lnTo>
                    <a:lnTo>
                      <a:pt x="531" y="1999"/>
                    </a:lnTo>
                    <a:lnTo>
                      <a:pt x="523" y="2005"/>
                    </a:lnTo>
                    <a:lnTo>
                      <a:pt x="504" y="2017"/>
                    </a:lnTo>
                    <a:lnTo>
                      <a:pt x="482" y="2026"/>
                    </a:lnTo>
                    <a:lnTo>
                      <a:pt x="460" y="2034"/>
                    </a:lnTo>
                    <a:lnTo>
                      <a:pt x="438" y="2042"/>
                    </a:lnTo>
                    <a:lnTo>
                      <a:pt x="416" y="2048"/>
                    </a:lnTo>
                    <a:lnTo>
                      <a:pt x="393" y="2055"/>
                    </a:lnTo>
                    <a:lnTo>
                      <a:pt x="372" y="2062"/>
                    </a:lnTo>
                    <a:lnTo>
                      <a:pt x="350" y="2070"/>
                    </a:lnTo>
                    <a:lnTo>
                      <a:pt x="351" y="2094"/>
                    </a:lnTo>
                    <a:lnTo>
                      <a:pt x="354" y="2111"/>
                    </a:lnTo>
                    <a:lnTo>
                      <a:pt x="354" y="2119"/>
                    </a:lnTo>
                    <a:lnTo>
                      <a:pt x="352" y="2128"/>
                    </a:lnTo>
                    <a:lnTo>
                      <a:pt x="351" y="2133"/>
                    </a:lnTo>
                    <a:lnTo>
                      <a:pt x="348" y="2137"/>
                    </a:lnTo>
                    <a:lnTo>
                      <a:pt x="343" y="2142"/>
                    </a:lnTo>
                    <a:lnTo>
                      <a:pt x="339" y="2147"/>
                    </a:lnTo>
                    <a:lnTo>
                      <a:pt x="366" y="2157"/>
                    </a:lnTo>
                    <a:lnTo>
                      <a:pt x="405" y="2171"/>
                    </a:lnTo>
                    <a:lnTo>
                      <a:pt x="414" y="2177"/>
                    </a:lnTo>
                    <a:lnTo>
                      <a:pt x="422" y="2182"/>
                    </a:lnTo>
                    <a:lnTo>
                      <a:pt x="428" y="2187"/>
                    </a:lnTo>
                    <a:lnTo>
                      <a:pt x="434" y="2193"/>
                    </a:lnTo>
                    <a:lnTo>
                      <a:pt x="438" y="2199"/>
                    </a:lnTo>
                    <a:lnTo>
                      <a:pt x="439" y="2206"/>
                    </a:lnTo>
                    <a:lnTo>
                      <a:pt x="439" y="2208"/>
                    </a:lnTo>
                    <a:lnTo>
                      <a:pt x="438" y="2211"/>
                    </a:lnTo>
                    <a:lnTo>
                      <a:pt x="435" y="2215"/>
                    </a:lnTo>
                    <a:lnTo>
                      <a:pt x="433" y="2218"/>
                    </a:lnTo>
                    <a:lnTo>
                      <a:pt x="425" y="2226"/>
                    </a:lnTo>
                    <a:lnTo>
                      <a:pt x="417" y="2232"/>
                    </a:lnTo>
                    <a:lnTo>
                      <a:pt x="408" y="2237"/>
                    </a:lnTo>
                    <a:lnTo>
                      <a:pt x="398" y="2241"/>
                    </a:lnTo>
                    <a:lnTo>
                      <a:pt x="377" y="2248"/>
                    </a:lnTo>
                    <a:lnTo>
                      <a:pt x="356" y="2252"/>
                    </a:lnTo>
                    <a:lnTo>
                      <a:pt x="345" y="2256"/>
                    </a:lnTo>
                    <a:lnTo>
                      <a:pt x="334" y="2258"/>
                    </a:lnTo>
                    <a:lnTo>
                      <a:pt x="324" y="2261"/>
                    </a:lnTo>
                    <a:lnTo>
                      <a:pt x="315" y="2266"/>
                    </a:lnTo>
                    <a:lnTo>
                      <a:pt x="305" y="2272"/>
                    </a:lnTo>
                    <a:lnTo>
                      <a:pt x="296" y="2277"/>
                    </a:lnTo>
                    <a:lnTo>
                      <a:pt x="290" y="2285"/>
                    </a:lnTo>
                    <a:lnTo>
                      <a:pt x="283" y="2296"/>
                    </a:lnTo>
                    <a:lnTo>
                      <a:pt x="270" y="2291"/>
                    </a:lnTo>
                    <a:lnTo>
                      <a:pt x="252" y="2286"/>
                    </a:lnTo>
                    <a:lnTo>
                      <a:pt x="243" y="2285"/>
                    </a:lnTo>
                    <a:lnTo>
                      <a:pt x="236" y="2286"/>
                    </a:lnTo>
                    <a:lnTo>
                      <a:pt x="233" y="2286"/>
                    </a:lnTo>
                    <a:lnTo>
                      <a:pt x="229" y="2288"/>
                    </a:lnTo>
                    <a:lnTo>
                      <a:pt x="227" y="2290"/>
                    </a:lnTo>
                    <a:lnTo>
                      <a:pt x="226" y="2292"/>
                    </a:lnTo>
                    <a:lnTo>
                      <a:pt x="224" y="2297"/>
                    </a:lnTo>
                    <a:lnTo>
                      <a:pt x="222" y="2299"/>
                    </a:lnTo>
                    <a:lnTo>
                      <a:pt x="219" y="2298"/>
                    </a:lnTo>
                    <a:lnTo>
                      <a:pt x="214" y="2297"/>
                    </a:lnTo>
                    <a:lnTo>
                      <a:pt x="211" y="2297"/>
                    </a:lnTo>
                    <a:lnTo>
                      <a:pt x="204" y="2297"/>
                    </a:lnTo>
                    <a:lnTo>
                      <a:pt x="204" y="2308"/>
                    </a:lnTo>
                    <a:lnTo>
                      <a:pt x="203" y="2319"/>
                    </a:lnTo>
                    <a:lnTo>
                      <a:pt x="202" y="2329"/>
                    </a:lnTo>
                    <a:lnTo>
                      <a:pt x="201" y="2337"/>
                    </a:lnTo>
                    <a:lnTo>
                      <a:pt x="201" y="2349"/>
                    </a:lnTo>
                    <a:lnTo>
                      <a:pt x="201" y="2362"/>
                    </a:lnTo>
                    <a:lnTo>
                      <a:pt x="202" y="2373"/>
                    </a:lnTo>
                    <a:lnTo>
                      <a:pt x="205" y="2385"/>
                    </a:lnTo>
                    <a:lnTo>
                      <a:pt x="206" y="2391"/>
                    </a:lnTo>
                    <a:lnTo>
                      <a:pt x="210" y="2396"/>
                    </a:lnTo>
                    <a:lnTo>
                      <a:pt x="212" y="2400"/>
                    </a:lnTo>
                    <a:lnTo>
                      <a:pt x="217" y="2405"/>
                    </a:lnTo>
                    <a:lnTo>
                      <a:pt x="220" y="2409"/>
                    </a:lnTo>
                    <a:lnTo>
                      <a:pt x="226" y="2412"/>
                    </a:lnTo>
                    <a:lnTo>
                      <a:pt x="231" y="2415"/>
                    </a:lnTo>
                    <a:lnTo>
                      <a:pt x="237" y="2416"/>
                    </a:lnTo>
                    <a:lnTo>
                      <a:pt x="260" y="2420"/>
                    </a:lnTo>
                    <a:lnTo>
                      <a:pt x="278" y="2422"/>
                    </a:lnTo>
                    <a:lnTo>
                      <a:pt x="282" y="2423"/>
                    </a:lnTo>
                    <a:lnTo>
                      <a:pt x="285" y="2425"/>
                    </a:lnTo>
                    <a:lnTo>
                      <a:pt x="287" y="2428"/>
                    </a:lnTo>
                    <a:lnTo>
                      <a:pt x="290" y="2431"/>
                    </a:lnTo>
                    <a:lnTo>
                      <a:pt x="292" y="2436"/>
                    </a:lnTo>
                    <a:lnTo>
                      <a:pt x="293" y="2441"/>
                    </a:lnTo>
                    <a:lnTo>
                      <a:pt x="294" y="2447"/>
                    </a:lnTo>
                    <a:lnTo>
                      <a:pt x="294" y="2455"/>
                    </a:lnTo>
                    <a:lnTo>
                      <a:pt x="293" y="2469"/>
                    </a:lnTo>
                    <a:lnTo>
                      <a:pt x="290" y="2482"/>
                    </a:lnTo>
                    <a:lnTo>
                      <a:pt x="285" y="2495"/>
                    </a:lnTo>
                    <a:lnTo>
                      <a:pt x="279" y="2506"/>
                    </a:lnTo>
                    <a:lnTo>
                      <a:pt x="272" y="2518"/>
                    </a:lnTo>
                    <a:lnTo>
                      <a:pt x="265" y="2529"/>
                    </a:lnTo>
                    <a:lnTo>
                      <a:pt x="255" y="2539"/>
                    </a:lnTo>
                    <a:lnTo>
                      <a:pt x="246" y="2549"/>
                    </a:lnTo>
                    <a:lnTo>
                      <a:pt x="235" y="2561"/>
                    </a:lnTo>
                    <a:lnTo>
                      <a:pt x="225" y="2569"/>
                    </a:lnTo>
                    <a:lnTo>
                      <a:pt x="214" y="2575"/>
                    </a:lnTo>
                    <a:lnTo>
                      <a:pt x="204" y="2578"/>
                    </a:lnTo>
                    <a:lnTo>
                      <a:pt x="181" y="2580"/>
                    </a:lnTo>
                    <a:lnTo>
                      <a:pt x="151" y="2581"/>
                    </a:lnTo>
                    <a:lnTo>
                      <a:pt x="145" y="2596"/>
                    </a:lnTo>
                    <a:lnTo>
                      <a:pt x="138" y="2611"/>
                    </a:lnTo>
                    <a:lnTo>
                      <a:pt x="134" y="2618"/>
                    </a:lnTo>
                    <a:lnTo>
                      <a:pt x="129" y="2623"/>
                    </a:lnTo>
                    <a:lnTo>
                      <a:pt x="123" y="2630"/>
                    </a:lnTo>
                    <a:lnTo>
                      <a:pt x="118" y="2636"/>
                    </a:lnTo>
                    <a:lnTo>
                      <a:pt x="111" y="2641"/>
                    </a:lnTo>
                    <a:lnTo>
                      <a:pt x="104" y="2644"/>
                    </a:lnTo>
                    <a:lnTo>
                      <a:pt x="97" y="2646"/>
                    </a:lnTo>
                    <a:lnTo>
                      <a:pt x="90" y="2647"/>
                    </a:lnTo>
                    <a:lnTo>
                      <a:pt x="77" y="2647"/>
                    </a:lnTo>
                    <a:lnTo>
                      <a:pt x="62" y="2646"/>
                    </a:lnTo>
                    <a:lnTo>
                      <a:pt x="53" y="2645"/>
                    </a:lnTo>
                    <a:lnTo>
                      <a:pt x="45" y="2645"/>
                    </a:lnTo>
                    <a:lnTo>
                      <a:pt x="36" y="2645"/>
                    </a:lnTo>
                    <a:lnTo>
                      <a:pt x="27" y="2646"/>
                    </a:lnTo>
                    <a:lnTo>
                      <a:pt x="25" y="2655"/>
                    </a:lnTo>
                    <a:lnTo>
                      <a:pt x="25" y="2662"/>
                    </a:lnTo>
                    <a:lnTo>
                      <a:pt x="27" y="2669"/>
                    </a:lnTo>
                    <a:lnTo>
                      <a:pt x="28" y="2675"/>
                    </a:lnTo>
                    <a:lnTo>
                      <a:pt x="30" y="2679"/>
                    </a:lnTo>
                    <a:lnTo>
                      <a:pt x="33" y="2684"/>
                    </a:lnTo>
                    <a:lnTo>
                      <a:pt x="37" y="2687"/>
                    </a:lnTo>
                    <a:lnTo>
                      <a:pt x="41" y="2691"/>
                    </a:lnTo>
                    <a:lnTo>
                      <a:pt x="52" y="2695"/>
                    </a:lnTo>
                    <a:lnTo>
                      <a:pt x="63" y="2697"/>
                    </a:lnTo>
                    <a:lnTo>
                      <a:pt x="77" y="2700"/>
                    </a:lnTo>
                    <a:lnTo>
                      <a:pt x="89" y="2702"/>
                    </a:lnTo>
                    <a:lnTo>
                      <a:pt x="103" y="2703"/>
                    </a:lnTo>
                    <a:lnTo>
                      <a:pt x="116" y="2705"/>
                    </a:lnTo>
                    <a:lnTo>
                      <a:pt x="128" y="2709"/>
                    </a:lnTo>
                    <a:lnTo>
                      <a:pt x="139" y="2715"/>
                    </a:lnTo>
                    <a:lnTo>
                      <a:pt x="144" y="2718"/>
                    </a:lnTo>
                    <a:lnTo>
                      <a:pt x="148" y="2721"/>
                    </a:lnTo>
                    <a:lnTo>
                      <a:pt x="152" y="2726"/>
                    </a:lnTo>
                    <a:lnTo>
                      <a:pt x="154" y="2732"/>
                    </a:lnTo>
                    <a:lnTo>
                      <a:pt x="156" y="2737"/>
                    </a:lnTo>
                    <a:lnTo>
                      <a:pt x="157" y="2744"/>
                    </a:lnTo>
                    <a:lnTo>
                      <a:pt x="159" y="2752"/>
                    </a:lnTo>
                    <a:lnTo>
                      <a:pt x="159" y="2761"/>
                    </a:lnTo>
                    <a:lnTo>
                      <a:pt x="147" y="2761"/>
                    </a:lnTo>
                    <a:lnTo>
                      <a:pt x="124" y="2762"/>
                    </a:lnTo>
                    <a:lnTo>
                      <a:pt x="95" y="2766"/>
                    </a:lnTo>
                    <a:lnTo>
                      <a:pt x="63" y="2772"/>
                    </a:lnTo>
                    <a:lnTo>
                      <a:pt x="48" y="2775"/>
                    </a:lnTo>
                    <a:lnTo>
                      <a:pt x="33" y="2778"/>
                    </a:lnTo>
                    <a:lnTo>
                      <a:pt x="21" y="2783"/>
                    </a:lnTo>
                    <a:lnTo>
                      <a:pt x="12" y="2789"/>
                    </a:lnTo>
                    <a:lnTo>
                      <a:pt x="7" y="2792"/>
                    </a:lnTo>
                    <a:lnTo>
                      <a:pt x="4" y="2795"/>
                    </a:lnTo>
                    <a:lnTo>
                      <a:pt x="3" y="2799"/>
                    </a:lnTo>
                    <a:lnTo>
                      <a:pt x="1" y="2802"/>
                    </a:lnTo>
                    <a:lnTo>
                      <a:pt x="0" y="2807"/>
                    </a:lnTo>
                    <a:lnTo>
                      <a:pt x="1" y="2810"/>
                    </a:lnTo>
                    <a:lnTo>
                      <a:pt x="4" y="2815"/>
                    </a:lnTo>
                    <a:lnTo>
                      <a:pt x="7" y="2819"/>
                    </a:lnTo>
                    <a:lnTo>
                      <a:pt x="23" y="2840"/>
                    </a:lnTo>
                    <a:lnTo>
                      <a:pt x="36" y="2860"/>
                    </a:lnTo>
                    <a:lnTo>
                      <a:pt x="48" y="2882"/>
                    </a:lnTo>
                    <a:lnTo>
                      <a:pt x="61" y="2904"/>
                    </a:lnTo>
                    <a:lnTo>
                      <a:pt x="63" y="2907"/>
                    </a:lnTo>
                    <a:lnTo>
                      <a:pt x="63" y="2910"/>
                    </a:lnTo>
                    <a:lnTo>
                      <a:pt x="63" y="2915"/>
                    </a:lnTo>
                    <a:lnTo>
                      <a:pt x="62" y="2920"/>
                    </a:lnTo>
                    <a:lnTo>
                      <a:pt x="60" y="2929"/>
                    </a:lnTo>
                    <a:lnTo>
                      <a:pt x="55" y="2940"/>
                    </a:lnTo>
                    <a:lnTo>
                      <a:pt x="52" y="2950"/>
                    </a:lnTo>
                    <a:lnTo>
                      <a:pt x="47" y="2962"/>
                    </a:lnTo>
                    <a:lnTo>
                      <a:pt x="45" y="2973"/>
                    </a:lnTo>
                    <a:lnTo>
                      <a:pt x="45" y="2983"/>
                    </a:lnTo>
                    <a:lnTo>
                      <a:pt x="46" y="2990"/>
                    </a:lnTo>
                    <a:lnTo>
                      <a:pt x="48" y="2997"/>
                    </a:lnTo>
                    <a:lnTo>
                      <a:pt x="50" y="3003"/>
                    </a:lnTo>
                    <a:lnTo>
                      <a:pt x="53" y="3010"/>
                    </a:lnTo>
                    <a:lnTo>
                      <a:pt x="61" y="3021"/>
                    </a:lnTo>
                    <a:lnTo>
                      <a:pt x="69" y="3031"/>
                    </a:lnTo>
                    <a:lnTo>
                      <a:pt x="77" y="3032"/>
                    </a:lnTo>
                    <a:lnTo>
                      <a:pt x="83" y="3035"/>
                    </a:lnTo>
                    <a:lnTo>
                      <a:pt x="90" y="3037"/>
                    </a:lnTo>
                    <a:lnTo>
                      <a:pt x="98" y="3040"/>
                    </a:lnTo>
                    <a:lnTo>
                      <a:pt x="112" y="3047"/>
                    </a:lnTo>
                    <a:lnTo>
                      <a:pt x="126" y="3052"/>
                    </a:lnTo>
                    <a:lnTo>
                      <a:pt x="137" y="3055"/>
                    </a:lnTo>
                    <a:lnTo>
                      <a:pt x="146" y="3055"/>
                    </a:lnTo>
                    <a:lnTo>
                      <a:pt x="154" y="3054"/>
                    </a:lnTo>
                    <a:lnTo>
                      <a:pt x="161" y="3051"/>
                    </a:lnTo>
                    <a:lnTo>
                      <a:pt x="167" y="3046"/>
                    </a:lnTo>
                    <a:lnTo>
                      <a:pt x="172" y="3040"/>
                    </a:lnTo>
                    <a:lnTo>
                      <a:pt x="177" y="3035"/>
                    </a:lnTo>
                    <a:lnTo>
                      <a:pt x="180" y="3028"/>
                    </a:lnTo>
                    <a:lnTo>
                      <a:pt x="187" y="3017"/>
                    </a:lnTo>
                    <a:lnTo>
                      <a:pt x="195" y="3010"/>
                    </a:lnTo>
                    <a:lnTo>
                      <a:pt x="200" y="3006"/>
                    </a:lnTo>
                    <a:lnTo>
                      <a:pt x="205" y="3003"/>
                    </a:lnTo>
                    <a:lnTo>
                      <a:pt x="211" y="3002"/>
                    </a:lnTo>
                    <a:lnTo>
                      <a:pt x="218" y="3002"/>
                    </a:lnTo>
                    <a:lnTo>
                      <a:pt x="230" y="3010"/>
                    </a:lnTo>
                    <a:lnTo>
                      <a:pt x="254" y="3029"/>
                    </a:lnTo>
                    <a:lnTo>
                      <a:pt x="278" y="3047"/>
                    </a:lnTo>
                    <a:lnTo>
                      <a:pt x="288" y="3054"/>
                    </a:lnTo>
                    <a:lnTo>
                      <a:pt x="294" y="3096"/>
                    </a:lnTo>
                    <a:lnTo>
                      <a:pt x="300" y="3137"/>
                    </a:lnTo>
                    <a:lnTo>
                      <a:pt x="302" y="3147"/>
                    </a:lnTo>
                    <a:lnTo>
                      <a:pt x="304" y="3158"/>
                    </a:lnTo>
                    <a:lnTo>
                      <a:pt x="308" y="3167"/>
                    </a:lnTo>
                    <a:lnTo>
                      <a:pt x="312" y="3176"/>
                    </a:lnTo>
                    <a:lnTo>
                      <a:pt x="317" y="3185"/>
                    </a:lnTo>
                    <a:lnTo>
                      <a:pt x="324" y="3194"/>
                    </a:lnTo>
                    <a:lnTo>
                      <a:pt x="331" y="3203"/>
                    </a:lnTo>
                    <a:lnTo>
                      <a:pt x="339" y="3211"/>
                    </a:lnTo>
                    <a:lnTo>
                      <a:pt x="344" y="3216"/>
                    </a:lnTo>
                    <a:lnTo>
                      <a:pt x="350" y="3219"/>
                    </a:lnTo>
                    <a:lnTo>
                      <a:pt x="356" y="3222"/>
                    </a:lnTo>
                    <a:lnTo>
                      <a:pt x="361" y="3225"/>
                    </a:lnTo>
                    <a:lnTo>
                      <a:pt x="374" y="3227"/>
                    </a:lnTo>
                    <a:lnTo>
                      <a:pt x="387" y="3228"/>
                    </a:lnTo>
                    <a:lnTo>
                      <a:pt x="401" y="3227"/>
                    </a:lnTo>
                    <a:lnTo>
                      <a:pt x="415" y="3225"/>
                    </a:lnTo>
                    <a:lnTo>
                      <a:pt x="430" y="3221"/>
                    </a:lnTo>
                    <a:lnTo>
                      <a:pt x="444" y="3219"/>
                    </a:lnTo>
                    <a:lnTo>
                      <a:pt x="460" y="3214"/>
                    </a:lnTo>
                    <a:lnTo>
                      <a:pt x="476" y="3212"/>
                    </a:lnTo>
                    <a:lnTo>
                      <a:pt x="491" y="3210"/>
                    </a:lnTo>
                    <a:lnTo>
                      <a:pt x="506" y="3210"/>
                    </a:lnTo>
                    <a:lnTo>
                      <a:pt x="529" y="3212"/>
                    </a:lnTo>
                    <a:lnTo>
                      <a:pt x="548" y="3216"/>
                    </a:lnTo>
                    <a:lnTo>
                      <a:pt x="557" y="3219"/>
                    </a:lnTo>
                    <a:lnTo>
                      <a:pt x="565" y="3221"/>
                    </a:lnTo>
                    <a:lnTo>
                      <a:pt x="572" y="3226"/>
                    </a:lnTo>
                    <a:lnTo>
                      <a:pt x="579" y="3229"/>
                    </a:lnTo>
                    <a:lnTo>
                      <a:pt x="584" y="3235"/>
                    </a:lnTo>
                    <a:lnTo>
                      <a:pt x="590" y="3241"/>
                    </a:lnTo>
                    <a:lnTo>
                      <a:pt x="596" y="3246"/>
                    </a:lnTo>
                    <a:lnTo>
                      <a:pt x="602" y="3253"/>
                    </a:lnTo>
                    <a:lnTo>
                      <a:pt x="612" y="3269"/>
                    </a:lnTo>
                    <a:lnTo>
                      <a:pt x="623" y="3289"/>
                    </a:lnTo>
                    <a:lnTo>
                      <a:pt x="632" y="3306"/>
                    </a:lnTo>
                    <a:lnTo>
                      <a:pt x="641" y="3322"/>
                    </a:lnTo>
                    <a:lnTo>
                      <a:pt x="651" y="3334"/>
                    </a:lnTo>
                    <a:lnTo>
                      <a:pt x="661" y="3345"/>
                    </a:lnTo>
                    <a:lnTo>
                      <a:pt x="666" y="3349"/>
                    </a:lnTo>
                    <a:lnTo>
                      <a:pt x="672" y="3353"/>
                    </a:lnTo>
                    <a:lnTo>
                      <a:pt x="679" y="3356"/>
                    </a:lnTo>
                    <a:lnTo>
                      <a:pt x="686" y="3359"/>
                    </a:lnTo>
                    <a:lnTo>
                      <a:pt x="694" y="3360"/>
                    </a:lnTo>
                    <a:lnTo>
                      <a:pt x="703" y="3361"/>
                    </a:lnTo>
                    <a:lnTo>
                      <a:pt x="712" y="3361"/>
                    </a:lnTo>
                    <a:lnTo>
                      <a:pt x="723" y="3361"/>
                    </a:lnTo>
                    <a:lnTo>
                      <a:pt x="731" y="3361"/>
                    </a:lnTo>
                    <a:lnTo>
                      <a:pt x="739" y="3363"/>
                    </a:lnTo>
                    <a:lnTo>
                      <a:pt x="747" y="3364"/>
                    </a:lnTo>
                    <a:lnTo>
                      <a:pt x="755" y="3366"/>
                    </a:lnTo>
                    <a:lnTo>
                      <a:pt x="766" y="3369"/>
                    </a:lnTo>
                    <a:lnTo>
                      <a:pt x="776" y="3372"/>
                    </a:lnTo>
                    <a:lnTo>
                      <a:pt x="786" y="3372"/>
                    </a:lnTo>
                    <a:lnTo>
                      <a:pt x="796" y="3370"/>
                    </a:lnTo>
                    <a:lnTo>
                      <a:pt x="818" y="3365"/>
                    </a:lnTo>
                    <a:lnTo>
                      <a:pt x="836" y="3361"/>
                    </a:lnTo>
                    <a:lnTo>
                      <a:pt x="845" y="3361"/>
                    </a:lnTo>
                    <a:lnTo>
                      <a:pt x="855" y="3363"/>
                    </a:lnTo>
                    <a:lnTo>
                      <a:pt x="866" y="3365"/>
                    </a:lnTo>
                    <a:lnTo>
                      <a:pt x="876" y="3369"/>
                    </a:lnTo>
                    <a:lnTo>
                      <a:pt x="891" y="3374"/>
                    </a:lnTo>
                    <a:lnTo>
                      <a:pt x="907" y="3377"/>
                    </a:lnTo>
                    <a:lnTo>
                      <a:pt x="923" y="3378"/>
                    </a:lnTo>
                    <a:lnTo>
                      <a:pt x="939" y="3378"/>
                    </a:lnTo>
                    <a:lnTo>
                      <a:pt x="973" y="3376"/>
                    </a:lnTo>
                    <a:lnTo>
                      <a:pt x="1006" y="3370"/>
                    </a:lnTo>
                    <a:lnTo>
                      <a:pt x="1024" y="3368"/>
                    </a:lnTo>
                    <a:lnTo>
                      <a:pt x="1041" y="3366"/>
                    </a:lnTo>
                    <a:lnTo>
                      <a:pt x="1058" y="3364"/>
                    </a:lnTo>
                    <a:lnTo>
                      <a:pt x="1075" y="3363"/>
                    </a:lnTo>
                    <a:lnTo>
                      <a:pt x="1082" y="3363"/>
                    </a:lnTo>
                    <a:lnTo>
                      <a:pt x="1088" y="3363"/>
                    </a:lnTo>
                    <a:lnTo>
                      <a:pt x="1097" y="3363"/>
                    </a:lnTo>
                    <a:lnTo>
                      <a:pt x="1104" y="3363"/>
                    </a:lnTo>
                    <a:lnTo>
                      <a:pt x="1112" y="3363"/>
                    </a:lnTo>
                    <a:lnTo>
                      <a:pt x="1119" y="3365"/>
                    </a:lnTo>
                    <a:lnTo>
                      <a:pt x="1124" y="3367"/>
                    </a:lnTo>
                    <a:lnTo>
                      <a:pt x="1131" y="3372"/>
                    </a:lnTo>
                    <a:lnTo>
                      <a:pt x="1137" y="3377"/>
                    </a:lnTo>
                    <a:lnTo>
                      <a:pt x="1141" y="3385"/>
                    </a:lnTo>
                    <a:lnTo>
                      <a:pt x="1146" y="3390"/>
                    </a:lnTo>
                    <a:lnTo>
                      <a:pt x="1152" y="3393"/>
                    </a:lnTo>
                    <a:lnTo>
                      <a:pt x="1160" y="3396"/>
                    </a:lnTo>
                    <a:lnTo>
                      <a:pt x="1168" y="3397"/>
                    </a:lnTo>
                    <a:lnTo>
                      <a:pt x="1183" y="3400"/>
                    </a:lnTo>
                    <a:lnTo>
                      <a:pt x="1198" y="3404"/>
                    </a:lnTo>
                    <a:lnTo>
                      <a:pt x="1204" y="3407"/>
                    </a:lnTo>
                    <a:lnTo>
                      <a:pt x="1209" y="3413"/>
                    </a:lnTo>
                    <a:lnTo>
                      <a:pt x="1213" y="3418"/>
                    </a:lnTo>
                    <a:lnTo>
                      <a:pt x="1218" y="3426"/>
                    </a:lnTo>
                    <a:lnTo>
                      <a:pt x="1221" y="3435"/>
                    </a:lnTo>
                    <a:lnTo>
                      <a:pt x="1224" y="3446"/>
                    </a:lnTo>
                    <a:lnTo>
                      <a:pt x="1227" y="3456"/>
                    </a:lnTo>
                    <a:lnTo>
                      <a:pt x="1229" y="3466"/>
                    </a:lnTo>
                    <a:lnTo>
                      <a:pt x="1232" y="3488"/>
                    </a:lnTo>
                    <a:lnTo>
                      <a:pt x="1234" y="3509"/>
                    </a:lnTo>
                    <a:lnTo>
                      <a:pt x="1232" y="3519"/>
                    </a:lnTo>
                    <a:lnTo>
                      <a:pt x="1232" y="3527"/>
                    </a:lnTo>
                    <a:lnTo>
                      <a:pt x="1230" y="3534"/>
                    </a:lnTo>
                    <a:lnTo>
                      <a:pt x="1229" y="3540"/>
                    </a:lnTo>
                    <a:lnTo>
                      <a:pt x="1226" y="3541"/>
                    </a:lnTo>
                    <a:lnTo>
                      <a:pt x="1222" y="3542"/>
                    </a:lnTo>
                    <a:lnTo>
                      <a:pt x="1223" y="3548"/>
                    </a:lnTo>
                    <a:lnTo>
                      <a:pt x="1227" y="3554"/>
                    </a:lnTo>
                    <a:lnTo>
                      <a:pt x="1230" y="3558"/>
                    </a:lnTo>
                    <a:lnTo>
                      <a:pt x="1236" y="3562"/>
                    </a:lnTo>
                    <a:lnTo>
                      <a:pt x="1243" y="3564"/>
                    </a:lnTo>
                    <a:lnTo>
                      <a:pt x="1249" y="3566"/>
                    </a:lnTo>
                    <a:lnTo>
                      <a:pt x="1257" y="3567"/>
                    </a:lnTo>
                    <a:lnTo>
                      <a:pt x="1265" y="3567"/>
                    </a:lnTo>
                    <a:lnTo>
                      <a:pt x="1298" y="3566"/>
                    </a:lnTo>
                    <a:lnTo>
                      <a:pt x="1324" y="3563"/>
                    </a:lnTo>
                    <a:lnTo>
                      <a:pt x="1337" y="3563"/>
                    </a:lnTo>
                    <a:lnTo>
                      <a:pt x="1352" y="3564"/>
                    </a:lnTo>
                    <a:lnTo>
                      <a:pt x="1368" y="3565"/>
                    </a:lnTo>
                    <a:lnTo>
                      <a:pt x="1383" y="3565"/>
                    </a:lnTo>
                    <a:lnTo>
                      <a:pt x="1387" y="3564"/>
                    </a:lnTo>
                    <a:lnTo>
                      <a:pt x="1392" y="3563"/>
                    </a:lnTo>
                    <a:lnTo>
                      <a:pt x="1394" y="3561"/>
                    </a:lnTo>
                    <a:lnTo>
                      <a:pt x="1396" y="3558"/>
                    </a:lnTo>
                    <a:lnTo>
                      <a:pt x="1399" y="3552"/>
                    </a:lnTo>
                    <a:lnTo>
                      <a:pt x="1400" y="3545"/>
                    </a:lnTo>
                    <a:lnTo>
                      <a:pt x="1398" y="3529"/>
                    </a:lnTo>
                    <a:lnTo>
                      <a:pt x="1395" y="3514"/>
                    </a:lnTo>
                    <a:lnTo>
                      <a:pt x="1409" y="3514"/>
                    </a:lnTo>
                    <a:lnTo>
                      <a:pt x="1421" y="3515"/>
                    </a:lnTo>
                    <a:lnTo>
                      <a:pt x="1433" y="3515"/>
                    </a:lnTo>
                    <a:lnTo>
                      <a:pt x="1443" y="3516"/>
                    </a:lnTo>
                    <a:lnTo>
                      <a:pt x="1453" y="3515"/>
                    </a:lnTo>
                    <a:lnTo>
                      <a:pt x="1464" y="3513"/>
                    </a:lnTo>
                    <a:lnTo>
                      <a:pt x="1469" y="3511"/>
                    </a:lnTo>
                    <a:lnTo>
                      <a:pt x="1475" y="3506"/>
                    </a:lnTo>
                    <a:lnTo>
                      <a:pt x="1481" y="3501"/>
                    </a:lnTo>
                    <a:lnTo>
                      <a:pt x="1486" y="3497"/>
                    </a:lnTo>
                    <a:lnTo>
                      <a:pt x="1492" y="3492"/>
                    </a:lnTo>
                    <a:lnTo>
                      <a:pt x="1498" y="3489"/>
                    </a:lnTo>
                    <a:lnTo>
                      <a:pt x="1503" y="3487"/>
                    </a:lnTo>
                    <a:lnTo>
                      <a:pt x="1511" y="3486"/>
                    </a:lnTo>
                    <a:lnTo>
                      <a:pt x="1514" y="3475"/>
                    </a:lnTo>
                    <a:lnTo>
                      <a:pt x="1514" y="3467"/>
                    </a:lnTo>
                    <a:lnTo>
                      <a:pt x="1511" y="3460"/>
                    </a:lnTo>
                    <a:lnTo>
                      <a:pt x="1508" y="3455"/>
                    </a:lnTo>
                    <a:lnTo>
                      <a:pt x="1503" y="3450"/>
                    </a:lnTo>
                    <a:lnTo>
                      <a:pt x="1497" y="3447"/>
                    </a:lnTo>
                    <a:lnTo>
                      <a:pt x="1489" y="3445"/>
                    </a:lnTo>
                    <a:lnTo>
                      <a:pt x="1478" y="3441"/>
                    </a:lnTo>
                    <a:lnTo>
                      <a:pt x="1490" y="3424"/>
                    </a:lnTo>
                    <a:lnTo>
                      <a:pt x="1501" y="3406"/>
                    </a:lnTo>
                    <a:lnTo>
                      <a:pt x="1509" y="3399"/>
                    </a:lnTo>
                    <a:lnTo>
                      <a:pt x="1517" y="3393"/>
                    </a:lnTo>
                    <a:lnTo>
                      <a:pt x="1522" y="3391"/>
                    </a:lnTo>
                    <a:lnTo>
                      <a:pt x="1526" y="3389"/>
                    </a:lnTo>
                    <a:lnTo>
                      <a:pt x="1531" y="3388"/>
                    </a:lnTo>
                    <a:lnTo>
                      <a:pt x="1536" y="3388"/>
                    </a:lnTo>
                    <a:lnTo>
                      <a:pt x="1538" y="3382"/>
                    </a:lnTo>
                    <a:lnTo>
                      <a:pt x="1540" y="3376"/>
                    </a:lnTo>
                    <a:lnTo>
                      <a:pt x="1543" y="3373"/>
                    </a:lnTo>
                    <a:lnTo>
                      <a:pt x="1547" y="3369"/>
                    </a:lnTo>
                    <a:lnTo>
                      <a:pt x="1556" y="3365"/>
                    </a:lnTo>
                    <a:lnTo>
                      <a:pt x="1566" y="3360"/>
                    </a:lnTo>
                    <a:lnTo>
                      <a:pt x="1571" y="3357"/>
                    </a:lnTo>
                    <a:lnTo>
                      <a:pt x="1574" y="3355"/>
                    </a:lnTo>
                    <a:lnTo>
                      <a:pt x="1577" y="3351"/>
                    </a:lnTo>
                    <a:lnTo>
                      <a:pt x="1580" y="3348"/>
                    </a:lnTo>
                    <a:lnTo>
                      <a:pt x="1584" y="3340"/>
                    </a:lnTo>
                    <a:lnTo>
                      <a:pt x="1585" y="3331"/>
                    </a:lnTo>
                    <a:lnTo>
                      <a:pt x="1587" y="3322"/>
                    </a:lnTo>
                    <a:lnTo>
                      <a:pt x="1585" y="3312"/>
                    </a:lnTo>
                    <a:lnTo>
                      <a:pt x="1584" y="3303"/>
                    </a:lnTo>
                    <a:lnTo>
                      <a:pt x="1582" y="3294"/>
                    </a:lnTo>
                    <a:lnTo>
                      <a:pt x="1591" y="3293"/>
                    </a:lnTo>
                    <a:lnTo>
                      <a:pt x="1599" y="3291"/>
                    </a:lnTo>
                    <a:lnTo>
                      <a:pt x="1606" y="3287"/>
                    </a:lnTo>
                    <a:lnTo>
                      <a:pt x="1610" y="3283"/>
                    </a:lnTo>
                    <a:lnTo>
                      <a:pt x="1614" y="3277"/>
                    </a:lnTo>
                    <a:lnTo>
                      <a:pt x="1616" y="3270"/>
                    </a:lnTo>
                    <a:lnTo>
                      <a:pt x="1616" y="3262"/>
                    </a:lnTo>
                    <a:lnTo>
                      <a:pt x="1616" y="3253"/>
                    </a:lnTo>
                    <a:lnTo>
                      <a:pt x="1632" y="3250"/>
                    </a:lnTo>
                    <a:lnTo>
                      <a:pt x="1646" y="3246"/>
                    </a:lnTo>
                    <a:lnTo>
                      <a:pt x="1659" y="3242"/>
                    </a:lnTo>
                    <a:lnTo>
                      <a:pt x="1672" y="3236"/>
                    </a:lnTo>
                    <a:lnTo>
                      <a:pt x="1683" y="3230"/>
                    </a:lnTo>
                    <a:lnTo>
                      <a:pt x="1696" y="3225"/>
                    </a:lnTo>
                    <a:lnTo>
                      <a:pt x="1710" y="3219"/>
                    </a:lnTo>
                    <a:lnTo>
                      <a:pt x="1724" y="3214"/>
                    </a:lnTo>
                    <a:lnTo>
                      <a:pt x="1733" y="3212"/>
                    </a:lnTo>
                    <a:lnTo>
                      <a:pt x="1744" y="3211"/>
                    </a:lnTo>
                    <a:lnTo>
                      <a:pt x="1756" y="3210"/>
                    </a:lnTo>
                    <a:lnTo>
                      <a:pt x="1769" y="3210"/>
                    </a:lnTo>
                    <a:lnTo>
                      <a:pt x="1774" y="3210"/>
                    </a:lnTo>
                    <a:lnTo>
                      <a:pt x="1780" y="3211"/>
                    </a:lnTo>
                    <a:lnTo>
                      <a:pt x="1785" y="3213"/>
                    </a:lnTo>
                    <a:lnTo>
                      <a:pt x="1789" y="3216"/>
                    </a:lnTo>
                    <a:lnTo>
                      <a:pt x="1793" y="3219"/>
                    </a:lnTo>
                    <a:lnTo>
                      <a:pt x="1795" y="3224"/>
                    </a:lnTo>
                    <a:lnTo>
                      <a:pt x="1797" y="3228"/>
                    </a:lnTo>
                    <a:lnTo>
                      <a:pt x="1797" y="3234"/>
                    </a:lnTo>
                    <a:lnTo>
                      <a:pt x="1801" y="3232"/>
                    </a:lnTo>
                    <a:lnTo>
                      <a:pt x="1805" y="3229"/>
                    </a:lnTo>
                    <a:lnTo>
                      <a:pt x="1810" y="3228"/>
                    </a:lnTo>
                    <a:lnTo>
                      <a:pt x="1814" y="3227"/>
                    </a:lnTo>
                    <a:lnTo>
                      <a:pt x="1826" y="3226"/>
                    </a:lnTo>
                    <a:lnTo>
                      <a:pt x="1837" y="3227"/>
                    </a:lnTo>
                    <a:lnTo>
                      <a:pt x="1847" y="3227"/>
                    </a:lnTo>
                    <a:lnTo>
                      <a:pt x="1856" y="3227"/>
                    </a:lnTo>
                    <a:lnTo>
                      <a:pt x="1866" y="3210"/>
                    </a:lnTo>
                    <a:lnTo>
                      <a:pt x="1876" y="3195"/>
                    </a:lnTo>
                    <a:lnTo>
                      <a:pt x="1881" y="3189"/>
                    </a:lnTo>
                    <a:lnTo>
                      <a:pt x="1887" y="3184"/>
                    </a:lnTo>
                    <a:lnTo>
                      <a:pt x="1894" y="3178"/>
                    </a:lnTo>
                    <a:lnTo>
                      <a:pt x="1900" y="3173"/>
                    </a:lnTo>
                    <a:lnTo>
                      <a:pt x="1907" y="3170"/>
                    </a:lnTo>
                    <a:lnTo>
                      <a:pt x="1915" y="3168"/>
                    </a:lnTo>
                    <a:lnTo>
                      <a:pt x="1922" y="3166"/>
                    </a:lnTo>
                    <a:lnTo>
                      <a:pt x="1930" y="3163"/>
                    </a:lnTo>
                    <a:lnTo>
                      <a:pt x="1940" y="3162"/>
                    </a:lnTo>
                    <a:lnTo>
                      <a:pt x="1949" y="3162"/>
                    </a:lnTo>
                    <a:lnTo>
                      <a:pt x="1959" y="3163"/>
                    </a:lnTo>
                    <a:lnTo>
                      <a:pt x="1970" y="3164"/>
                    </a:lnTo>
                    <a:lnTo>
                      <a:pt x="1981" y="3167"/>
                    </a:lnTo>
                    <a:lnTo>
                      <a:pt x="1991" y="3171"/>
                    </a:lnTo>
                    <a:lnTo>
                      <a:pt x="2000" y="3177"/>
                    </a:lnTo>
                    <a:lnTo>
                      <a:pt x="2008" y="3185"/>
                    </a:lnTo>
                    <a:lnTo>
                      <a:pt x="2015" y="3193"/>
                    </a:lnTo>
                    <a:lnTo>
                      <a:pt x="2022" y="3202"/>
                    </a:lnTo>
                    <a:lnTo>
                      <a:pt x="2027" y="3212"/>
                    </a:lnTo>
                    <a:lnTo>
                      <a:pt x="2033" y="3222"/>
                    </a:lnTo>
                    <a:lnTo>
                      <a:pt x="2043" y="3244"/>
                    </a:lnTo>
                    <a:lnTo>
                      <a:pt x="2053" y="3266"/>
                    </a:lnTo>
                    <a:lnTo>
                      <a:pt x="2058" y="3276"/>
                    </a:lnTo>
                    <a:lnTo>
                      <a:pt x="2064" y="3286"/>
                    </a:lnTo>
                    <a:lnTo>
                      <a:pt x="2069" y="3295"/>
                    </a:lnTo>
                    <a:lnTo>
                      <a:pt x="2075" y="3303"/>
                    </a:lnTo>
                    <a:lnTo>
                      <a:pt x="2067" y="3307"/>
                    </a:lnTo>
                    <a:lnTo>
                      <a:pt x="2058" y="3311"/>
                    </a:lnTo>
                    <a:lnTo>
                      <a:pt x="2051" y="3317"/>
                    </a:lnTo>
                    <a:lnTo>
                      <a:pt x="2045" y="3324"/>
                    </a:lnTo>
                    <a:lnTo>
                      <a:pt x="2041" y="3312"/>
                    </a:lnTo>
                    <a:lnTo>
                      <a:pt x="2039" y="3299"/>
                    </a:lnTo>
                    <a:lnTo>
                      <a:pt x="2034" y="3301"/>
                    </a:lnTo>
                    <a:lnTo>
                      <a:pt x="2028" y="3303"/>
                    </a:lnTo>
                    <a:lnTo>
                      <a:pt x="2022" y="3304"/>
                    </a:lnTo>
                    <a:lnTo>
                      <a:pt x="2016" y="3306"/>
                    </a:lnTo>
                    <a:lnTo>
                      <a:pt x="2001" y="3306"/>
                    </a:lnTo>
                    <a:lnTo>
                      <a:pt x="1987" y="3303"/>
                    </a:lnTo>
                    <a:lnTo>
                      <a:pt x="1973" y="3302"/>
                    </a:lnTo>
                    <a:lnTo>
                      <a:pt x="1959" y="3302"/>
                    </a:lnTo>
                    <a:lnTo>
                      <a:pt x="1968" y="3328"/>
                    </a:lnTo>
                    <a:lnTo>
                      <a:pt x="1978" y="3360"/>
                    </a:lnTo>
                    <a:lnTo>
                      <a:pt x="1985" y="3376"/>
                    </a:lnTo>
                    <a:lnTo>
                      <a:pt x="1993" y="3389"/>
                    </a:lnTo>
                    <a:lnTo>
                      <a:pt x="1996" y="3393"/>
                    </a:lnTo>
                    <a:lnTo>
                      <a:pt x="2002" y="3398"/>
                    </a:lnTo>
                    <a:lnTo>
                      <a:pt x="2007" y="3401"/>
                    </a:lnTo>
                    <a:lnTo>
                      <a:pt x="2012" y="3402"/>
                    </a:lnTo>
                    <a:lnTo>
                      <a:pt x="2012" y="3396"/>
                    </a:lnTo>
                    <a:lnTo>
                      <a:pt x="2015" y="3386"/>
                    </a:lnTo>
                    <a:lnTo>
                      <a:pt x="2019" y="3377"/>
                    </a:lnTo>
                    <a:lnTo>
                      <a:pt x="2024" y="3368"/>
                    </a:lnTo>
                    <a:lnTo>
                      <a:pt x="2027" y="3365"/>
                    </a:lnTo>
                    <a:lnTo>
                      <a:pt x="2031" y="3363"/>
                    </a:lnTo>
                    <a:lnTo>
                      <a:pt x="2034" y="3360"/>
                    </a:lnTo>
                    <a:lnTo>
                      <a:pt x="2037" y="3359"/>
                    </a:lnTo>
                    <a:lnTo>
                      <a:pt x="2041" y="3359"/>
                    </a:lnTo>
                    <a:lnTo>
                      <a:pt x="2044" y="3361"/>
                    </a:lnTo>
                    <a:lnTo>
                      <a:pt x="2048" y="3364"/>
                    </a:lnTo>
                    <a:lnTo>
                      <a:pt x="2051" y="3368"/>
                    </a:lnTo>
                    <a:lnTo>
                      <a:pt x="2059" y="3378"/>
                    </a:lnTo>
                    <a:lnTo>
                      <a:pt x="2066" y="3385"/>
                    </a:lnTo>
                    <a:lnTo>
                      <a:pt x="2073" y="3389"/>
                    </a:lnTo>
                    <a:lnTo>
                      <a:pt x="2078" y="3390"/>
                    </a:lnTo>
                    <a:lnTo>
                      <a:pt x="2094" y="3390"/>
                    </a:lnTo>
                    <a:lnTo>
                      <a:pt x="2115" y="3392"/>
                    </a:lnTo>
                    <a:lnTo>
                      <a:pt x="2132" y="3394"/>
                    </a:lnTo>
                    <a:lnTo>
                      <a:pt x="2148" y="3396"/>
                    </a:lnTo>
                    <a:lnTo>
                      <a:pt x="2164" y="3396"/>
                    </a:lnTo>
                    <a:lnTo>
                      <a:pt x="2179" y="3394"/>
                    </a:lnTo>
                    <a:lnTo>
                      <a:pt x="2195" y="3392"/>
                    </a:lnTo>
                    <a:lnTo>
                      <a:pt x="2209" y="3389"/>
                    </a:lnTo>
                    <a:lnTo>
                      <a:pt x="2224" y="3385"/>
                    </a:lnTo>
                    <a:lnTo>
                      <a:pt x="2238" y="3382"/>
                    </a:lnTo>
                    <a:lnTo>
                      <a:pt x="2268" y="3373"/>
                    </a:lnTo>
                    <a:lnTo>
                      <a:pt x="2297" y="3364"/>
                    </a:lnTo>
                    <a:lnTo>
                      <a:pt x="2312" y="3360"/>
                    </a:lnTo>
                    <a:lnTo>
                      <a:pt x="2327" y="3358"/>
                    </a:lnTo>
                    <a:lnTo>
                      <a:pt x="2343" y="3356"/>
                    </a:lnTo>
                    <a:lnTo>
                      <a:pt x="2359" y="3355"/>
                    </a:lnTo>
                    <a:lnTo>
                      <a:pt x="2360" y="3347"/>
                    </a:lnTo>
                    <a:lnTo>
                      <a:pt x="2362" y="3339"/>
                    </a:lnTo>
                    <a:lnTo>
                      <a:pt x="2364" y="3332"/>
                    </a:lnTo>
                    <a:lnTo>
                      <a:pt x="2368" y="3324"/>
                    </a:lnTo>
                    <a:lnTo>
                      <a:pt x="2371" y="3317"/>
                    </a:lnTo>
                    <a:lnTo>
                      <a:pt x="2376" y="3310"/>
                    </a:lnTo>
                    <a:lnTo>
                      <a:pt x="2381" y="3304"/>
                    </a:lnTo>
                    <a:lnTo>
                      <a:pt x="2386" y="3299"/>
                    </a:lnTo>
                    <a:lnTo>
                      <a:pt x="2393" y="3294"/>
                    </a:lnTo>
                    <a:lnTo>
                      <a:pt x="2398" y="3291"/>
                    </a:lnTo>
                    <a:lnTo>
                      <a:pt x="2405" y="3289"/>
                    </a:lnTo>
                    <a:lnTo>
                      <a:pt x="2412" y="3286"/>
                    </a:lnTo>
                    <a:lnTo>
                      <a:pt x="2420" y="3285"/>
                    </a:lnTo>
                    <a:lnTo>
                      <a:pt x="2428" y="3286"/>
                    </a:lnTo>
                    <a:lnTo>
                      <a:pt x="2436" y="3287"/>
                    </a:lnTo>
                    <a:lnTo>
                      <a:pt x="2444" y="3291"/>
                    </a:lnTo>
                    <a:lnTo>
                      <a:pt x="2457" y="3296"/>
                    </a:lnTo>
                    <a:lnTo>
                      <a:pt x="2471" y="3303"/>
                    </a:lnTo>
                    <a:lnTo>
                      <a:pt x="2478" y="3304"/>
                    </a:lnTo>
                    <a:lnTo>
                      <a:pt x="2485" y="3306"/>
                    </a:lnTo>
                    <a:lnTo>
                      <a:pt x="2492" y="3304"/>
                    </a:lnTo>
                    <a:lnTo>
                      <a:pt x="2499" y="3301"/>
                    </a:lnTo>
                    <a:lnTo>
                      <a:pt x="2504" y="3296"/>
                    </a:lnTo>
                    <a:lnTo>
                      <a:pt x="2508" y="3291"/>
                    </a:lnTo>
                    <a:lnTo>
                      <a:pt x="2511" y="3284"/>
                    </a:lnTo>
                    <a:lnTo>
                      <a:pt x="2513" y="3278"/>
                    </a:lnTo>
                    <a:lnTo>
                      <a:pt x="2517" y="3273"/>
                    </a:lnTo>
                    <a:lnTo>
                      <a:pt x="2521" y="3268"/>
                    </a:lnTo>
                    <a:lnTo>
                      <a:pt x="2524" y="3267"/>
                    </a:lnTo>
                    <a:lnTo>
                      <a:pt x="2527" y="3267"/>
                    </a:lnTo>
                    <a:lnTo>
                      <a:pt x="2531" y="3266"/>
                    </a:lnTo>
                    <a:lnTo>
                      <a:pt x="2535" y="3267"/>
                    </a:lnTo>
                    <a:lnTo>
                      <a:pt x="2535" y="3282"/>
                    </a:lnTo>
                    <a:lnTo>
                      <a:pt x="2534" y="3296"/>
                    </a:lnTo>
                    <a:lnTo>
                      <a:pt x="2534" y="3304"/>
                    </a:lnTo>
                    <a:lnTo>
                      <a:pt x="2535" y="3311"/>
                    </a:lnTo>
                    <a:lnTo>
                      <a:pt x="2536" y="3319"/>
                    </a:lnTo>
                    <a:lnTo>
                      <a:pt x="2537" y="3326"/>
                    </a:lnTo>
                    <a:lnTo>
                      <a:pt x="2541" y="3332"/>
                    </a:lnTo>
                    <a:lnTo>
                      <a:pt x="2543" y="3336"/>
                    </a:lnTo>
                    <a:lnTo>
                      <a:pt x="2546" y="3339"/>
                    </a:lnTo>
                    <a:lnTo>
                      <a:pt x="2550" y="3341"/>
                    </a:lnTo>
                    <a:lnTo>
                      <a:pt x="2553" y="3341"/>
                    </a:lnTo>
                    <a:lnTo>
                      <a:pt x="2557" y="3341"/>
                    </a:lnTo>
                    <a:lnTo>
                      <a:pt x="2561" y="3340"/>
                    </a:lnTo>
                    <a:lnTo>
                      <a:pt x="2565" y="3339"/>
                    </a:lnTo>
                    <a:lnTo>
                      <a:pt x="2573" y="3333"/>
                    </a:lnTo>
                    <a:lnTo>
                      <a:pt x="2580" y="3326"/>
                    </a:lnTo>
                    <a:lnTo>
                      <a:pt x="2585" y="3318"/>
                    </a:lnTo>
                    <a:lnTo>
                      <a:pt x="2590" y="3311"/>
                    </a:lnTo>
                    <a:lnTo>
                      <a:pt x="2597" y="3310"/>
                    </a:lnTo>
                    <a:lnTo>
                      <a:pt x="2602" y="3310"/>
                    </a:lnTo>
                    <a:lnTo>
                      <a:pt x="2609" y="3311"/>
                    </a:lnTo>
                    <a:lnTo>
                      <a:pt x="2615" y="3314"/>
                    </a:lnTo>
                    <a:lnTo>
                      <a:pt x="2627" y="3320"/>
                    </a:lnTo>
                    <a:lnTo>
                      <a:pt x="2639" y="3328"/>
                    </a:lnTo>
                    <a:lnTo>
                      <a:pt x="2650" y="3337"/>
                    </a:lnTo>
                    <a:lnTo>
                      <a:pt x="2662" y="3347"/>
                    </a:lnTo>
                    <a:lnTo>
                      <a:pt x="2673" y="3356"/>
                    </a:lnTo>
                    <a:lnTo>
                      <a:pt x="2684" y="3361"/>
                    </a:lnTo>
                    <a:lnTo>
                      <a:pt x="2696" y="3365"/>
                    </a:lnTo>
                    <a:lnTo>
                      <a:pt x="2707" y="3367"/>
                    </a:lnTo>
                    <a:lnTo>
                      <a:pt x="2718" y="3368"/>
                    </a:lnTo>
                    <a:lnTo>
                      <a:pt x="2731" y="3367"/>
                    </a:lnTo>
                    <a:lnTo>
                      <a:pt x="2755" y="3364"/>
                    </a:lnTo>
                    <a:lnTo>
                      <a:pt x="2780" y="3359"/>
                    </a:lnTo>
                    <a:lnTo>
                      <a:pt x="2795" y="3355"/>
                    </a:lnTo>
                    <a:lnTo>
                      <a:pt x="2811" y="3352"/>
                    </a:lnTo>
                    <a:lnTo>
                      <a:pt x="2827" y="3350"/>
                    </a:lnTo>
                    <a:lnTo>
                      <a:pt x="2841" y="3350"/>
                    </a:lnTo>
                    <a:lnTo>
                      <a:pt x="2841" y="3331"/>
                    </a:lnTo>
                    <a:lnTo>
                      <a:pt x="2839" y="3312"/>
                    </a:lnTo>
                    <a:lnTo>
                      <a:pt x="2838" y="3294"/>
                    </a:lnTo>
                    <a:lnTo>
                      <a:pt x="2838" y="3276"/>
                    </a:lnTo>
                    <a:lnTo>
                      <a:pt x="2852" y="3276"/>
                    </a:lnTo>
                    <a:lnTo>
                      <a:pt x="2865" y="3277"/>
                    </a:lnTo>
                    <a:lnTo>
                      <a:pt x="2880" y="3279"/>
                    </a:lnTo>
                    <a:lnTo>
                      <a:pt x="2895" y="3283"/>
                    </a:lnTo>
                    <a:lnTo>
                      <a:pt x="2910" y="3286"/>
                    </a:lnTo>
                    <a:lnTo>
                      <a:pt x="2925" y="3290"/>
                    </a:lnTo>
                    <a:lnTo>
                      <a:pt x="2938" y="3292"/>
                    </a:lnTo>
                    <a:lnTo>
                      <a:pt x="2952" y="3293"/>
                    </a:lnTo>
                    <a:lnTo>
                      <a:pt x="2951" y="3282"/>
                    </a:lnTo>
                    <a:lnTo>
                      <a:pt x="2950" y="3270"/>
                    </a:lnTo>
                    <a:lnTo>
                      <a:pt x="2959" y="3268"/>
                    </a:lnTo>
                    <a:lnTo>
                      <a:pt x="2968" y="3266"/>
                    </a:lnTo>
                    <a:lnTo>
                      <a:pt x="2977" y="3266"/>
                    </a:lnTo>
                    <a:lnTo>
                      <a:pt x="2987" y="3266"/>
                    </a:lnTo>
                    <a:lnTo>
                      <a:pt x="2991" y="3248"/>
                    </a:lnTo>
                    <a:lnTo>
                      <a:pt x="2997" y="3225"/>
                    </a:lnTo>
                    <a:lnTo>
                      <a:pt x="3000" y="3220"/>
                    </a:lnTo>
                    <a:lnTo>
                      <a:pt x="3003" y="3216"/>
                    </a:lnTo>
                    <a:lnTo>
                      <a:pt x="3007" y="3212"/>
                    </a:lnTo>
                    <a:lnTo>
                      <a:pt x="3010" y="3210"/>
                    </a:lnTo>
                    <a:lnTo>
                      <a:pt x="3013" y="3209"/>
                    </a:lnTo>
                    <a:lnTo>
                      <a:pt x="3019" y="3209"/>
                    </a:lnTo>
                    <a:lnTo>
                      <a:pt x="3024" y="3211"/>
                    </a:lnTo>
                    <a:lnTo>
                      <a:pt x="3029" y="3214"/>
                    </a:lnTo>
                    <a:lnTo>
                      <a:pt x="3038" y="3222"/>
                    </a:lnTo>
                    <a:lnTo>
                      <a:pt x="3045" y="3232"/>
                    </a:lnTo>
                    <a:lnTo>
                      <a:pt x="3051" y="3240"/>
                    </a:lnTo>
                    <a:lnTo>
                      <a:pt x="3057" y="3248"/>
                    </a:lnTo>
                    <a:lnTo>
                      <a:pt x="3059" y="3251"/>
                    </a:lnTo>
                    <a:lnTo>
                      <a:pt x="3062" y="3254"/>
                    </a:lnTo>
                    <a:lnTo>
                      <a:pt x="3066" y="3257"/>
                    </a:lnTo>
                    <a:lnTo>
                      <a:pt x="3070" y="3259"/>
                    </a:lnTo>
                    <a:lnTo>
                      <a:pt x="3075" y="3261"/>
                    </a:lnTo>
                    <a:lnTo>
                      <a:pt x="3081" y="3262"/>
                    </a:lnTo>
                    <a:lnTo>
                      <a:pt x="3087" y="3263"/>
                    </a:lnTo>
                    <a:lnTo>
                      <a:pt x="3095" y="3263"/>
                    </a:lnTo>
                    <a:lnTo>
                      <a:pt x="3107" y="3263"/>
                    </a:lnTo>
                    <a:lnTo>
                      <a:pt x="3118" y="3265"/>
                    </a:lnTo>
                    <a:lnTo>
                      <a:pt x="3128" y="3266"/>
                    </a:lnTo>
                    <a:lnTo>
                      <a:pt x="3139" y="3268"/>
                    </a:lnTo>
                    <a:lnTo>
                      <a:pt x="3142" y="3270"/>
                    </a:lnTo>
                    <a:lnTo>
                      <a:pt x="3147" y="3274"/>
                    </a:lnTo>
                    <a:lnTo>
                      <a:pt x="3150" y="3276"/>
                    </a:lnTo>
                    <a:lnTo>
                      <a:pt x="3152" y="3281"/>
                    </a:lnTo>
                    <a:lnTo>
                      <a:pt x="3155" y="3285"/>
                    </a:lnTo>
                    <a:lnTo>
                      <a:pt x="3157" y="3290"/>
                    </a:lnTo>
                    <a:lnTo>
                      <a:pt x="3158" y="3295"/>
                    </a:lnTo>
                    <a:lnTo>
                      <a:pt x="3159" y="3302"/>
                    </a:lnTo>
                    <a:lnTo>
                      <a:pt x="3160" y="3308"/>
                    </a:lnTo>
                    <a:lnTo>
                      <a:pt x="3163" y="3311"/>
                    </a:lnTo>
                    <a:lnTo>
                      <a:pt x="3167" y="3315"/>
                    </a:lnTo>
                    <a:lnTo>
                      <a:pt x="3172" y="3317"/>
                    </a:lnTo>
                    <a:lnTo>
                      <a:pt x="3178" y="3318"/>
                    </a:lnTo>
                    <a:lnTo>
                      <a:pt x="3184" y="3318"/>
                    </a:lnTo>
                    <a:lnTo>
                      <a:pt x="3192" y="3318"/>
                    </a:lnTo>
                    <a:lnTo>
                      <a:pt x="3199" y="3318"/>
                    </a:lnTo>
                    <a:lnTo>
                      <a:pt x="3230" y="3312"/>
                    </a:lnTo>
                    <a:lnTo>
                      <a:pt x="3250" y="3308"/>
                    </a:lnTo>
                    <a:lnTo>
                      <a:pt x="3267" y="3304"/>
                    </a:lnTo>
                    <a:lnTo>
                      <a:pt x="3282" y="3303"/>
                    </a:lnTo>
                    <a:lnTo>
                      <a:pt x="3297" y="3304"/>
                    </a:lnTo>
                    <a:lnTo>
                      <a:pt x="3311" y="3306"/>
                    </a:lnTo>
                    <a:lnTo>
                      <a:pt x="3324" y="3309"/>
                    </a:lnTo>
                    <a:lnTo>
                      <a:pt x="3338" y="3314"/>
                    </a:lnTo>
                    <a:lnTo>
                      <a:pt x="3353" y="3320"/>
                    </a:lnTo>
                    <a:lnTo>
                      <a:pt x="3368" y="3327"/>
                    </a:lnTo>
                    <a:lnTo>
                      <a:pt x="3380" y="3332"/>
                    </a:lnTo>
                    <a:lnTo>
                      <a:pt x="3393" y="3335"/>
                    </a:lnTo>
                    <a:lnTo>
                      <a:pt x="3406" y="3336"/>
                    </a:lnTo>
                    <a:lnTo>
                      <a:pt x="3419" y="3337"/>
                    </a:lnTo>
                    <a:lnTo>
                      <a:pt x="3446" y="3336"/>
                    </a:lnTo>
                    <a:lnTo>
                      <a:pt x="3472" y="3335"/>
                    </a:lnTo>
                    <a:lnTo>
                      <a:pt x="3486" y="3333"/>
                    </a:lnTo>
                    <a:lnTo>
                      <a:pt x="3497" y="3332"/>
                    </a:lnTo>
                    <a:lnTo>
                      <a:pt x="3508" y="3328"/>
                    </a:lnTo>
                    <a:lnTo>
                      <a:pt x="3517" y="3325"/>
                    </a:lnTo>
                    <a:lnTo>
                      <a:pt x="3526" y="3320"/>
                    </a:lnTo>
                    <a:lnTo>
                      <a:pt x="3534" y="3314"/>
                    </a:lnTo>
                    <a:lnTo>
                      <a:pt x="3543" y="3306"/>
                    </a:lnTo>
                    <a:lnTo>
                      <a:pt x="3552" y="3296"/>
                    </a:lnTo>
                    <a:lnTo>
                      <a:pt x="3558" y="3291"/>
                    </a:lnTo>
                    <a:lnTo>
                      <a:pt x="3566" y="3285"/>
                    </a:lnTo>
                    <a:lnTo>
                      <a:pt x="3570" y="3283"/>
                    </a:lnTo>
                    <a:lnTo>
                      <a:pt x="3575" y="3283"/>
                    </a:lnTo>
                    <a:lnTo>
                      <a:pt x="3579" y="3284"/>
                    </a:lnTo>
                    <a:lnTo>
                      <a:pt x="3583" y="3286"/>
                    </a:lnTo>
                    <a:lnTo>
                      <a:pt x="3588" y="3292"/>
                    </a:lnTo>
                    <a:lnTo>
                      <a:pt x="3593" y="3296"/>
                    </a:lnTo>
                    <a:lnTo>
                      <a:pt x="3598" y="3300"/>
                    </a:lnTo>
                    <a:lnTo>
                      <a:pt x="3602" y="3301"/>
                    </a:lnTo>
                    <a:lnTo>
                      <a:pt x="3613" y="3302"/>
                    </a:lnTo>
                    <a:lnTo>
                      <a:pt x="3628" y="3302"/>
                    </a:lnTo>
                    <a:lnTo>
                      <a:pt x="3631" y="3306"/>
                    </a:lnTo>
                    <a:lnTo>
                      <a:pt x="3632" y="3309"/>
                    </a:lnTo>
                    <a:lnTo>
                      <a:pt x="3635" y="3311"/>
                    </a:lnTo>
                    <a:lnTo>
                      <a:pt x="3639" y="3314"/>
                    </a:lnTo>
                    <a:lnTo>
                      <a:pt x="3645" y="3317"/>
                    </a:lnTo>
                    <a:lnTo>
                      <a:pt x="3653" y="3320"/>
                    </a:lnTo>
                    <a:lnTo>
                      <a:pt x="3661" y="3324"/>
                    </a:lnTo>
                    <a:lnTo>
                      <a:pt x="3669" y="3328"/>
                    </a:lnTo>
                    <a:lnTo>
                      <a:pt x="3674" y="3332"/>
                    </a:lnTo>
                    <a:lnTo>
                      <a:pt x="3677" y="3335"/>
                    </a:lnTo>
                    <a:lnTo>
                      <a:pt x="3680" y="3340"/>
                    </a:lnTo>
                    <a:lnTo>
                      <a:pt x="3683" y="3344"/>
                    </a:lnTo>
                    <a:lnTo>
                      <a:pt x="3691" y="3361"/>
                    </a:lnTo>
                    <a:lnTo>
                      <a:pt x="3701" y="3380"/>
                    </a:lnTo>
                    <a:lnTo>
                      <a:pt x="3714" y="3394"/>
                    </a:lnTo>
                    <a:lnTo>
                      <a:pt x="3727" y="3409"/>
                    </a:lnTo>
                    <a:lnTo>
                      <a:pt x="3734" y="3416"/>
                    </a:lnTo>
                    <a:lnTo>
                      <a:pt x="3742" y="3422"/>
                    </a:lnTo>
                    <a:lnTo>
                      <a:pt x="3750" y="3427"/>
                    </a:lnTo>
                    <a:lnTo>
                      <a:pt x="3759" y="3432"/>
                    </a:lnTo>
                    <a:lnTo>
                      <a:pt x="3767" y="3435"/>
                    </a:lnTo>
                    <a:lnTo>
                      <a:pt x="3777" y="3439"/>
                    </a:lnTo>
                    <a:lnTo>
                      <a:pt x="3787" y="3441"/>
                    </a:lnTo>
                    <a:lnTo>
                      <a:pt x="3797" y="3443"/>
                    </a:lnTo>
                    <a:lnTo>
                      <a:pt x="3812" y="3445"/>
                    </a:lnTo>
                    <a:lnTo>
                      <a:pt x="3829" y="3447"/>
                    </a:lnTo>
                    <a:lnTo>
                      <a:pt x="3837" y="3448"/>
                    </a:lnTo>
                    <a:lnTo>
                      <a:pt x="3843" y="3450"/>
                    </a:lnTo>
                    <a:lnTo>
                      <a:pt x="3851" y="3452"/>
                    </a:lnTo>
                    <a:lnTo>
                      <a:pt x="3857" y="3456"/>
                    </a:lnTo>
                    <a:lnTo>
                      <a:pt x="3867" y="3443"/>
                    </a:lnTo>
                    <a:lnTo>
                      <a:pt x="3877" y="3430"/>
                    </a:lnTo>
                    <a:lnTo>
                      <a:pt x="3884" y="3415"/>
                    </a:lnTo>
                    <a:lnTo>
                      <a:pt x="3891" y="3399"/>
                    </a:lnTo>
                    <a:lnTo>
                      <a:pt x="3896" y="3382"/>
                    </a:lnTo>
                    <a:lnTo>
                      <a:pt x="3902" y="3364"/>
                    </a:lnTo>
                    <a:lnTo>
                      <a:pt x="3905" y="3344"/>
                    </a:lnTo>
                    <a:lnTo>
                      <a:pt x="3908" y="3326"/>
                    </a:lnTo>
                    <a:lnTo>
                      <a:pt x="3912" y="3290"/>
                    </a:lnTo>
                    <a:lnTo>
                      <a:pt x="3914" y="3254"/>
                    </a:lnTo>
                    <a:lnTo>
                      <a:pt x="3915" y="3225"/>
                    </a:lnTo>
                    <a:lnTo>
                      <a:pt x="3915" y="3202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1" name="Freeform 240">
                <a:extLst>
                  <a:ext uri="{FF2B5EF4-FFF2-40B4-BE49-F238E27FC236}">
                    <a16:creationId xmlns="" xmlns:a16="http://schemas.microsoft.com/office/drawing/2014/main" id="{5F9F904E-AFFE-48EB-B0B9-1B4C3FBF6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12250"/>
                <a:ext cx="1139206" cy="809211"/>
              </a:xfrm>
              <a:custGeom>
                <a:avLst/>
                <a:gdLst>
                  <a:gd name="T0" fmla="*/ 2723 w 3653"/>
                  <a:gd name="T1" fmla="*/ 2894 h 2923"/>
                  <a:gd name="T2" fmla="*/ 2939 w 3653"/>
                  <a:gd name="T3" fmla="*/ 2815 h 2923"/>
                  <a:gd name="T4" fmla="*/ 3004 w 3653"/>
                  <a:gd name="T5" fmla="*/ 2601 h 2923"/>
                  <a:gd name="T6" fmla="*/ 3198 w 3653"/>
                  <a:gd name="T7" fmla="*/ 2604 h 2923"/>
                  <a:gd name="T8" fmla="*/ 3104 w 3653"/>
                  <a:gd name="T9" fmla="*/ 2356 h 2923"/>
                  <a:gd name="T10" fmla="*/ 3302 w 3653"/>
                  <a:gd name="T11" fmla="*/ 2220 h 2923"/>
                  <a:gd name="T12" fmla="*/ 3490 w 3653"/>
                  <a:gd name="T13" fmla="*/ 2105 h 2923"/>
                  <a:gd name="T14" fmla="*/ 3244 w 3653"/>
                  <a:gd name="T15" fmla="*/ 2038 h 2923"/>
                  <a:gd name="T16" fmla="*/ 3337 w 3653"/>
                  <a:gd name="T17" fmla="*/ 1882 h 2923"/>
                  <a:gd name="T18" fmla="*/ 3363 w 3653"/>
                  <a:gd name="T19" fmla="*/ 1642 h 2923"/>
                  <a:gd name="T20" fmla="*/ 3387 w 3653"/>
                  <a:gd name="T21" fmla="*/ 1502 h 2923"/>
                  <a:gd name="T22" fmla="*/ 3653 w 3653"/>
                  <a:gd name="T23" fmla="*/ 1274 h 2923"/>
                  <a:gd name="T24" fmla="*/ 3553 w 3653"/>
                  <a:gd name="T25" fmla="*/ 1072 h 2923"/>
                  <a:gd name="T26" fmla="*/ 3368 w 3653"/>
                  <a:gd name="T27" fmla="*/ 962 h 2923"/>
                  <a:gd name="T28" fmla="*/ 3199 w 3653"/>
                  <a:gd name="T29" fmla="*/ 781 h 2923"/>
                  <a:gd name="T30" fmla="*/ 3062 w 3653"/>
                  <a:gd name="T31" fmla="*/ 640 h 2923"/>
                  <a:gd name="T32" fmla="*/ 3009 w 3653"/>
                  <a:gd name="T33" fmla="*/ 511 h 2923"/>
                  <a:gd name="T34" fmla="*/ 3002 w 3653"/>
                  <a:gd name="T35" fmla="*/ 304 h 2923"/>
                  <a:gd name="T36" fmla="*/ 2836 w 3653"/>
                  <a:gd name="T37" fmla="*/ 292 h 2923"/>
                  <a:gd name="T38" fmla="*/ 2582 w 3653"/>
                  <a:gd name="T39" fmla="*/ 202 h 2923"/>
                  <a:gd name="T40" fmla="*/ 2355 w 3653"/>
                  <a:gd name="T41" fmla="*/ 48 h 2923"/>
                  <a:gd name="T42" fmla="*/ 2216 w 3653"/>
                  <a:gd name="T43" fmla="*/ 61 h 2923"/>
                  <a:gd name="T44" fmla="*/ 1914 w 3653"/>
                  <a:gd name="T45" fmla="*/ 57 h 2923"/>
                  <a:gd name="T46" fmla="*/ 1852 w 3653"/>
                  <a:gd name="T47" fmla="*/ 137 h 2923"/>
                  <a:gd name="T48" fmla="*/ 1543 w 3653"/>
                  <a:gd name="T49" fmla="*/ 245 h 2923"/>
                  <a:gd name="T50" fmla="*/ 1239 w 3653"/>
                  <a:gd name="T51" fmla="*/ 194 h 2923"/>
                  <a:gd name="T52" fmla="*/ 828 w 3653"/>
                  <a:gd name="T53" fmla="*/ 159 h 2923"/>
                  <a:gd name="T54" fmla="*/ 584 w 3653"/>
                  <a:gd name="T55" fmla="*/ 152 h 2923"/>
                  <a:gd name="T56" fmla="*/ 428 w 3653"/>
                  <a:gd name="T57" fmla="*/ 97 h 2923"/>
                  <a:gd name="T58" fmla="*/ 120 w 3653"/>
                  <a:gd name="T59" fmla="*/ 322 h 2923"/>
                  <a:gd name="T60" fmla="*/ 89 w 3653"/>
                  <a:gd name="T61" fmla="*/ 567 h 2923"/>
                  <a:gd name="T62" fmla="*/ 330 w 3653"/>
                  <a:gd name="T63" fmla="*/ 414 h 2923"/>
                  <a:gd name="T64" fmla="*/ 157 w 3653"/>
                  <a:gd name="T65" fmla="*/ 592 h 2923"/>
                  <a:gd name="T66" fmla="*/ 232 w 3653"/>
                  <a:gd name="T67" fmla="*/ 766 h 2923"/>
                  <a:gd name="T68" fmla="*/ 319 w 3653"/>
                  <a:gd name="T69" fmla="*/ 768 h 2923"/>
                  <a:gd name="T70" fmla="*/ 511 w 3653"/>
                  <a:gd name="T71" fmla="*/ 1008 h 2923"/>
                  <a:gd name="T72" fmla="*/ 885 w 3653"/>
                  <a:gd name="T73" fmla="*/ 1141 h 2923"/>
                  <a:gd name="T74" fmla="*/ 1180 w 3653"/>
                  <a:gd name="T75" fmla="*/ 1058 h 2923"/>
                  <a:gd name="T76" fmla="*/ 1264 w 3653"/>
                  <a:gd name="T77" fmla="*/ 995 h 2923"/>
                  <a:gd name="T78" fmla="*/ 1373 w 3653"/>
                  <a:gd name="T79" fmla="*/ 1025 h 2923"/>
                  <a:gd name="T80" fmla="*/ 1126 w 3653"/>
                  <a:gd name="T81" fmla="*/ 1313 h 2923"/>
                  <a:gd name="T82" fmla="*/ 981 w 3653"/>
                  <a:gd name="T83" fmla="*/ 1397 h 2923"/>
                  <a:gd name="T84" fmla="*/ 826 w 3653"/>
                  <a:gd name="T85" fmla="*/ 1417 h 2923"/>
                  <a:gd name="T86" fmla="*/ 563 w 3653"/>
                  <a:gd name="T87" fmla="*/ 1477 h 2923"/>
                  <a:gd name="T88" fmla="*/ 487 w 3653"/>
                  <a:gd name="T89" fmla="*/ 1378 h 2923"/>
                  <a:gd name="T90" fmla="*/ 436 w 3653"/>
                  <a:gd name="T91" fmla="*/ 1387 h 2923"/>
                  <a:gd name="T92" fmla="*/ 801 w 3653"/>
                  <a:gd name="T93" fmla="*/ 1890 h 2923"/>
                  <a:gd name="T94" fmla="*/ 1158 w 3653"/>
                  <a:gd name="T95" fmla="*/ 2272 h 2923"/>
                  <a:gd name="T96" fmla="*/ 1462 w 3653"/>
                  <a:gd name="T97" fmla="*/ 2469 h 2923"/>
                  <a:gd name="T98" fmla="*/ 1717 w 3653"/>
                  <a:gd name="T99" fmla="*/ 2450 h 2923"/>
                  <a:gd name="T100" fmla="*/ 1948 w 3653"/>
                  <a:gd name="T101" fmla="*/ 2348 h 2923"/>
                  <a:gd name="T102" fmla="*/ 2251 w 3653"/>
                  <a:gd name="T103" fmla="*/ 2226 h 2923"/>
                  <a:gd name="T104" fmla="*/ 2408 w 3653"/>
                  <a:gd name="T105" fmla="*/ 1850 h 2923"/>
                  <a:gd name="T106" fmla="*/ 2469 w 3653"/>
                  <a:gd name="T107" fmla="*/ 1609 h 2923"/>
                  <a:gd name="T108" fmla="*/ 2559 w 3653"/>
                  <a:gd name="T109" fmla="*/ 1539 h 2923"/>
                  <a:gd name="T110" fmla="*/ 2668 w 3653"/>
                  <a:gd name="T111" fmla="*/ 1621 h 2923"/>
                  <a:gd name="T112" fmla="*/ 2562 w 3653"/>
                  <a:gd name="T113" fmla="*/ 1714 h 2923"/>
                  <a:gd name="T114" fmla="*/ 2559 w 3653"/>
                  <a:gd name="T115" fmla="*/ 1826 h 2923"/>
                  <a:gd name="T116" fmla="*/ 2583 w 3653"/>
                  <a:gd name="T117" fmla="*/ 2018 h 2923"/>
                  <a:gd name="T118" fmla="*/ 2605 w 3653"/>
                  <a:gd name="T119" fmla="*/ 2118 h 2923"/>
                  <a:gd name="T120" fmla="*/ 2612 w 3653"/>
                  <a:gd name="T121" fmla="*/ 2292 h 2923"/>
                  <a:gd name="T122" fmla="*/ 2717 w 3653"/>
                  <a:gd name="T123" fmla="*/ 2402 h 2923"/>
                  <a:gd name="T124" fmla="*/ 2656 w 3653"/>
                  <a:gd name="T125" fmla="*/ 2683 h 2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53" h="2923">
                    <a:moveTo>
                      <a:pt x="2662" y="2727"/>
                    </a:moveTo>
                    <a:lnTo>
                      <a:pt x="2662" y="2733"/>
                    </a:lnTo>
                    <a:lnTo>
                      <a:pt x="2672" y="2735"/>
                    </a:lnTo>
                    <a:lnTo>
                      <a:pt x="2681" y="2738"/>
                    </a:lnTo>
                    <a:lnTo>
                      <a:pt x="2691" y="2743"/>
                    </a:lnTo>
                    <a:lnTo>
                      <a:pt x="2701" y="2749"/>
                    </a:lnTo>
                    <a:lnTo>
                      <a:pt x="2723" y="2761"/>
                    </a:lnTo>
                    <a:lnTo>
                      <a:pt x="2744" y="2777"/>
                    </a:lnTo>
                    <a:lnTo>
                      <a:pt x="2764" y="2794"/>
                    </a:lnTo>
                    <a:lnTo>
                      <a:pt x="2781" y="2810"/>
                    </a:lnTo>
                    <a:lnTo>
                      <a:pt x="2787" y="2818"/>
                    </a:lnTo>
                    <a:lnTo>
                      <a:pt x="2792" y="2826"/>
                    </a:lnTo>
                    <a:lnTo>
                      <a:pt x="2797" y="2834"/>
                    </a:lnTo>
                    <a:lnTo>
                      <a:pt x="2799" y="2840"/>
                    </a:lnTo>
                    <a:lnTo>
                      <a:pt x="2799" y="2844"/>
                    </a:lnTo>
                    <a:lnTo>
                      <a:pt x="2799" y="2848"/>
                    </a:lnTo>
                    <a:lnTo>
                      <a:pt x="2799" y="2851"/>
                    </a:lnTo>
                    <a:lnTo>
                      <a:pt x="2798" y="2853"/>
                    </a:lnTo>
                    <a:lnTo>
                      <a:pt x="2795" y="2858"/>
                    </a:lnTo>
                    <a:lnTo>
                      <a:pt x="2789" y="2861"/>
                    </a:lnTo>
                    <a:lnTo>
                      <a:pt x="2783" y="2863"/>
                    </a:lnTo>
                    <a:lnTo>
                      <a:pt x="2776" y="2864"/>
                    </a:lnTo>
                    <a:lnTo>
                      <a:pt x="2769" y="2864"/>
                    </a:lnTo>
                    <a:lnTo>
                      <a:pt x="2763" y="2864"/>
                    </a:lnTo>
                    <a:lnTo>
                      <a:pt x="2756" y="2864"/>
                    </a:lnTo>
                    <a:lnTo>
                      <a:pt x="2751" y="2864"/>
                    </a:lnTo>
                    <a:lnTo>
                      <a:pt x="2749" y="2869"/>
                    </a:lnTo>
                    <a:lnTo>
                      <a:pt x="2744" y="2874"/>
                    </a:lnTo>
                    <a:lnTo>
                      <a:pt x="2741" y="2876"/>
                    </a:lnTo>
                    <a:lnTo>
                      <a:pt x="2735" y="2877"/>
                    </a:lnTo>
                    <a:lnTo>
                      <a:pt x="2731" y="2880"/>
                    </a:lnTo>
                    <a:lnTo>
                      <a:pt x="2727" y="2881"/>
                    </a:lnTo>
                    <a:lnTo>
                      <a:pt x="2724" y="2884"/>
                    </a:lnTo>
                    <a:lnTo>
                      <a:pt x="2723" y="2890"/>
                    </a:lnTo>
                    <a:lnTo>
                      <a:pt x="2723" y="2894"/>
                    </a:lnTo>
                    <a:lnTo>
                      <a:pt x="2724" y="2899"/>
                    </a:lnTo>
                    <a:lnTo>
                      <a:pt x="2725" y="2902"/>
                    </a:lnTo>
                    <a:lnTo>
                      <a:pt x="2728" y="2905"/>
                    </a:lnTo>
                    <a:lnTo>
                      <a:pt x="2732" y="2907"/>
                    </a:lnTo>
                    <a:lnTo>
                      <a:pt x="2735" y="2909"/>
                    </a:lnTo>
                    <a:lnTo>
                      <a:pt x="2740" y="2910"/>
                    </a:lnTo>
                    <a:lnTo>
                      <a:pt x="2744" y="2911"/>
                    </a:lnTo>
                    <a:lnTo>
                      <a:pt x="2764" y="2911"/>
                    </a:lnTo>
                    <a:lnTo>
                      <a:pt x="2780" y="2910"/>
                    </a:lnTo>
                    <a:lnTo>
                      <a:pt x="2782" y="2901"/>
                    </a:lnTo>
                    <a:lnTo>
                      <a:pt x="2784" y="2893"/>
                    </a:lnTo>
                    <a:lnTo>
                      <a:pt x="2795" y="2891"/>
                    </a:lnTo>
                    <a:lnTo>
                      <a:pt x="2805" y="2892"/>
                    </a:lnTo>
                    <a:lnTo>
                      <a:pt x="2809" y="2892"/>
                    </a:lnTo>
                    <a:lnTo>
                      <a:pt x="2810" y="2908"/>
                    </a:lnTo>
                    <a:lnTo>
                      <a:pt x="2812" y="2923"/>
                    </a:lnTo>
                    <a:lnTo>
                      <a:pt x="2824" y="2922"/>
                    </a:lnTo>
                    <a:lnTo>
                      <a:pt x="2837" y="2923"/>
                    </a:lnTo>
                    <a:lnTo>
                      <a:pt x="2845" y="2923"/>
                    </a:lnTo>
                    <a:lnTo>
                      <a:pt x="2853" y="2923"/>
                    </a:lnTo>
                    <a:lnTo>
                      <a:pt x="2859" y="2923"/>
                    </a:lnTo>
                    <a:lnTo>
                      <a:pt x="2866" y="2921"/>
                    </a:lnTo>
                    <a:lnTo>
                      <a:pt x="2875" y="2909"/>
                    </a:lnTo>
                    <a:lnTo>
                      <a:pt x="2882" y="2899"/>
                    </a:lnTo>
                    <a:lnTo>
                      <a:pt x="2894" y="2899"/>
                    </a:lnTo>
                    <a:lnTo>
                      <a:pt x="2905" y="2899"/>
                    </a:lnTo>
                    <a:lnTo>
                      <a:pt x="2915" y="2899"/>
                    </a:lnTo>
                    <a:lnTo>
                      <a:pt x="2927" y="2898"/>
                    </a:lnTo>
                    <a:lnTo>
                      <a:pt x="2927" y="2876"/>
                    </a:lnTo>
                    <a:lnTo>
                      <a:pt x="2925" y="2851"/>
                    </a:lnTo>
                    <a:lnTo>
                      <a:pt x="2928" y="2840"/>
                    </a:lnTo>
                    <a:lnTo>
                      <a:pt x="2930" y="2828"/>
                    </a:lnTo>
                    <a:lnTo>
                      <a:pt x="2932" y="2824"/>
                    </a:lnTo>
                    <a:lnTo>
                      <a:pt x="2936" y="2819"/>
                    </a:lnTo>
                    <a:lnTo>
                      <a:pt x="2939" y="2815"/>
                    </a:lnTo>
                    <a:lnTo>
                      <a:pt x="2944" y="2811"/>
                    </a:lnTo>
                    <a:lnTo>
                      <a:pt x="2947" y="2809"/>
                    </a:lnTo>
                    <a:lnTo>
                      <a:pt x="2951" y="2806"/>
                    </a:lnTo>
                    <a:lnTo>
                      <a:pt x="2953" y="2801"/>
                    </a:lnTo>
                    <a:lnTo>
                      <a:pt x="2955" y="2796"/>
                    </a:lnTo>
                    <a:lnTo>
                      <a:pt x="2957" y="2787"/>
                    </a:lnTo>
                    <a:lnTo>
                      <a:pt x="2957" y="2777"/>
                    </a:lnTo>
                    <a:lnTo>
                      <a:pt x="2956" y="2766"/>
                    </a:lnTo>
                    <a:lnTo>
                      <a:pt x="2955" y="2755"/>
                    </a:lnTo>
                    <a:lnTo>
                      <a:pt x="2955" y="2745"/>
                    </a:lnTo>
                    <a:lnTo>
                      <a:pt x="2956" y="2736"/>
                    </a:lnTo>
                    <a:lnTo>
                      <a:pt x="2960" y="2724"/>
                    </a:lnTo>
                    <a:lnTo>
                      <a:pt x="2965" y="2707"/>
                    </a:lnTo>
                    <a:lnTo>
                      <a:pt x="2971" y="2687"/>
                    </a:lnTo>
                    <a:lnTo>
                      <a:pt x="2974" y="2667"/>
                    </a:lnTo>
                    <a:lnTo>
                      <a:pt x="2976" y="2656"/>
                    </a:lnTo>
                    <a:lnTo>
                      <a:pt x="2976" y="2647"/>
                    </a:lnTo>
                    <a:lnTo>
                      <a:pt x="2973" y="2638"/>
                    </a:lnTo>
                    <a:lnTo>
                      <a:pt x="2971" y="2630"/>
                    </a:lnTo>
                    <a:lnTo>
                      <a:pt x="2968" y="2623"/>
                    </a:lnTo>
                    <a:lnTo>
                      <a:pt x="2962" y="2618"/>
                    </a:lnTo>
                    <a:lnTo>
                      <a:pt x="2958" y="2617"/>
                    </a:lnTo>
                    <a:lnTo>
                      <a:pt x="2955" y="2614"/>
                    </a:lnTo>
                    <a:lnTo>
                      <a:pt x="2951" y="2613"/>
                    </a:lnTo>
                    <a:lnTo>
                      <a:pt x="2945" y="2613"/>
                    </a:lnTo>
                    <a:lnTo>
                      <a:pt x="2951" y="2602"/>
                    </a:lnTo>
                    <a:lnTo>
                      <a:pt x="2955" y="2590"/>
                    </a:lnTo>
                    <a:lnTo>
                      <a:pt x="2960" y="2579"/>
                    </a:lnTo>
                    <a:lnTo>
                      <a:pt x="2963" y="2568"/>
                    </a:lnTo>
                    <a:lnTo>
                      <a:pt x="2971" y="2568"/>
                    </a:lnTo>
                    <a:lnTo>
                      <a:pt x="2978" y="2570"/>
                    </a:lnTo>
                    <a:lnTo>
                      <a:pt x="2984" y="2572"/>
                    </a:lnTo>
                    <a:lnTo>
                      <a:pt x="2988" y="2578"/>
                    </a:lnTo>
                    <a:lnTo>
                      <a:pt x="2995" y="2589"/>
                    </a:lnTo>
                    <a:lnTo>
                      <a:pt x="3004" y="2601"/>
                    </a:lnTo>
                    <a:lnTo>
                      <a:pt x="3011" y="2607"/>
                    </a:lnTo>
                    <a:lnTo>
                      <a:pt x="3020" y="2612"/>
                    </a:lnTo>
                    <a:lnTo>
                      <a:pt x="3028" y="2614"/>
                    </a:lnTo>
                    <a:lnTo>
                      <a:pt x="3037" y="2615"/>
                    </a:lnTo>
                    <a:lnTo>
                      <a:pt x="3056" y="2615"/>
                    </a:lnTo>
                    <a:lnTo>
                      <a:pt x="3075" y="2615"/>
                    </a:lnTo>
                    <a:lnTo>
                      <a:pt x="3076" y="2627"/>
                    </a:lnTo>
                    <a:lnTo>
                      <a:pt x="3076" y="2638"/>
                    </a:lnTo>
                    <a:lnTo>
                      <a:pt x="3076" y="2648"/>
                    </a:lnTo>
                    <a:lnTo>
                      <a:pt x="3077" y="2660"/>
                    </a:lnTo>
                    <a:lnTo>
                      <a:pt x="3085" y="2660"/>
                    </a:lnTo>
                    <a:lnTo>
                      <a:pt x="3092" y="2660"/>
                    </a:lnTo>
                    <a:lnTo>
                      <a:pt x="3097" y="2662"/>
                    </a:lnTo>
                    <a:lnTo>
                      <a:pt x="3103" y="2664"/>
                    </a:lnTo>
                    <a:lnTo>
                      <a:pt x="3111" y="2672"/>
                    </a:lnTo>
                    <a:lnTo>
                      <a:pt x="3121" y="2683"/>
                    </a:lnTo>
                    <a:lnTo>
                      <a:pt x="3125" y="2676"/>
                    </a:lnTo>
                    <a:lnTo>
                      <a:pt x="3128" y="2670"/>
                    </a:lnTo>
                    <a:lnTo>
                      <a:pt x="3134" y="2667"/>
                    </a:lnTo>
                    <a:lnTo>
                      <a:pt x="3140" y="2663"/>
                    </a:lnTo>
                    <a:lnTo>
                      <a:pt x="3154" y="2660"/>
                    </a:lnTo>
                    <a:lnTo>
                      <a:pt x="3169" y="2659"/>
                    </a:lnTo>
                    <a:lnTo>
                      <a:pt x="3177" y="2658"/>
                    </a:lnTo>
                    <a:lnTo>
                      <a:pt x="3184" y="2656"/>
                    </a:lnTo>
                    <a:lnTo>
                      <a:pt x="3191" y="2654"/>
                    </a:lnTo>
                    <a:lnTo>
                      <a:pt x="3198" y="2651"/>
                    </a:lnTo>
                    <a:lnTo>
                      <a:pt x="3202" y="2647"/>
                    </a:lnTo>
                    <a:lnTo>
                      <a:pt x="3207" y="2642"/>
                    </a:lnTo>
                    <a:lnTo>
                      <a:pt x="3209" y="2635"/>
                    </a:lnTo>
                    <a:lnTo>
                      <a:pt x="3210" y="2627"/>
                    </a:lnTo>
                    <a:lnTo>
                      <a:pt x="3209" y="2622"/>
                    </a:lnTo>
                    <a:lnTo>
                      <a:pt x="3207" y="2618"/>
                    </a:lnTo>
                    <a:lnTo>
                      <a:pt x="3204" y="2613"/>
                    </a:lnTo>
                    <a:lnTo>
                      <a:pt x="3201" y="2609"/>
                    </a:lnTo>
                    <a:lnTo>
                      <a:pt x="3198" y="2604"/>
                    </a:lnTo>
                    <a:lnTo>
                      <a:pt x="3194" y="2599"/>
                    </a:lnTo>
                    <a:lnTo>
                      <a:pt x="3193" y="2595"/>
                    </a:lnTo>
                    <a:lnTo>
                      <a:pt x="3193" y="2589"/>
                    </a:lnTo>
                    <a:lnTo>
                      <a:pt x="3194" y="2587"/>
                    </a:lnTo>
                    <a:lnTo>
                      <a:pt x="3196" y="2585"/>
                    </a:lnTo>
                    <a:lnTo>
                      <a:pt x="3200" y="2584"/>
                    </a:lnTo>
                    <a:lnTo>
                      <a:pt x="3203" y="2581"/>
                    </a:lnTo>
                    <a:lnTo>
                      <a:pt x="3214" y="2579"/>
                    </a:lnTo>
                    <a:lnTo>
                      <a:pt x="3225" y="2577"/>
                    </a:lnTo>
                    <a:lnTo>
                      <a:pt x="3250" y="2574"/>
                    </a:lnTo>
                    <a:lnTo>
                      <a:pt x="3266" y="2571"/>
                    </a:lnTo>
                    <a:lnTo>
                      <a:pt x="3267" y="2557"/>
                    </a:lnTo>
                    <a:lnTo>
                      <a:pt x="3267" y="2544"/>
                    </a:lnTo>
                    <a:lnTo>
                      <a:pt x="3267" y="2531"/>
                    </a:lnTo>
                    <a:lnTo>
                      <a:pt x="3266" y="2519"/>
                    </a:lnTo>
                    <a:lnTo>
                      <a:pt x="3265" y="2507"/>
                    </a:lnTo>
                    <a:lnTo>
                      <a:pt x="3263" y="2496"/>
                    </a:lnTo>
                    <a:lnTo>
                      <a:pt x="3259" y="2484"/>
                    </a:lnTo>
                    <a:lnTo>
                      <a:pt x="3256" y="2474"/>
                    </a:lnTo>
                    <a:lnTo>
                      <a:pt x="3251" y="2463"/>
                    </a:lnTo>
                    <a:lnTo>
                      <a:pt x="3247" y="2454"/>
                    </a:lnTo>
                    <a:lnTo>
                      <a:pt x="3240" y="2443"/>
                    </a:lnTo>
                    <a:lnTo>
                      <a:pt x="3233" y="2434"/>
                    </a:lnTo>
                    <a:lnTo>
                      <a:pt x="3227" y="2424"/>
                    </a:lnTo>
                    <a:lnTo>
                      <a:pt x="3217" y="2415"/>
                    </a:lnTo>
                    <a:lnTo>
                      <a:pt x="3209" y="2406"/>
                    </a:lnTo>
                    <a:lnTo>
                      <a:pt x="3199" y="2398"/>
                    </a:lnTo>
                    <a:lnTo>
                      <a:pt x="3181" y="2381"/>
                    </a:lnTo>
                    <a:lnTo>
                      <a:pt x="3166" y="2368"/>
                    </a:lnTo>
                    <a:lnTo>
                      <a:pt x="3157" y="2363"/>
                    </a:lnTo>
                    <a:lnTo>
                      <a:pt x="3148" y="2359"/>
                    </a:lnTo>
                    <a:lnTo>
                      <a:pt x="3136" y="2357"/>
                    </a:lnTo>
                    <a:lnTo>
                      <a:pt x="3122" y="2356"/>
                    </a:lnTo>
                    <a:lnTo>
                      <a:pt x="3116" y="2356"/>
                    </a:lnTo>
                    <a:lnTo>
                      <a:pt x="3104" y="2356"/>
                    </a:lnTo>
                    <a:lnTo>
                      <a:pt x="3097" y="2356"/>
                    </a:lnTo>
                    <a:lnTo>
                      <a:pt x="3093" y="2355"/>
                    </a:lnTo>
                    <a:lnTo>
                      <a:pt x="3088" y="2354"/>
                    </a:lnTo>
                    <a:lnTo>
                      <a:pt x="3086" y="2351"/>
                    </a:lnTo>
                    <a:lnTo>
                      <a:pt x="3084" y="2347"/>
                    </a:lnTo>
                    <a:lnTo>
                      <a:pt x="3081" y="2340"/>
                    </a:lnTo>
                    <a:lnTo>
                      <a:pt x="3080" y="2333"/>
                    </a:lnTo>
                    <a:lnTo>
                      <a:pt x="3081" y="2330"/>
                    </a:lnTo>
                    <a:lnTo>
                      <a:pt x="3096" y="2330"/>
                    </a:lnTo>
                    <a:lnTo>
                      <a:pt x="3112" y="2331"/>
                    </a:lnTo>
                    <a:lnTo>
                      <a:pt x="3125" y="2332"/>
                    </a:lnTo>
                    <a:lnTo>
                      <a:pt x="3138" y="2332"/>
                    </a:lnTo>
                    <a:lnTo>
                      <a:pt x="3151" y="2331"/>
                    </a:lnTo>
                    <a:lnTo>
                      <a:pt x="3162" y="2327"/>
                    </a:lnTo>
                    <a:lnTo>
                      <a:pt x="3175" y="2323"/>
                    </a:lnTo>
                    <a:lnTo>
                      <a:pt x="3186" y="2317"/>
                    </a:lnTo>
                    <a:lnTo>
                      <a:pt x="3198" y="2310"/>
                    </a:lnTo>
                    <a:lnTo>
                      <a:pt x="3210" y="2306"/>
                    </a:lnTo>
                    <a:lnTo>
                      <a:pt x="3214" y="2303"/>
                    </a:lnTo>
                    <a:lnTo>
                      <a:pt x="3217" y="2301"/>
                    </a:lnTo>
                    <a:lnTo>
                      <a:pt x="3220" y="2299"/>
                    </a:lnTo>
                    <a:lnTo>
                      <a:pt x="3222" y="2295"/>
                    </a:lnTo>
                    <a:lnTo>
                      <a:pt x="3225" y="2287"/>
                    </a:lnTo>
                    <a:lnTo>
                      <a:pt x="3225" y="2279"/>
                    </a:lnTo>
                    <a:lnTo>
                      <a:pt x="3225" y="2270"/>
                    </a:lnTo>
                    <a:lnTo>
                      <a:pt x="3225" y="2262"/>
                    </a:lnTo>
                    <a:lnTo>
                      <a:pt x="3227" y="2253"/>
                    </a:lnTo>
                    <a:lnTo>
                      <a:pt x="3228" y="2246"/>
                    </a:lnTo>
                    <a:lnTo>
                      <a:pt x="3233" y="2241"/>
                    </a:lnTo>
                    <a:lnTo>
                      <a:pt x="3236" y="2237"/>
                    </a:lnTo>
                    <a:lnTo>
                      <a:pt x="3242" y="2233"/>
                    </a:lnTo>
                    <a:lnTo>
                      <a:pt x="3248" y="2231"/>
                    </a:lnTo>
                    <a:lnTo>
                      <a:pt x="3260" y="2226"/>
                    </a:lnTo>
                    <a:lnTo>
                      <a:pt x="3274" y="2224"/>
                    </a:lnTo>
                    <a:lnTo>
                      <a:pt x="3302" y="2220"/>
                    </a:lnTo>
                    <a:lnTo>
                      <a:pt x="3326" y="2217"/>
                    </a:lnTo>
                    <a:lnTo>
                      <a:pt x="3327" y="2201"/>
                    </a:lnTo>
                    <a:lnTo>
                      <a:pt x="3327" y="2185"/>
                    </a:lnTo>
                    <a:lnTo>
                      <a:pt x="3334" y="2184"/>
                    </a:lnTo>
                    <a:lnTo>
                      <a:pt x="3341" y="2184"/>
                    </a:lnTo>
                    <a:lnTo>
                      <a:pt x="3352" y="2184"/>
                    </a:lnTo>
                    <a:lnTo>
                      <a:pt x="3364" y="2183"/>
                    </a:lnTo>
                    <a:lnTo>
                      <a:pt x="3368" y="2182"/>
                    </a:lnTo>
                    <a:lnTo>
                      <a:pt x="3374" y="2179"/>
                    </a:lnTo>
                    <a:lnTo>
                      <a:pt x="3379" y="2176"/>
                    </a:lnTo>
                    <a:lnTo>
                      <a:pt x="3383" y="2172"/>
                    </a:lnTo>
                    <a:lnTo>
                      <a:pt x="3389" y="2166"/>
                    </a:lnTo>
                    <a:lnTo>
                      <a:pt x="3395" y="2159"/>
                    </a:lnTo>
                    <a:lnTo>
                      <a:pt x="3397" y="2154"/>
                    </a:lnTo>
                    <a:lnTo>
                      <a:pt x="3400" y="2151"/>
                    </a:lnTo>
                    <a:lnTo>
                      <a:pt x="3403" y="2149"/>
                    </a:lnTo>
                    <a:lnTo>
                      <a:pt x="3407" y="2146"/>
                    </a:lnTo>
                    <a:lnTo>
                      <a:pt x="3415" y="2145"/>
                    </a:lnTo>
                    <a:lnTo>
                      <a:pt x="3425" y="2144"/>
                    </a:lnTo>
                    <a:lnTo>
                      <a:pt x="3434" y="2145"/>
                    </a:lnTo>
                    <a:lnTo>
                      <a:pt x="3445" y="2147"/>
                    </a:lnTo>
                    <a:lnTo>
                      <a:pt x="3458" y="2150"/>
                    </a:lnTo>
                    <a:lnTo>
                      <a:pt x="3472" y="2150"/>
                    </a:lnTo>
                    <a:lnTo>
                      <a:pt x="3480" y="2149"/>
                    </a:lnTo>
                    <a:lnTo>
                      <a:pt x="3488" y="2146"/>
                    </a:lnTo>
                    <a:lnTo>
                      <a:pt x="3495" y="2144"/>
                    </a:lnTo>
                    <a:lnTo>
                      <a:pt x="3503" y="2141"/>
                    </a:lnTo>
                    <a:lnTo>
                      <a:pt x="3510" y="2137"/>
                    </a:lnTo>
                    <a:lnTo>
                      <a:pt x="3518" y="2135"/>
                    </a:lnTo>
                    <a:lnTo>
                      <a:pt x="3524" y="2134"/>
                    </a:lnTo>
                    <a:lnTo>
                      <a:pt x="3532" y="2134"/>
                    </a:lnTo>
                    <a:lnTo>
                      <a:pt x="3523" y="2127"/>
                    </a:lnTo>
                    <a:lnTo>
                      <a:pt x="3514" y="2120"/>
                    </a:lnTo>
                    <a:lnTo>
                      <a:pt x="3503" y="2112"/>
                    </a:lnTo>
                    <a:lnTo>
                      <a:pt x="3490" y="2105"/>
                    </a:lnTo>
                    <a:lnTo>
                      <a:pt x="3479" y="2100"/>
                    </a:lnTo>
                    <a:lnTo>
                      <a:pt x="3465" y="2094"/>
                    </a:lnTo>
                    <a:lnTo>
                      <a:pt x="3452" y="2088"/>
                    </a:lnTo>
                    <a:lnTo>
                      <a:pt x="3438" y="2085"/>
                    </a:lnTo>
                    <a:lnTo>
                      <a:pt x="3424" y="2081"/>
                    </a:lnTo>
                    <a:lnTo>
                      <a:pt x="3411" y="2079"/>
                    </a:lnTo>
                    <a:lnTo>
                      <a:pt x="3397" y="2079"/>
                    </a:lnTo>
                    <a:lnTo>
                      <a:pt x="3384" y="2080"/>
                    </a:lnTo>
                    <a:lnTo>
                      <a:pt x="3372" y="2082"/>
                    </a:lnTo>
                    <a:lnTo>
                      <a:pt x="3359" y="2087"/>
                    </a:lnTo>
                    <a:lnTo>
                      <a:pt x="3348" y="2093"/>
                    </a:lnTo>
                    <a:lnTo>
                      <a:pt x="3338" y="2102"/>
                    </a:lnTo>
                    <a:lnTo>
                      <a:pt x="3330" y="2109"/>
                    </a:lnTo>
                    <a:lnTo>
                      <a:pt x="3322" y="2116"/>
                    </a:lnTo>
                    <a:lnTo>
                      <a:pt x="3315" y="2120"/>
                    </a:lnTo>
                    <a:lnTo>
                      <a:pt x="3309" y="2122"/>
                    </a:lnTo>
                    <a:lnTo>
                      <a:pt x="3304" y="2125"/>
                    </a:lnTo>
                    <a:lnTo>
                      <a:pt x="3299" y="2126"/>
                    </a:lnTo>
                    <a:lnTo>
                      <a:pt x="3296" y="2125"/>
                    </a:lnTo>
                    <a:lnTo>
                      <a:pt x="3291" y="2123"/>
                    </a:lnTo>
                    <a:lnTo>
                      <a:pt x="3288" y="2121"/>
                    </a:lnTo>
                    <a:lnTo>
                      <a:pt x="3285" y="2119"/>
                    </a:lnTo>
                    <a:lnTo>
                      <a:pt x="3283" y="2116"/>
                    </a:lnTo>
                    <a:lnTo>
                      <a:pt x="3281" y="2112"/>
                    </a:lnTo>
                    <a:lnTo>
                      <a:pt x="3276" y="2103"/>
                    </a:lnTo>
                    <a:lnTo>
                      <a:pt x="3272" y="2093"/>
                    </a:lnTo>
                    <a:lnTo>
                      <a:pt x="3267" y="2080"/>
                    </a:lnTo>
                    <a:lnTo>
                      <a:pt x="3260" y="2070"/>
                    </a:lnTo>
                    <a:lnTo>
                      <a:pt x="3256" y="2065"/>
                    </a:lnTo>
                    <a:lnTo>
                      <a:pt x="3251" y="2062"/>
                    </a:lnTo>
                    <a:lnTo>
                      <a:pt x="3247" y="2061"/>
                    </a:lnTo>
                    <a:lnTo>
                      <a:pt x="3240" y="2061"/>
                    </a:lnTo>
                    <a:lnTo>
                      <a:pt x="3240" y="2054"/>
                    </a:lnTo>
                    <a:lnTo>
                      <a:pt x="3241" y="2046"/>
                    </a:lnTo>
                    <a:lnTo>
                      <a:pt x="3244" y="2038"/>
                    </a:lnTo>
                    <a:lnTo>
                      <a:pt x="3248" y="2031"/>
                    </a:lnTo>
                    <a:lnTo>
                      <a:pt x="3253" y="2024"/>
                    </a:lnTo>
                    <a:lnTo>
                      <a:pt x="3258" y="2019"/>
                    </a:lnTo>
                    <a:lnTo>
                      <a:pt x="3264" y="2014"/>
                    </a:lnTo>
                    <a:lnTo>
                      <a:pt x="3268" y="2011"/>
                    </a:lnTo>
                    <a:lnTo>
                      <a:pt x="3269" y="1999"/>
                    </a:lnTo>
                    <a:lnTo>
                      <a:pt x="3269" y="1987"/>
                    </a:lnTo>
                    <a:lnTo>
                      <a:pt x="3268" y="1975"/>
                    </a:lnTo>
                    <a:lnTo>
                      <a:pt x="3268" y="1964"/>
                    </a:lnTo>
                    <a:lnTo>
                      <a:pt x="3252" y="1959"/>
                    </a:lnTo>
                    <a:lnTo>
                      <a:pt x="3239" y="1955"/>
                    </a:lnTo>
                    <a:lnTo>
                      <a:pt x="3236" y="1954"/>
                    </a:lnTo>
                    <a:lnTo>
                      <a:pt x="3234" y="1952"/>
                    </a:lnTo>
                    <a:lnTo>
                      <a:pt x="3232" y="1949"/>
                    </a:lnTo>
                    <a:lnTo>
                      <a:pt x="3231" y="1947"/>
                    </a:lnTo>
                    <a:lnTo>
                      <a:pt x="3230" y="1944"/>
                    </a:lnTo>
                    <a:lnTo>
                      <a:pt x="3230" y="1939"/>
                    </a:lnTo>
                    <a:lnTo>
                      <a:pt x="3230" y="1934"/>
                    </a:lnTo>
                    <a:lnTo>
                      <a:pt x="3231" y="1930"/>
                    </a:lnTo>
                    <a:lnTo>
                      <a:pt x="3242" y="1930"/>
                    </a:lnTo>
                    <a:lnTo>
                      <a:pt x="3252" y="1931"/>
                    </a:lnTo>
                    <a:lnTo>
                      <a:pt x="3261" y="1931"/>
                    </a:lnTo>
                    <a:lnTo>
                      <a:pt x="3271" y="1932"/>
                    </a:lnTo>
                    <a:lnTo>
                      <a:pt x="3278" y="1931"/>
                    </a:lnTo>
                    <a:lnTo>
                      <a:pt x="3288" y="1929"/>
                    </a:lnTo>
                    <a:lnTo>
                      <a:pt x="3294" y="1924"/>
                    </a:lnTo>
                    <a:lnTo>
                      <a:pt x="3301" y="1919"/>
                    </a:lnTo>
                    <a:lnTo>
                      <a:pt x="3306" y="1912"/>
                    </a:lnTo>
                    <a:lnTo>
                      <a:pt x="3310" y="1905"/>
                    </a:lnTo>
                    <a:lnTo>
                      <a:pt x="3315" y="1898"/>
                    </a:lnTo>
                    <a:lnTo>
                      <a:pt x="3321" y="1891"/>
                    </a:lnTo>
                    <a:lnTo>
                      <a:pt x="3324" y="1889"/>
                    </a:lnTo>
                    <a:lnTo>
                      <a:pt x="3327" y="1885"/>
                    </a:lnTo>
                    <a:lnTo>
                      <a:pt x="3332" y="1884"/>
                    </a:lnTo>
                    <a:lnTo>
                      <a:pt x="3337" y="1882"/>
                    </a:lnTo>
                    <a:lnTo>
                      <a:pt x="3346" y="1881"/>
                    </a:lnTo>
                    <a:lnTo>
                      <a:pt x="3355" y="1881"/>
                    </a:lnTo>
                    <a:lnTo>
                      <a:pt x="3364" y="1880"/>
                    </a:lnTo>
                    <a:lnTo>
                      <a:pt x="3373" y="1880"/>
                    </a:lnTo>
                    <a:lnTo>
                      <a:pt x="3380" y="1878"/>
                    </a:lnTo>
                    <a:lnTo>
                      <a:pt x="3384" y="1875"/>
                    </a:lnTo>
                    <a:lnTo>
                      <a:pt x="3390" y="1873"/>
                    </a:lnTo>
                    <a:lnTo>
                      <a:pt x="3396" y="1870"/>
                    </a:lnTo>
                    <a:lnTo>
                      <a:pt x="3400" y="1866"/>
                    </a:lnTo>
                    <a:lnTo>
                      <a:pt x="3406" y="1863"/>
                    </a:lnTo>
                    <a:lnTo>
                      <a:pt x="3412" y="1860"/>
                    </a:lnTo>
                    <a:lnTo>
                      <a:pt x="3417" y="1859"/>
                    </a:lnTo>
                    <a:lnTo>
                      <a:pt x="3423" y="1858"/>
                    </a:lnTo>
                    <a:lnTo>
                      <a:pt x="3428" y="1858"/>
                    </a:lnTo>
                    <a:lnTo>
                      <a:pt x="3420" y="1848"/>
                    </a:lnTo>
                    <a:lnTo>
                      <a:pt x="3412" y="1837"/>
                    </a:lnTo>
                    <a:lnTo>
                      <a:pt x="3409" y="1830"/>
                    </a:lnTo>
                    <a:lnTo>
                      <a:pt x="3407" y="1824"/>
                    </a:lnTo>
                    <a:lnTo>
                      <a:pt x="3405" y="1817"/>
                    </a:lnTo>
                    <a:lnTo>
                      <a:pt x="3404" y="1810"/>
                    </a:lnTo>
                    <a:lnTo>
                      <a:pt x="3404" y="1800"/>
                    </a:lnTo>
                    <a:lnTo>
                      <a:pt x="3406" y="1789"/>
                    </a:lnTo>
                    <a:lnTo>
                      <a:pt x="3411" y="1777"/>
                    </a:lnTo>
                    <a:lnTo>
                      <a:pt x="3414" y="1767"/>
                    </a:lnTo>
                    <a:lnTo>
                      <a:pt x="3419" y="1756"/>
                    </a:lnTo>
                    <a:lnTo>
                      <a:pt x="3421" y="1747"/>
                    </a:lnTo>
                    <a:lnTo>
                      <a:pt x="3422" y="1742"/>
                    </a:lnTo>
                    <a:lnTo>
                      <a:pt x="3422" y="1737"/>
                    </a:lnTo>
                    <a:lnTo>
                      <a:pt x="3422" y="1734"/>
                    </a:lnTo>
                    <a:lnTo>
                      <a:pt x="3420" y="1731"/>
                    </a:lnTo>
                    <a:lnTo>
                      <a:pt x="3407" y="1709"/>
                    </a:lnTo>
                    <a:lnTo>
                      <a:pt x="3395" y="1687"/>
                    </a:lnTo>
                    <a:lnTo>
                      <a:pt x="3382" y="1667"/>
                    </a:lnTo>
                    <a:lnTo>
                      <a:pt x="3366" y="1646"/>
                    </a:lnTo>
                    <a:lnTo>
                      <a:pt x="3363" y="1642"/>
                    </a:lnTo>
                    <a:lnTo>
                      <a:pt x="3360" y="1637"/>
                    </a:lnTo>
                    <a:lnTo>
                      <a:pt x="3359" y="1634"/>
                    </a:lnTo>
                    <a:lnTo>
                      <a:pt x="3360" y="1629"/>
                    </a:lnTo>
                    <a:lnTo>
                      <a:pt x="3362" y="1626"/>
                    </a:lnTo>
                    <a:lnTo>
                      <a:pt x="3363" y="1622"/>
                    </a:lnTo>
                    <a:lnTo>
                      <a:pt x="3366" y="1619"/>
                    </a:lnTo>
                    <a:lnTo>
                      <a:pt x="3371" y="1616"/>
                    </a:lnTo>
                    <a:lnTo>
                      <a:pt x="3380" y="1610"/>
                    </a:lnTo>
                    <a:lnTo>
                      <a:pt x="3392" y="1605"/>
                    </a:lnTo>
                    <a:lnTo>
                      <a:pt x="3407" y="1602"/>
                    </a:lnTo>
                    <a:lnTo>
                      <a:pt x="3422" y="1599"/>
                    </a:lnTo>
                    <a:lnTo>
                      <a:pt x="3454" y="1593"/>
                    </a:lnTo>
                    <a:lnTo>
                      <a:pt x="3483" y="1589"/>
                    </a:lnTo>
                    <a:lnTo>
                      <a:pt x="3506" y="1588"/>
                    </a:lnTo>
                    <a:lnTo>
                      <a:pt x="3518" y="1588"/>
                    </a:lnTo>
                    <a:lnTo>
                      <a:pt x="3518" y="1579"/>
                    </a:lnTo>
                    <a:lnTo>
                      <a:pt x="3516" y="1571"/>
                    </a:lnTo>
                    <a:lnTo>
                      <a:pt x="3515" y="1564"/>
                    </a:lnTo>
                    <a:lnTo>
                      <a:pt x="3513" y="1559"/>
                    </a:lnTo>
                    <a:lnTo>
                      <a:pt x="3511" y="1553"/>
                    </a:lnTo>
                    <a:lnTo>
                      <a:pt x="3507" y="1548"/>
                    </a:lnTo>
                    <a:lnTo>
                      <a:pt x="3503" y="1545"/>
                    </a:lnTo>
                    <a:lnTo>
                      <a:pt x="3498" y="1542"/>
                    </a:lnTo>
                    <a:lnTo>
                      <a:pt x="3487" y="1536"/>
                    </a:lnTo>
                    <a:lnTo>
                      <a:pt x="3475" y="1532"/>
                    </a:lnTo>
                    <a:lnTo>
                      <a:pt x="3462" y="1530"/>
                    </a:lnTo>
                    <a:lnTo>
                      <a:pt x="3448" y="1529"/>
                    </a:lnTo>
                    <a:lnTo>
                      <a:pt x="3436" y="1527"/>
                    </a:lnTo>
                    <a:lnTo>
                      <a:pt x="3422" y="1524"/>
                    </a:lnTo>
                    <a:lnTo>
                      <a:pt x="3411" y="1522"/>
                    </a:lnTo>
                    <a:lnTo>
                      <a:pt x="3400" y="1518"/>
                    </a:lnTo>
                    <a:lnTo>
                      <a:pt x="3396" y="1514"/>
                    </a:lnTo>
                    <a:lnTo>
                      <a:pt x="3392" y="1511"/>
                    </a:lnTo>
                    <a:lnTo>
                      <a:pt x="3389" y="1506"/>
                    </a:lnTo>
                    <a:lnTo>
                      <a:pt x="3387" y="1502"/>
                    </a:lnTo>
                    <a:lnTo>
                      <a:pt x="3386" y="1496"/>
                    </a:lnTo>
                    <a:lnTo>
                      <a:pt x="3384" y="1489"/>
                    </a:lnTo>
                    <a:lnTo>
                      <a:pt x="3384" y="1482"/>
                    </a:lnTo>
                    <a:lnTo>
                      <a:pt x="3386" y="1473"/>
                    </a:lnTo>
                    <a:lnTo>
                      <a:pt x="3395" y="1472"/>
                    </a:lnTo>
                    <a:lnTo>
                      <a:pt x="3404" y="1472"/>
                    </a:lnTo>
                    <a:lnTo>
                      <a:pt x="3412" y="1472"/>
                    </a:lnTo>
                    <a:lnTo>
                      <a:pt x="3421" y="1473"/>
                    </a:lnTo>
                    <a:lnTo>
                      <a:pt x="3436" y="1474"/>
                    </a:lnTo>
                    <a:lnTo>
                      <a:pt x="3449" y="1474"/>
                    </a:lnTo>
                    <a:lnTo>
                      <a:pt x="3456" y="1473"/>
                    </a:lnTo>
                    <a:lnTo>
                      <a:pt x="3463" y="1471"/>
                    </a:lnTo>
                    <a:lnTo>
                      <a:pt x="3470" y="1468"/>
                    </a:lnTo>
                    <a:lnTo>
                      <a:pt x="3477" y="1463"/>
                    </a:lnTo>
                    <a:lnTo>
                      <a:pt x="3482" y="1457"/>
                    </a:lnTo>
                    <a:lnTo>
                      <a:pt x="3488" y="1450"/>
                    </a:lnTo>
                    <a:lnTo>
                      <a:pt x="3493" y="1445"/>
                    </a:lnTo>
                    <a:lnTo>
                      <a:pt x="3497" y="1438"/>
                    </a:lnTo>
                    <a:lnTo>
                      <a:pt x="3504" y="1423"/>
                    </a:lnTo>
                    <a:lnTo>
                      <a:pt x="3510" y="1408"/>
                    </a:lnTo>
                    <a:lnTo>
                      <a:pt x="3540" y="1407"/>
                    </a:lnTo>
                    <a:lnTo>
                      <a:pt x="3563" y="1405"/>
                    </a:lnTo>
                    <a:lnTo>
                      <a:pt x="3573" y="1402"/>
                    </a:lnTo>
                    <a:lnTo>
                      <a:pt x="3584" y="1396"/>
                    </a:lnTo>
                    <a:lnTo>
                      <a:pt x="3594" y="1388"/>
                    </a:lnTo>
                    <a:lnTo>
                      <a:pt x="3605" y="1376"/>
                    </a:lnTo>
                    <a:lnTo>
                      <a:pt x="3614" y="1366"/>
                    </a:lnTo>
                    <a:lnTo>
                      <a:pt x="3624" y="1356"/>
                    </a:lnTo>
                    <a:lnTo>
                      <a:pt x="3631" y="1345"/>
                    </a:lnTo>
                    <a:lnTo>
                      <a:pt x="3638" y="1333"/>
                    </a:lnTo>
                    <a:lnTo>
                      <a:pt x="3644" y="1322"/>
                    </a:lnTo>
                    <a:lnTo>
                      <a:pt x="3649" y="1309"/>
                    </a:lnTo>
                    <a:lnTo>
                      <a:pt x="3652" y="1296"/>
                    </a:lnTo>
                    <a:lnTo>
                      <a:pt x="3653" y="1282"/>
                    </a:lnTo>
                    <a:lnTo>
                      <a:pt x="3653" y="1274"/>
                    </a:lnTo>
                    <a:lnTo>
                      <a:pt x="3652" y="1268"/>
                    </a:lnTo>
                    <a:lnTo>
                      <a:pt x="3651" y="1263"/>
                    </a:lnTo>
                    <a:lnTo>
                      <a:pt x="3649" y="1258"/>
                    </a:lnTo>
                    <a:lnTo>
                      <a:pt x="3646" y="1255"/>
                    </a:lnTo>
                    <a:lnTo>
                      <a:pt x="3644" y="1252"/>
                    </a:lnTo>
                    <a:lnTo>
                      <a:pt x="3641" y="1250"/>
                    </a:lnTo>
                    <a:lnTo>
                      <a:pt x="3637" y="1249"/>
                    </a:lnTo>
                    <a:lnTo>
                      <a:pt x="3619" y="1247"/>
                    </a:lnTo>
                    <a:lnTo>
                      <a:pt x="3596" y="1243"/>
                    </a:lnTo>
                    <a:lnTo>
                      <a:pt x="3590" y="1242"/>
                    </a:lnTo>
                    <a:lnTo>
                      <a:pt x="3585" y="1239"/>
                    </a:lnTo>
                    <a:lnTo>
                      <a:pt x="3579" y="1236"/>
                    </a:lnTo>
                    <a:lnTo>
                      <a:pt x="3576" y="1232"/>
                    </a:lnTo>
                    <a:lnTo>
                      <a:pt x="3571" y="1227"/>
                    </a:lnTo>
                    <a:lnTo>
                      <a:pt x="3569" y="1223"/>
                    </a:lnTo>
                    <a:lnTo>
                      <a:pt x="3565" y="1218"/>
                    </a:lnTo>
                    <a:lnTo>
                      <a:pt x="3564" y="1212"/>
                    </a:lnTo>
                    <a:lnTo>
                      <a:pt x="3561" y="1200"/>
                    </a:lnTo>
                    <a:lnTo>
                      <a:pt x="3560" y="1189"/>
                    </a:lnTo>
                    <a:lnTo>
                      <a:pt x="3560" y="1176"/>
                    </a:lnTo>
                    <a:lnTo>
                      <a:pt x="3560" y="1164"/>
                    </a:lnTo>
                    <a:lnTo>
                      <a:pt x="3561" y="1156"/>
                    </a:lnTo>
                    <a:lnTo>
                      <a:pt x="3562" y="1146"/>
                    </a:lnTo>
                    <a:lnTo>
                      <a:pt x="3563" y="1135"/>
                    </a:lnTo>
                    <a:lnTo>
                      <a:pt x="3563" y="1124"/>
                    </a:lnTo>
                    <a:lnTo>
                      <a:pt x="3551" y="1123"/>
                    </a:lnTo>
                    <a:lnTo>
                      <a:pt x="3543" y="1123"/>
                    </a:lnTo>
                    <a:lnTo>
                      <a:pt x="3551" y="1123"/>
                    </a:lnTo>
                    <a:lnTo>
                      <a:pt x="3563" y="1124"/>
                    </a:lnTo>
                    <a:lnTo>
                      <a:pt x="3564" y="1113"/>
                    </a:lnTo>
                    <a:lnTo>
                      <a:pt x="3563" y="1104"/>
                    </a:lnTo>
                    <a:lnTo>
                      <a:pt x="3562" y="1094"/>
                    </a:lnTo>
                    <a:lnTo>
                      <a:pt x="3561" y="1086"/>
                    </a:lnTo>
                    <a:lnTo>
                      <a:pt x="3557" y="1078"/>
                    </a:lnTo>
                    <a:lnTo>
                      <a:pt x="3553" y="1072"/>
                    </a:lnTo>
                    <a:lnTo>
                      <a:pt x="3549" y="1069"/>
                    </a:lnTo>
                    <a:lnTo>
                      <a:pt x="3546" y="1068"/>
                    </a:lnTo>
                    <a:lnTo>
                      <a:pt x="3543" y="1066"/>
                    </a:lnTo>
                    <a:lnTo>
                      <a:pt x="3538" y="1064"/>
                    </a:lnTo>
                    <a:lnTo>
                      <a:pt x="3534" y="1063"/>
                    </a:lnTo>
                    <a:lnTo>
                      <a:pt x="3527" y="1064"/>
                    </a:lnTo>
                    <a:lnTo>
                      <a:pt x="3519" y="1066"/>
                    </a:lnTo>
                    <a:lnTo>
                      <a:pt x="3511" y="1068"/>
                    </a:lnTo>
                    <a:lnTo>
                      <a:pt x="3502" y="1069"/>
                    </a:lnTo>
                    <a:lnTo>
                      <a:pt x="3493" y="1070"/>
                    </a:lnTo>
                    <a:lnTo>
                      <a:pt x="3485" y="1071"/>
                    </a:lnTo>
                    <a:lnTo>
                      <a:pt x="3477" y="1070"/>
                    </a:lnTo>
                    <a:lnTo>
                      <a:pt x="3473" y="1069"/>
                    </a:lnTo>
                    <a:lnTo>
                      <a:pt x="3471" y="1068"/>
                    </a:lnTo>
                    <a:lnTo>
                      <a:pt x="3469" y="1067"/>
                    </a:lnTo>
                    <a:lnTo>
                      <a:pt x="3466" y="1064"/>
                    </a:lnTo>
                    <a:lnTo>
                      <a:pt x="3464" y="1061"/>
                    </a:lnTo>
                    <a:lnTo>
                      <a:pt x="3464" y="1058"/>
                    </a:lnTo>
                    <a:lnTo>
                      <a:pt x="3463" y="1053"/>
                    </a:lnTo>
                    <a:lnTo>
                      <a:pt x="3464" y="1048"/>
                    </a:lnTo>
                    <a:lnTo>
                      <a:pt x="3468" y="1028"/>
                    </a:lnTo>
                    <a:lnTo>
                      <a:pt x="3471" y="1010"/>
                    </a:lnTo>
                    <a:lnTo>
                      <a:pt x="3470" y="1002"/>
                    </a:lnTo>
                    <a:lnTo>
                      <a:pt x="3468" y="994"/>
                    </a:lnTo>
                    <a:lnTo>
                      <a:pt x="3462" y="985"/>
                    </a:lnTo>
                    <a:lnTo>
                      <a:pt x="3454" y="976"/>
                    </a:lnTo>
                    <a:lnTo>
                      <a:pt x="3448" y="971"/>
                    </a:lnTo>
                    <a:lnTo>
                      <a:pt x="3441" y="968"/>
                    </a:lnTo>
                    <a:lnTo>
                      <a:pt x="3434" y="965"/>
                    </a:lnTo>
                    <a:lnTo>
                      <a:pt x="3427" y="964"/>
                    </a:lnTo>
                    <a:lnTo>
                      <a:pt x="3409" y="964"/>
                    </a:lnTo>
                    <a:lnTo>
                      <a:pt x="3392" y="964"/>
                    </a:lnTo>
                    <a:lnTo>
                      <a:pt x="3380" y="965"/>
                    </a:lnTo>
                    <a:lnTo>
                      <a:pt x="3370" y="964"/>
                    </a:lnTo>
                    <a:lnTo>
                      <a:pt x="3368" y="962"/>
                    </a:lnTo>
                    <a:lnTo>
                      <a:pt x="3368" y="959"/>
                    </a:lnTo>
                    <a:lnTo>
                      <a:pt x="3362" y="960"/>
                    </a:lnTo>
                    <a:lnTo>
                      <a:pt x="3356" y="959"/>
                    </a:lnTo>
                    <a:lnTo>
                      <a:pt x="3350" y="957"/>
                    </a:lnTo>
                    <a:lnTo>
                      <a:pt x="3346" y="955"/>
                    </a:lnTo>
                    <a:lnTo>
                      <a:pt x="3339" y="948"/>
                    </a:lnTo>
                    <a:lnTo>
                      <a:pt x="3333" y="940"/>
                    </a:lnTo>
                    <a:lnTo>
                      <a:pt x="3327" y="931"/>
                    </a:lnTo>
                    <a:lnTo>
                      <a:pt x="3322" y="922"/>
                    </a:lnTo>
                    <a:lnTo>
                      <a:pt x="3318" y="918"/>
                    </a:lnTo>
                    <a:lnTo>
                      <a:pt x="3315" y="914"/>
                    </a:lnTo>
                    <a:lnTo>
                      <a:pt x="3310" y="912"/>
                    </a:lnTo>
                    <a:lnTo>
                      <a:pt x="3306" y="910"/>
                    </a:lnTo>
                    <a:lnTo>
                      <a:pt x="3297" y="907"/>
                    </a:lnTo>
                    <a:lnTo>
                      <a:pt x="3286" y="906"/>
                    </a:lnTo>
                    <a:lnTo>
                      <a:pt x="3276" y="907"/>
                    </a:lnTo>
                    <a:lnTo>
                      <a:pt x="3265" y="907"/>
                    </a:lnTo>
                    <a:lnTo>
                      <a:pt x="3250" y="908"/>
                    </a:lnTo>
                    <a:lnTo>
                      <a:pt x="3236" y="908"/>
                    </a:lnTo>
                    <a:lnTo>
                      <a:pt x="3230" y="908"/>
                    </a:lnTo>
                    <a:lnTo>
                      <a:pt x="3224" y="906"/>
                    </a:lnTo>
                    <a:lnTo>
                      <a:pt x="3217" y="904"/>
                    </a:lnTo>
                    <a:lnTo>
                      <a:pt x="3214" y="900"/>
                    </a:lnTo>
                    <a:lnTo>
                      <a:pt x="3210" y="896"/>
                    </a:lnTo>
                    <a:lnTo>
                      <a:pt x="3208" y="891"/>
                    </a:lnTo>
                    <a:lnTo>
                      <a:pt x="3206" y="887"/>
                    </a:lnTo>
                    <a:lnTo>
                      <a:pt x="3203" y="882"/>
                    </a:lnTo>
                    <a:lnTo>
                      <a:pt x="3201" y="871"/>
                    </a:lnTo>
                    <a:lnTo>
                      <a:pt x="3201" y="858"/>
                    </a:lnTo>
                    <a:lnTo>
                      <a:pt x="3202" y="833"/>
                    </a:lnTo>
                    <a:lnTo>
                      <a:pt x="3203" y="808"/>
                    </a:lnTo>
                    <a:lnTo>
                      <a:pt x="3203" y="798"/>
                    </a:lnTo>
                    <a:lnTo>
                      <a:pt x="3202" y="789"/>
                    </a:lnTo>
                    <a:lnTo>
                      <a:pt x="3200" y="784"/>
                    </a:lnTo>
                    <a:lnTo>
                      <a:pt x="3199" y="781"/>
                    </a:lnTo>
                    <a:lnTo>
                      <a:pt x="3196" y="779"/>
                    </a:lnTo>
                    <a:lnTo>
                      <a:pt x="3193" y="776"/>
                    </a:lnTo>
                    <a:lnTo>
                      <a:pt x="3190" y="775"/>
                    </a:lnTo>
                    <a:lnTo>
                      <a:pt x="3185" y="774"/>
                    </a:lnTo>
                    <a:lnTo>
                      <a:pt x="3181" y="775"/>
                    </a:lnTo>
                    <a:lnTo>
                      <a:pt x="3174" y="775"/>
                    </a:lnTo>
                    <a:lnTo>
                      <a:pt x="3160" y="781"/>
                    </a:lnTo>
                    <a:lnTo>
                      <a:pt x="3141" y="789"/>
                    </a:lnTo>
                    <a:lnTo>
                      <a:pt x="3137" y="784"/>
                    </a:lnTo>
                    <a:lnTo>
                      <a:pt x="3135" y="780"/>
                    </a:lnTo>
                    <a:lnTo>
                      <a:pt x="3133" y="775"/>
                    </a:lnTo>
                    <a:lnTo>
                      <a:pt x="3130" y="771"/>
                    </a:lnTo>
                    <a:lnTo>
                      <a:pt x="3129" y="760"/>
                    </a:lnTo>
                    <a:lnTo>
                      <a:pt x="3128" y="749"/>
                    </a:lnTo>
                    <a:lnTo>
                      <a:pt x="3127" y="739"/>
                    </a:lnTo>
                    <a:lnTo>
                      <a:pt x="3126" y="729"/>
                    </a:lnTo>
                    <a:lnTo>
                      <a:pt x="3125" y="724"/>
                    </a:lnTo>
                    <a:lnTo>
                      <a:pt x="3122" y="719"/>
                    </a:lnTo>
                    <a:lnTo>
                      <a:pt x="3120" y="715"/>
                    </a:lnTo>
                    <a:lnTo>
                      <a:pt x="3117" y="710"/>
                    </a:lnTo>
                    <a:lnTo>
                      <a:pt x="3110" y="705"/>
                    </a:lnTo>
                    <a:lnTo>
                      <a:pt x="3102" y="701"/>
                    </a:lnTo>
                    <a:lnTo>
                      <a:pt x="3094" y="699"/>
                    </a:lnTo>
                    <a:lnTo>
                      <a:pt x="3085" y="697"/>
                    </a:lnTo>
                    <a:lnTo>
                      <a:pt x="3077" y="694"/>
                    </a:lnTo>
                    <a:lnTo>
                      <a:pt x="3069" y="692"/>
                    </a:lnTo>
                    <a:lnTo>
                      <a:pt x="3066" y="690"/>
                    </a:lnTo>
                    <a:lnTo>
                      <a:pt x="3062" y="686"/>
                    </a:lnTo>
                    <a:lnTo>
                      <a:pt x="3060" y="683"/>
                    </a:lnTo>
                    <a:lnTo>
                      <a:pt x="3058" y="680"/>
                    </a:lnTo>
                    <a:lnTo>
                      <a:pt x="3054" y="672"/>
                    </a:lnTo>
                    <a:lnTo>
                      <a:pt x="3053" y="664"/>
                    </a:lnTo>
                    <a:lnTo>
                      <a:pt x="3055" y="656"/>
                    </a:lnTo>
                    <a:lnTo>
                      <a:pt x="3058" y="648"/>
                    </a:lnTo>
                    <a:lnTo>
                      <a:pt x="3062" y="640"/>
                    </a:lnTo>
                    <a:lnTo>
                      <a:pt x="3068" y="632"/>
                    </a:lnTo>
                    <a:lnTo>
                      <a:pt x="3074" y="625"/>
                    </a:lnTo>
                    <a:lnTo>
                      <a:pt x="3080" y="617"/>
                    </a:lnTo>
                    <a:lnTo>
                      <a:pt x="3095" y="601"/>
                    </a:lnTo>
                    <a:lnTo>
                      <a:pt x="3110" y="586"/>
                    </a:lnTo>
                    <a:lnTo>
                      <a:pt x="3116" y="578"/>
                    </a:lnTo>
                    <a:lnTo>
                      <a:pt x="3121" y="571"/>
                    </a:lnTo>
                    <a:lnTo>
                      <a:pt x="3126" y="565"/>
                    </a:lnTo>
                    <a:lnTo>
                      <a:pt x="3128" y="558"/>
                    </a:lnTo>
                    <a:lnTo>
                      <a:pt x="3130" y="549"/>
                    </a:lnTo>
                    <a:lnTo>
                      <a:pt x="3130" y="539"/>
                    </a:lnTo>
                    <a:lnTo>
                      <a:pt x="3129" y="530"/>
                    </a:lnTo>
                    <a:lnTo>
                      <a:pt x="3128" y="521"/>
                    </a:lnTo>
                    <a:lnTo>
                      <a:pt x="3125" y="513"/>
                    </a:lnTo>
                    <a:lnTo>
                      <a:pt x="3121" y="505"/>
                    </a:lnTo>
                    <a:lnTo>
                      <a:pt x="3117" y="498"/>
                    </a:lnTo>
                    <a:lnTo>
                      <a:pt x="3111" y="493"/>
                    </a:lnTo>
                    <a:lnTo>
                      <a:pt x="3105" y="487"/>
                    </a:lnTo>
                    <a:lnTo>
                      <a:pt x="3099" y="484"/>
                    </a:lnTo>
                    <a:lnTo>
                      <a:pt x="3093" y="483"/>
                    </a:lnTo>
                    <a:lnTo>
                      <a:pt x="3085" y="481"/>
                    </a:lnTo>
                    <a:lnTo>
                      <a:pt x="3078" y="484"/>
                    </a:lnTo>
                    <a:lnTo>
                      <a:pt x="3071" y="487"/>
                    </a:lnTo>
                    <a:lnTo>
                      <a:pt x="3064" y="493"/>
                    </a:lnTo>
                    <a:lnTo>
                      <a:pt x="3056" y="502"/>
                    </a:lnTo>
                    <a:lnTo>
                      <a:pt x="3051" y="509"/>
                    </a:lnTo>
                    <a:lnTo>
                      <a:pt x="3045" y="514"/>
                    </a:lnTo>
                    <a:lnTo>
                      <a:pt x="3039" y="519"/>
                    </a:lnTo>
                    <a:lnTo>
                      <a:pt x="3034" y="521"/>
                    </a:lnTo>
                    <a:lnTo>
                      <a:pt x="3029" y="524"/>
                    </a:lnTo>
                    <a:lnTo>
                      <a:pt x="3023" y="524"/>
                    </a:lnTo>
                    <a:lnTo>
                      <a:pt x="3019" y="521"/>
                    </a:lnTo>
                    <a:lnTo>
                      <a:pt x="3015" y="519"/>
                    </a:lnTo>
                    <a:lnTo>
                      <a:pt x="3012" y="516"/>
                    </a:lnTo>
                    <a:lnTo>
                      <a:pt x="3009" y="511"/>
                    </a:lnTo>
                    <a:lnTo>
                      <a:pt x="3006" y="506"/>
                    </a:lnTo>
                    <a:lnTo>
                      <a:pt x="3005" y="500"/>
                    </a:lnTo>
                    <a:lnTo>
                      <a:pt x="3004" y="493"/>
                    </a:lnTo>
                    <a:lnTo>
                      <a:pt x="3004" y="486"/>
                    </a:lnTo>
                    <a:lnTo>
                      <a:pt x="3005" y="478"/>
                    </a:lnTo>
                    <a:lnTo>
                      <a:pt x="3006" y="469"/>
                    </a:lnTo>
                    <a:lnTo>
                      <a:pt x="2998" y="469"/>
                    </a:lnTo>
                    <a:lnTo>
                      <a:pt x="2990" y="468"/>
                    </a:lnTo>
                    <a:lnTo>
                      <a:pt x="2984" y="467"/>
                    </a:lnTo>
                    <a:lnTo>
                      <a:pt x="2977" y="464"/>
                    </a:lnTo>
                    <a:lnTo>
                      <a:pt x="2970" y="461"/>
                    </a:lnTo>
                    <a:lnTo>
                      <a:pt x="2964" y="456"/>
                    </a:lnTo>
                    <a:lnTo>
                      <a:pt x="2960" y="452"/>
                    </a:lnTo>
                    <a:lnTo>
                      <a:pt x="2955" y="446"/>
                    </a:lnTo>
                    <a:lnTo>
                      <a:pt x="2952" y="440"/>
                    </a:lnTo>
                    <a:lnTo>
                      <a:pt x="2948" y="435"/>
                    </a:lnTo>
                    <a:lnTo>
                      <a:pt x="2946" y="428"/>
                    </a:lnTo>
                    <a:lnTo>
                      <a:pt x="2944" y="421"/>
                    </a:lnTo>
                    <a:lnTo>
                      <a:pt x="2943" y="413"/>
                    </a:lnTo>
                    <a:lnTo>
                      <a:pt x="2941" y="406"/>
                    </a:lnTo>
                    <a:lnTo>
                      <a:pt x="2941" y="398"/>
                    </a:lnTo>
                    <a:lnTo>
                      <a:pt x="2943" y="390"/>
                    </a:lnTo>
                    <a:lnTo>
                      <a:pt x="2944" y="382"/>
                    </a:lnTo>
                    <a:lnTo>
                      <a:pt x="2946" y="374"/>
                    </a:lnTo>
                    <a:lnTo>
                      <a:pt x="2948" y="368"/>
                    </a:lnTo>
                    <a:lnTo>
                      <a:pt x="2952" y="361"/>
                    </a:lnTo>
                    <a:lnTo>
                      <a:pt x="2956" y="356"/>
                    </a:lnTo>
                    <a:lnTo>
                      <a:pt x="2960" y="350"/>
                    </a:lnTo>
                    <a:lnTo>
                      <a:pt x="2965" y="346"/>
                    </a:lnTo>
                    <a:lnTo>
                      <a:pt x="2970" y="341"/>
                    </a:lnTo>
                    <a:lnTo>
                      <a:pt x="2995" y="327"/>
                    </a:lnTo>
                    <a:lnTo>
                      <a:pt x="3020" y="312"/>
                    </a:lnTo>
                    <a:lnTo>
                      <a:pt x="3014" y="307"/>
                    </a:lnTo>
                    <a:lnTo>
                      <a:pt x="3009" y="305"/>
                    </a:lnTo>
                    <a:lnTo>
                      <a:pt x="3002" y="304"/>
                    </a:lnTo>
                    <a:lnTo>
                      <a:pt x="2996" y="303"/>
                    </a:lnTo>
                    <a:lnTo>
                      <a:pt x="2982" y="303"/>
                    </a:lnTo>
                    <a:lnTo>
                      <a:pt x="2969" y="303"/>
                    </a:lnTo>
                    <a:lnTo>
                      <a:pt x="2968" y="294"/>
                    </a:lnTo>
                    <a:lnTo>
                      <a:pt x="2968" y="286"/>
                    </a:lnTo>
                    <a:lnTo>
                      <a:pt x="2969" y="276"/>
                    </a:lnTo>
                    <a:lnTo>
                      <a:pt x="2970" y="266"/>
                    </a:lnTo>
                    <a:lnTo>
                      <a:pt x="2972" y="257"/>
                    </a:lnTo>
                    <a:lnTo>
                      <a:pt x="2973" y="248"/>
                    </a:lnTo>
                    <a:lnTo>
                      <a:pt x="2974" y="239"/>
                    </a:lnTo>
                    <a:lnTo>
                      <a:pt x="2974" y="229"/>
                    </a:lnTo>
                    <a:lnTo>
                      <a:pt x="2951" y="226"/>
                    </a:lnTo>
                    <a:lnTo>
                      <a:pt x="2928" y="223"/>
                    </a:lnTo>
                    <a:lnTo>
                      <a:pt x="2918" y="223"/>
                    </a:lnTo>
                    <a:lnTo>
                      <a:pt x="2908" y="225"/>
                    </a:lnTo>
                    <a:lnTo>
                      <a:pt x="2905" y="226"/>
                    </a:lnTo>
                    <a:lnTo>
                      <a:pt x="2900" y="230"/>
                    </a:lnTo>
                    <a:lnTo>
                      <a:pt x="2897" y="233"/>
                    </a:lnTo>
                    <a:lnTo>
                      <a:pt x="2895" y="237"/>
                    </a:lnTo>
                    <a:lnTo>
                      <a:pt x="2890" y="247"/>
                    </a:lnTo>
                    <a:lnTo>
                      <a:pt x="2888" y="259"/>
                    </a:lnTo>
                    <a:lnTo>
                      <a:pt x="2886" y="273"/>
                    </a:lnTo>
                    <a:lnTo>
                      <a:pt x="2882" y="287"/>
                    </a:lnTo>
                    <a:lnTo>
                      <a:pt x="2881" y="294"/>
                    </a:lnTo>
                    <a:lnTo>
                      <a:pt x="2878" y="299"/>
                    </a:lnTo>
                    <a:lnTo>
                      <a:pt x="2875" y="304"/>
                    </a:lnTo>
                    <a:lnTo>
                      <a:pt x="2872" y="308"/>
                    </a:lnTo>
                    <a:lnTo>
                      <a:pt x="2867" y="312"/>
                    </a:lnTo>
                    <a:lnTo>
                      <a:pt x="2862" y="313"/>
                    </a:lnTo>
                    <a:lnTo>
                      <a:pt x="2855" y="313"/>
                    </a:lnTo>
                    <a:lnTo>
                      <a:pt x="2848" y="312"/>
                    </a:lnTo>
                    <a:lnTo>
                      <a:pt x="2846" y="306"/>
                    </a:lnTo>
                    <a:lnTo>
                      <a:pt x="2843" y="300"/>
                    </a:lnTo>
                    <a:lnTo>
                      <a:pt x="2840" y="297"/>
                    </a:lnTo>
                    <a:lnTo>
                      <a:pt x="2836" y="292"/>
                    </a:lnTo>
                    <a:lnTo>
                      <a:pt x="2831" y="290"/>
                    </a:lnTo>
                    <a:lnTo>
                      <a:pt x="2825" y="288"/>
                    </a:lnTo>
                    <a:lnTo>
                      <a:pt x="2820" y="286"/>
                    </a:lnTo>
                    <a:lnTo>
                      <a:pt x="2814" y="284"/>
                    </a:lnTo>
                    <a:lnTo>
                      <a:pt x="2800" y="283"/>
                    </a:lnTo>
                    <a:lnTo>
                      <a:pt x="2785" y="283"/>
                    </a:lnTo>
                    <a:lnTo>
                      <a:pt x="2771" y="283"/>
                    </a:lnTo>
                    <a:lnTo>
                      <a:pt x="2756" y="284"/>
                    </a:lnTo>
                    <a:lnTo>
                      <a:pt x="2738" y="287"/>
                    </a:lnTo>
                    <a:lnTo>
                      <a:pt x="2723" y="287"/>
                    </a:lnTo>
                    <a:lnTo>
                      <a:pt x="2721" y="273"/>
                    </a:lnTo>
                    <a:lnTo>
                      <a:pt x="2719" y="259"/>
                    </a:lnTo>
                    <a:lnTo>
                      <a:pt x="2718" y="246"/>
                    </a:lnTo>
                    <a:lnTo>
                      <a:pt x="2718" y="231"/>
                    </a:lnTo>
                    <a:lnTo>
                      <a:pt x="2713" y="230"/>
                    </a:lnTo>
                    <a:lnTo>
                      <a:pt x="2707" y="226"/>
                    </a:lnTo>
                    <a:lnTo>
                      <a:pt x="2701" y="223"/>
                    </a:lnTo>
                    <a:lnTo>
                      <a:pt x="2695" y="219"/>
                    </a:lnTo>
                    <a:lnTo>
                      <a:pt x="2684" y="210"/>
                    </a:lnTo>
                    <a:lnTo>
                      <a:pt x="2673" y="200"/>
                    </a:lnTo>
                    <a:lnTo>
                      <a:pt x="2662" y="191"/>
                    </a:lnTo>
                    <a:lnTo>
                      <a:pt x="2651" y="183"/>
                    </a:lnTo>
                    <a:lnTo>
                      <a:pt x="2646" y="181"/>
                    </a:lnTo>
                    <a:lnTo>
                      <a:pt x="2641" y="180"/>
                    </a:lnTo>
                    <a:lnTo>
                      <a:pt x="2636" y="178"/>
                    </a:lnTo>
                    <a:lnTo>
                      <a:pt x="2632" y="180"/>
                    </a:lnTo>
                    <a:lnTo>
                      <a:pt x="2623" y="194"/>
                    </a:lnTo>
                    <a:lnTo>
                      <a:pt x="2615" y="209"/>
                    </a:lnTo>
                    <a:lnTo>
                      <a:pt x="2609" y="216"/>
                    </a:lnTo>
                    <a:lnTo>
                      <a:pt x="2603" y="222"/>
                    </a:lnTo>
                    <a:lnTo>
                      <a:pt x="2596" y="227"/>
                    </a:lnTo>
                    <a:lnTo>
                      <a:pt x="2587" y="231"/>
                    </a:lnTo>
                    <a:lnTo>
                      <a:pt x="2586" y="221"/>
                    </a:lnTo>
                    <a:lnTo>
                      <a:pt x="2584" y="210"/>
                    </a:lnTo>
                    <a:lnTo>
                      <a:pt x="2582" y="202"/>
                    </a:lnTo>
                    <a:lnTo>
                      <a:pt x="2578" y="194"/>
                    </a:lnTo>
                    <a:lnTo>
                      <a:pt x="2574" y="188"/>
                    </a:lnTo>
                    <a:lnTo>
                      <a:pt x="2568" y="181"/>
                    </a:lnTo>
                    <a:lnTo>
                      <a:pt x="2561" y="174"/>
                    </a:lnTo>
                    <a:lnTo>
                      <a:pt x="2552" y="167"/>
                    </a:lnTo>
                    <a:lnTo>
                      <a:pt x="2545" y="160"/>
                    </a:lnTo>
                    <a:lnTo>
                      <a:pt x="2541" y="153"/>
                    </a:lnTo>
                    <a:lnTo>
                      <a:pt x="2537" y="147"/>
                    </a:lnTo>
                    <a:lnTo>
                      <a:pt x="2535" y="140"/>
                    </a:lnTo>
                    <a:lnTo>
                      <a:pt x="2533" y="133"/>
                    </a:lnTo>
                    <a:lnTo>
                      <a:pt x="2530" y="125"/>
                    </a:lnTo>
                    <a:lnTo>
                      <a:pt x="2528" y="118"/>
                    </a:lnTo>
                    <a:lnTo>
                      <a:pt x="2524" y="111"/>
                    </a:lnTo>
                    <a:lnTo>
                      <a:pt x="2519" y="107"/>
                    </a:lnTo>
                    <a:lnTo>
                      <a:pt x="2514" y="103"/>
                    </a:lnTo>
                    <a:lnTo>
                      <a:pt x="2508" y="101"/>
                    </a:lnTo>
                    <a:lnTo>
                      <a:pt x="2501" y="100"/>
                    </a:lnTo>
                    <a:lnTo>
                      <a:pt x="2487" y="100"/>
                    </a:lnTo>
                    <a:lnTo>
                      <a:pt x="2472" y="101"/>
                    </a:lnTo>
                    <a:lnTo>
                      <a:pt x="2461" y="102"/>
                    </a:lnTo>
                    <a:lnTo>
                      <a:pt x="2449" y="103"/>
                    </a:lnTo>
                    <a:lnTo>
                      <a:pt x="2444" y="102"/>
                    </a:lnTo>
                    <a:lnTo>
                      <a:pt x="2439" y="102"/>
                    </a:lnTo>
                    <a:lnTo>
                      <a:pt x="2434" y="101"/>
                    </a:lnTo>
                    <a:lnTo>
                      <a:pt x="2430" y="99"/>
                    </a:lnTo>
                    <a:lnTo>
                      <a:pt x="2421" y="93"/>
                    </a:lnTo>
                    <a:lnTo>
                      <a:pt x="2414" y="86"/>
                    </a:lnTo>
                    <a:lnTo>
                      <a:pt x="2410" y="79"/>
                    </a:lnTo>
                    <a:lnTo>
                      <a:pt x="2407" y="71"/>
                    </a:lnTo>
                    <a:lnTo>
                      <a:pt x="2404" y="53"/>
                    </a:lnTo>
                    <a:lnTo>
                      <a:pt x="2403" y="35"/>
                    </a:lnTo>
                    <a:lnTo>
                      <a:pt x="2391" y="35"/>
                    </a:lnTo>
                    <a:lnTo>
                      <a:pt x="2379" y="37"/>
                    </a:lnTo>
                    <a:lnTo>
                      <a:pt x="2366" y="42"/>
                    </a:lnTo>
                    <a:lnTo>
                      <a:pt x="2355" y="48"/>
                    </a:lnTo>
                    <a:lnTo>
                      <a:pt x="2344" y="56"/>
                    </a:lnTo>
                    <a:lnTo>
                      <a:pt x="2334" y="65"/>
                    </a:lnTo>
                    <a:lnTo>
                      <a:pt x="2331" y="70"/>
                    </a:lnTo>
                    <a:lnTo>
                      <a:pt x="2328" y="76"/>
                    </a:lnTo>
                    <a:lnTo>
                      <a:pt x="2325" y="81"/>
                    </a:lnTo>
                    <a:lnTo>
                      <a:pt x="2324" y="86"/>
                    </a:lnTo>
                    <a:lnTo>
                      <a:pt x="2319" y="87"/>
                    </a:lnTo>
                    <a:lnTo>
                      <a:pt x="2314" y="86"/>
                    </a:lnTo>
                    <a:lnTo>
                      <a:pt x="2309" y="85"/>
                    </a:lnTo>
                    <a:lnTo>
                      <a:pt x="2306" y="83"/>
                    </a:lnTo>
                    <a:lnTo>
                      <a:pt x="2303" y="79"/>
                    </a:lnTo>
                    <a:lnTo>
                      <a:pt x="2300" y="75"/>
                    </a:lnTo>
                    <a:lnTo>
                      <a:pt x="2298" y="70"/>
                    </a:lnTo>
                    <a:lnTo>
                      <a:pt x="2298" y="66"/>
                    </a:lnTo>
                    <a:lnTo>
                      <a:pt x="2293" y="65"/>
                    </a:lnTo>
                    <a:lnTo>
                      <a:pt x="2289" y="66"/>
                    </a:lnTo>
                    <a:lnTo>
                      <a:pt x="2286" y="67"/>
                    </a:lnTo>
                    <a:lnTo>
                      <a:pt x="2282" y="68"/>
                    </a:lnTo>
                    <a:lnTo>
                      <a:pt x="2276" y="74"/>
                    </a:lnTo>
                    <a:lnTo>
                      <a:pt x="2272" y="81"/>
                    </a:lnTo>
                    <a:lnTo>
                      <a:pt x="2268" y="89"/>
                    </a:lnTo>
                    <a:lnTo>
                      <a:pt x="2265" y="98"/>
                    </a:lnTo>
                    <a:lnTo>
                      <a:pt x="2264" y="107"/>
                    </a:lnTo>
                    <a:lnTo>
                      <a:pt x="2264" y="114"/>
                    </a:lnTo>
                    <a:lnTo>
                      <a:pt x="2259" y="115"/>
                    </a:lnTo>
                    <a:lnTo>
                      <a:pt x="2255" y="115"/>
                    </a:lnTo>
                    <a:lnTo>
                      <a:pt x="2251" y="115"/>
                    </a:lnTo>
                    <a:lnTo>
                      <a:pt x="2248" y="114"/>
                    </a:lnTo>
                    <a:lnTo>
                      <a:pt x="2242" y="109"/>
                    </a:lnTo>
                    <a:lnTo>
                      <a:pt x="2237" y="103"/>
                    </a:lnTo>
                    <a:lnTo>
                      <a:pt x="2230" y="90"/>
                    </a:lnTo>
                    <a:lnTo>
                      <a:pt x="2224" y="75"/>
                    </a:lnTo>
                    <a:lnTo>
                      <a:pt x="2222" y="69"/>
                    </a:lnTo>
                    <a:lnTo>
                      <a:pt x="2218" y="66"/>
                    </a:lnTo>
                    <a:lnTo>
                      <a:pt x="2216" y="61"/>
                    </a:lnTo>
                    <a:lnTo>
                      <a:pt x="2213" y="58"/>
                    </a:lnTo>
                    <a:lnTo>
                      <a:pt x="2205" y="53"/>
                    </a:lnTo>
                    <a:lnTo>
                      <a:pt x="2197" y="50"/>
                    </a:lnTo>
                    <a:lnTo>
                      <a:pt x="2188" y="48"/>
                    </a:lnTo>
                    <a:lnTo>
                      <a:pt x="2178" y="48"/>
                    </a:lnTo>
                    <a:lnTo>
                      <a:pt x="2168" y="48"/>
                    </a:lnTo>
                    <a:lnTo>
                      <a:pt x="2158" y="49"/>
                    </a:lnTo>
                    <a:lnTo>
                      <a:pt x="2147" y="50"/>
                    </a:lnTo>
                    <a:lnTo>
                      <a:pt x="2136" y="50"/>
                    </a:lnTo>
                    <a:lnTo>
                      <a:pt x="2126" y="50"/>
                    </a:lnTo>
                    <a:lnTo>
                      <a:pt x="2117" y="49"/>
                    </a:lnTo>
                    <a:lnTo>
                      <a:pt x="2108" y="46"/>
                    </a:lnTo>
                    <a:lnTo>
                      <a:pt x="2099" y="43"/>
                    </a:lnTo>
                    <a:lnTo>
                      <a:pt x="2090" y="40"/>
                    </a:lnTo>
                    <a:lnTo>
                      <a:pt x="2079" y="35"/>
                    </a:lnTo>
                    <a:lnTo>
                      <a:pt x="2070" y="33"/>
                    </a:lnTo>
                    <a:lnTo>
                      <a:pt x="2062" y="30"/>
                    </a:lnTo>
                    <a:lnTo>
                      <a:pt x="2053" y="29"/>
                    </a:lnTo>
                    <a:lnTo>
                      <a:pt x="2045" y="29"/>
                    </a:lnTo>
                    <a:lnTo>
                      <a:pt x="2027" y="30"/>
                    </a:lnTo>
                    <a:lnTo>
                      <a:pt x="2009" y="34"/>
                    </a:lnTo>
                    <a:lnTo>
                      <a:pt x="2000" y="36"/>
                    </a:lnTo>
                    <a:lnTo>
                      <a:pt x="1989" y="37"/>
                    </a:lnTo>
                    <a:lnTo>
                      <a:pt x="1980" y="38"/>
                    </a:lnTo>
                    <a:lnTo>
                      <a:pt x="1970" y="38"/>
                    </a:lnTo>
                    <a:lnTo>
                      <a:pt x="1970" y="54"/>
                    </a:lnTo>
                    <a:lnTo>
                      <a:pt x="1969" y="71"/>
                    </a:lnTo>
                    <a:lnTo>
                      <a:pt x="1962" y="74"/>
                    </a:lnTo>
                    <a:lnTo>
                      <a:pt x="1954" y="75"/>
                    </a:lnTo>
                    <a:lnTo>
                      <a:pt x="1946" y="75"/>
                    </a:lnTo>
                    <a:lnTo>
                      <a:pt x="1938" y="75"/>
                    </a:lnTo>
                    <a:lnTo>
                      <a:pt x="1931" y="73"/>
                    </a:lnTo>
                    <a:lnTo>
                      <a:pt x="1925" y="69"/>
                    </a:lnTo>
                    <a:lnTo>
                      <a:pt x="1919" y="63"/>
                    </a:lnTo>
                    <a:lnTo>
                      <a:pt x="1914" y="57"/>
                    </a:lnTo>
                    <a:lnTo>
                      <a:pt x="1912" y="51"/>
                    </a:lnTo>
                    <a:lnTo>
                      <a:pt x="1912" y="44"/>
                    </a:lnTo>
                    <a:lnTo>
                      <a:pt x="1911" y="37"/>
                    </a:lnTo>
                    <a:lnTo>
                      <a:pt x="1911" y="29"/>
                    </a:lnTo>
                    <a:lnTo>
                      <a:pt x="1911" y="22"/>
                    </a:lnTo>
                    <a:lnTo>
                      <a:pt x="1910" y="16"/>
                    </a:lnTo>
                    <a:lnTo>
                      <a:pt x="1907" y="10"/>
                    </a:lnTo>
                    <a:lnTo>
                      <a:pt x="1904" y="5"/>
                    </a:lnTo>
                    <a:lnTo>
                      <a:pt x="1899" y="3"/>
                    </a:lnTo>
                    <a:lnTo>
                      <a:pt x="1894" y="1"/>
                    </a:lnTo>
                    <a:lnTo>
                      <a:pt x="1888" y="0"/>
                    </a:lnTo>
                    <a:lnTo>
                      <a:pt x="1880" y="0"/>
                    </a:lnTo>
                    <a:lnTo>
                      <a:pt x="1863" y="1"/>
                    </a:lnTo>
                    <a:lnTo>
                      <a:pt x="1846" y="4"/>
                    </a:lnTo>
                    <a:lnTo>
                      <a:pt x="1828" y="9"/>
                    </a:lnTo>
                    <a:lnTo>
                      <a:pt x="1812" y="15"/>
                    </a:lnTo>
                    <a:lnTo>
                      <a:pt x="1798" y="19"/>
                    </a:lnTo>
                    <a:lnTo>
                      <a:pt x="1788" y="24"/>
                    </a:lnTo>
                    <a:lnTo>
                      <a:pt x="1777" y="29"/>
                    </a:lnTo>
                    <a:lnTo>
                      <a:pt x="1765" y="34"/>
                    </a:lnTo>
                    <a:lnTo>
                      <a:pt x="1765" y="35"/>
                    </a:lnTo>
                    <a:lnTo>
                      <a:pt x="1772" y="37"/>
                    </a:lnTo>
                    <a:lnTo>
                      <a:pt x="1779" y="40"/>
                    </a:lnTo>
                    <a:lnTo>
                      <a:pt x="1779" y="52"/>
                    </a:lnTo>
                    <a:lnTo>
                      <a:pt x="1778" y="65"/>
                    </a:lnTo>
                    <a:lnTo>
                      <a:pt x="1775" y="77"/>
                    </a:lnTo>
                    <a:lnTo>
                      <a:pt x="1773" y="90"/>
                    </a:lnTo>
                    <a:lnTo>
                      <a:pt x="1771" y="101"/>
                    </a:lnTo>
                    <a:lnTo>
                      <a:pt x="1769" y="114"/>
                    </a:lnTo>
                    <a:lnTo>
                      <a:pt x="1769" y="125"/>
                    </a:lnTo>
                    <a:lnTo>
                      <a:pt x="1770" y="136"/>
                    </a:lnTo>
                    <a:lnTo>
                      <a:pt x="1790" y="137"/>
                    </a:lnTo>
                    <a:lnTo>
                      <a:pt x="1811" y="136"/>
                    </a:lnTo>
                    <a:lnTo>
                      <a:pt x="1831" y="136"/>
                    </a:lnTo>
                    <a:lnTo>
                      <a:pt x="1852" y="137"/>
                    </a:lnTo>
                    <a:lnTo>
                      <a:pt x="1852" y="142"/>
                    </a:lnTo>
                    <a:lnTo>
                      <a:pt x="1852" y="147"/>
                    </a:lnTo>
                    <a:lnTo>
                      <a:pt x="1846" y="153"/>
                    </a:lnTo>
                    <a:lnTo>
                      <a:pt x="1840" y="158"/>
                    </a:lnTo>
                    <a:lnTo>
                      <a:pt x="1832" y="160"/>
                    </a:lnTo>
                    <a:lnTo>
                      <a:pt x="1824" y="163"/>
                    </a:lnTo>
                    <a:lnTo>
                      <a:pt x="1816" y="167"/>
                    </a:lnTo>
                    <a:lnTo>
                      <a:pt x="1810" y="173"/>
                    </a:lnTo>
                    <a:lnTo>
                      <a:pt x="1795" y="185"/>
                    </a:lnTo>
                    <a:lnTo>
                      <a:pt x="1781" y="198"/>
                    </a:lnTo>
                    <a:lnTo>
                      <a:pt x="1777" y="194"/>
                    </a:lnTo>
                    <a:lnTo>
                      <a:pt x="1771" y="191"/>
                    </a:lnTo>
                    <a:lnTo>
                      <a:pt x="1765" y="190"/>
                    </a:lnTo>
                    <a:lnTo>
                      <a:pt x="1758" y="190"/>
                    </a:lnTo>
                    <a:lnTo>
                      <a:pt x="1746" y="190"/>
                    </a:lnTo>
                    <a:lnTo>
                      <a:pt x="1733" y="191"/>
                    </a:lnTo>
                    <a:lnTo>
                      <a:pt x="1732" y="194"/>
                    </a:lnTo>
                    <a:lnTo>
                      <a:pt x="1731" y="197"/>
                    </a:lnTo>
                    <a:lnTo>
                      <a:pt x="1725" y="198"/>
                    </a:lnTo>
                    <a:lnTo>
                      <a:pt x="1721" y="199"/>
                    </a:lnTo>
                    <a:lnTo>
                      <a:pt x="1715" y="200"/>
                    </a:lnTo>
                    <a:lnTo>
                      <a:pt x="1710" y="202"/>
                    </a:lnTo>
                    <a:lnTo>
                      <a:pt x="1702" y="208"/>
                    </a:lnTo>
                    <a:lnTo>
                      <a:pt x="1697" y="215"/>
                    </a:lnTo>
                    <a:lnTo>
                      <a:pt x="1692" y="223"/>
                    </a:lnTo>
                    <a:lnTo>
                      <a:pt x="1689" y="233"/>
                    </a:lnTo>
                    <a:lnTo>
                      <a:pt x="1687" y="243"/>
                    </a:lnTo>
                    <a:lnTo>
                      <a:pt x="1685" y="254"/>
                    </a:lnTo>
                    <a:lnTo>
                      <a:pt x="1652" y="256"/>
                    </a:lnTo>
                    <a:lnTo>
                      <a:pt x="1617" y="257"/>
                    </a:lnTo>
                    <a:lnTo>
                      <a:pt x="1599" y="257"/>
                    </a:lnTo>
                    <a:lnTo>
                      <a:pt x="1582" y="256"/>
                    </a:lnTo>
                    <a:lnTo>
                      <a:pt x="1566" y="253"/>
                    </a:lnTo>
                    <a:lnTo>
                      <a:pt x="1551" y="248"/>
                    </a:lnTo>
                    <a:lnTo>
                      <a:pt x="1543" y="245"/>
                    </a:lnTo>
                    <a:lnTo>
                      <a:pt x="1536" y="239"/>
                    </a:lnTo>
                    <a:lnTo>
                      <a:pt x="1531" y="233"/>
                    </a:lnTo>
                    <a:lnTo>
                      <a:pt x="1527" y="227"/>
                    </a:lnTo>
                    <a:lnTo>
                      <a:pt x="1525" y="221"/>
                    </a:lnTo>
                    <a:lnTo>
                      <a:pt x="1523" y="214"/>
                    </a:lnTo>
                    <a:lnTo>
                      <a:pt x="1523" y="206"/>
                    </a:lnTo>
                    <a:lnTo>
                      <a:pt x="1523" y="198"/>
                    </a:lnTo>
                    <a:lnTo>
                      <a:pt x="1524" y="181"/>
                    </a:lnTo>
                    <a:lnTo>
                      <a:pt x="1526" y="164"/>
                    </a:lnTo>
                    <a:lnTo>
                      <a:pt x="1528" y="145"/>
                    </a:lnTo>
                    <a:lnTo>
                      <a:pt x="1527" y="128"/>
                    </a:lnTo>
                    <a:lnTo>
                      <a:pt x="1502" y="127"/>
                    </a:lnTo>
                    <a:lnTo>
                      <a:pt x="1477" y="127"/>
                    </a:lnTo>
                    <a:lnTo>
                      <a:pt x="1451" y="127"/>
                    </a:lnTo>
                    <a:lnTo>
                      <a:pt x="1426" y="130"/>
                    </a:lnTo>
                    <a:lnTo>
                      <a:pt x="1414" y="130"/>
                    </a:lnTo>
                    <a:lnTo>
                      <a:pt x="1401" y="131"/>
                    </a:lnTo>
                    <a:lnTo>
                      <a:pt x="1388" y="133"/>
                    </a:lnTo>
                    <a:lnTo>
                      <a:pt x="1377" y="137"/>
                    </a:lnTo>
                    <a:lnTo>
                      <a:pt x="1365" y="143"/>
                    </a:lnTo>
                    <a:lnTo>
                      <a:pt x="1355" y="152"/>
                    </a:lnTo>
                    <a:lnTo>
                      <a:pt x="1351" y="157"/>
                    </a:lnTo>
                    <a:lnTo>
                      <a:pt x="1345" y="160"/>
                    </a:lnTo>
                    <a:lnTo>
                      <a:pt x="1339" y="164"/>
                    </a:lnTo>
                    <a:lnTo>
                      <a:pt x="1332" y="167"/>
                    </a:lnTo>
                    <a:lnTo>
                      <a:pt x="1320" y="172"/>
                    </a:lnTo>
                    <a:lnTo>
                      <a:pt x="1308" y="174"/>
                    </a:lnTo>
                    <a:lnTo>
                      <a:pt x="1296" y="175"/>
                    </a:lnTo>
                    <a:lnTo>
                      <a:pt x="1283" y="175"/>
                    </a:lnTo>
                    <a:lnTo>
                      <a:pt x="1274" y="176"/>
                    </a:lnTo>
                    <a:lnTo>
                      <a:pt x="1268" y="176"/>
                    </a:lnTo>
                    <a:lnTo>
                      <a:pt x="1262" y="177"/>
                    </a:lnTo>
                    <a:lnTo>
                      <a:pt x="1257" y="180"/>
                    </a:lnTo>
                    <a:lnTo>
                      <a:pt x="1250" y="185"/>
                    </a:lnTo>
                    <a:lnTo>
                      <a:pt x="1239" y="194"/>
                    </a:lnTo>
                    <a:lnTo>
                      <a:pt x="1224" y="208"/>
                    </a:lnTo>
                    <a:lnTo>
                      <a:pt x="1207" y="219"/>
                    </a:lnTo>
                    <a:lnTo>
                      <a:pt x="1191" y="232"/>
                    </a:lnTo>
                    <a:lnTo>
                      <a:pt x="1175" y="245"/>
                    </a:lnTo>
                    <a:lnTo>
                      <a:pt x="1174" y="249"/>
                    </a:lnTo>
                    <a:lnTo>
                      <a:pt x="1171" y="253"/>
                    </a:lnTo>
                    <a:lnTo>
                      <a:pt x="1166" y="256"/>
                    </a:lnTo>
                    <a:lnTo>
                      <a:pt x="1160" y="258"/>
                    </a:lnTo>
                    <a:lnTo>
                      <a:pt x="1147" y="262"/>
                    </a:lnTo>
                    <a:lnTo>
                      <a:pt x="1130" y="262"/>
                    </a:lnTo>
                    <a:lnTo>
                      <a:pt x="1094" y="262"/>
                    </a:lnTo>
                    <a:lnTo>
                      <a:pt x="1069" y="260"/>
                    </a:lnTo>
                    <a:lnTo>
                      <a:pt x="1050" y="259"/>
                    </a:lnTo>
                    <a:lnTo>
                      <a:pt x="1034" y="258"/>
                    </a:lnTo>
                    <a:lnTo>
                      <a:pt x="1020" y="255"/>
                    </a:lnTo>
                    <a:lnTo>
                      <a:pt x="1009" y="250"/>
                    </a:lnTo>
                    <a:lnTo>
                      <a:pt x="998" y="243"/>
                    </a:lnTo>
                    <a:lnTo>
                      <a:pt x="987" y="234"/>
                    </a:lnTo>
                    <a:lnTo>
                      <a:pt x="977" y="223"/>
                    </a:lnTo>
                    <a:lnTo>
                      <a:pt x="966" y="208"/>
                    </a:lnTo>
                    <a:lnTo>
                      <a:pt x="958" y="198"/>
                    </a:lnTo>
                    <a:lnTo>
                      <a:pt x="949" y="184"/>
                    </a:lnTo>
                    <a:lnTo>
                      <a:pt x="943" y="177"/>
                    </a:lnTo>
                    <a:lnTo>
                      <a:pt x="937" y="171"/>
                    </a:lnTo>
                    <a:lnTo>
                      <a:pt x="933" y="166"/>
                    </a:lnTo>
                    <a:lnTo>
                      <a:pt x="928" y="164"/>
                    </a:lnTo>
                    <a:lnTo>
                      <a:pt x="920" y="161"/>
                    </a:lnTo>
                    <a:lnTo>
                      <a:pt x="910" y="160"/>
                    </a:lnTo>
                    <a:lnTo>
                      <a:pt x="899" y="161"/>
                    </a:lnTo>
                    <a:lnTo>
                      <a:pt x="887" y="163"/>
                    </a:lnTo>
                    <a:lnTo>
                      <a:pt x="877" y="164"/>
                    </a:lnTo>
                    <a:lnTo>
                      <a:pt x="868" y="164"/>
                    </a:lnTo>
                    <a:lnTo>
                      <a:pt x="853" y="164"/>
                    </a:lnTo>
                    <a:lnTo>
                      <a:pt x="840" y="161"/>
                    </a:lnTo>
                    <a:lnTo>
                      <a:pt x="828" y="159"/>
                    </a:lnTo>
                    <a:lnTo>
                      <a:pt x="817" y="156"/>
                    </a:lnTo>
                    <a:lnTo>
                      <a:pt x="810" y="155"/>
                    </a:lnTo>
                    <a:lnTo>
                      <a:pt x="803" y="153"/>
                    </a:lnTo>
                    <a:lnTo>
                      <a:pt x="797" y="153"/>
                    </a:lnTo>
                    <a:lnTo>
                      <a:pt x="793" y="153"/>
                    </a:lnTo>
                    <a:lnTo>
                      <a:pt x="789" y="156"/>
                    </a:lnTo>
                    <a:lnTo>
                      <a:pt x="786" y="160"/>
                    </a:lnTo>
                    <a:lnTo>
                      <a:pt x="784" y="166"/>
                    </a:lnTo>
                    <a:lnTo>
                      <a:pt x="781" y="175"/>
                    </a:lnTo>
                    <a:lnTo>
                      <a:pt x="774" y="176"/>
                    </a:lnTo>
                    <a:lnTo>
                      <a:pt x="770" y="176"/>
                    </a:lnTo>
                    <a:lnTo>
                      <a:pt x="765" y="175"/>
                    </a:lnTo>
                    <a:lnTo>
                      <a:pt x="761" y="173"/>
                    </a:lnTo>
                    <a:lnTo>
                      <a:pt x="753" y="167"/>
                    </a:lnTo>
                    <a:lnTo>
                      <a:pt x="744" y="163"/>
                    </a:lnTo>
                    <a:lnTo>
                      <a:pt x="732" y="159"/>
                    </a:lnTo>
                    <a:lnTo>
                      <a:pt x="727" y="158"/>
                    </a:lnTo>
                    <a:lnTo>
                      <a:pt x="720" y="159"/>
                    </a:lnTo>
                    <a:lnTo>
                      <a:pt x="710" y="161"/>
                    </a:lnTo>
                    <a:lnTo>
                      <a:pt x="691" y="167"/>
                    </a:lnTo>
                    <a:lnTo>
                      <a:pt x="673" y="173"/>
                    </a:lnTo>
                    <a:lnTo>
                      <a:pt x="663" y="174"/>
                    </a:lnTo>
                    <a:lnTo>
                      <a:pt x="653" y="174"/>
                    </a:lnTo>
                    <a:lnTo>
                      <a:pt x="642" y="173"/>
                    </a:lnTo>
                    <a:lnTo>
                      <a:pt x="631" y="169"/>
                    </a:lnTo>
                    <a:lnTo>
                      <a:pt x="624" y="164"/>
                    </a:lnTo>
                    <a:lnTo>
                      <a:pt x="616" y="156"/>
                    </a:lnTo>
                    <a:lnTo>
                      <a:pt x="612" y="151"/>
                    </a:lnTo>
                    <a:lnTo>
                      <a:pt x="607" y="148"/>
                    </a:lnTo>
                    <a:lnTo>
                      <a:pt x="604" y="145"/>
                    </a:lnTo>
                    <a:lnTo>
                      <a:pt x="599" y="144"/>
                    </a:lnTo>
                    <a:lnTo>
                      <a:pt x="595" y="145"/>
                    </a:lnTo>
                    <a:lnTo>
                      <a:pt x="591" y="147"/>
                    </a:lnTo>
                    <a:lnTo>
                      <a:pt x="588" y="149"/>
                    </a:lnTo>
                    <a:lnTo>
                      <a:pt x="584" y="152"/>
                    </a:lnTo>
                    <a:lnTo>
                      <a:pt x="577" y="158"/>
                    </a:lnTo>
                    <a:lnTo>
                      <a:pt x="571" y="163"/>
                    </a:lnTo>
                    <a:lnTo>
                      <a:pt x="563" y="166"/>
                    </a:lnTo>
                    <a:lnTo>
                      <a:pt x="557" y="167"/>
                    </a:lnTo>
                    <a:lnTo>
                      <a:pt x="551" y="168"/>
                    </a:lnTo>
                    <a:lnTo>
                      <a:pt x="547" y="168"/>
                    </a:lnTo>
                    <a:lnTo>
                      <a:pt x="542" y="167"/>
                    </a:lnTo>
                    <a:lnTo>
                      <a:pt x="539" y="166"/>
                    </a:lnTo>
                    <a:lnTo>
                      <a:pt x="536" y="164"/>
                    </a:lnTo>
                    <a:lnTo>
                      <a:pt x="533" y="160"/>
                    </a:lnTo>
                    <a:lnTo>
                      <a:pt x="530" y="153"/>
                    </a:lnTo>
                    <a:lnTo>
                      <a:pt x="526" y="144"/>
                    </a:lnTo>
                    <a:lnTo>
                      <a:pt x="523" y="134"/>
                    </a:lnTo>
                    <a:lnTo>
                      <a:pt x="521" y="123"/>
                    </a:lnTo>
                    <a:lnTo>
                      <a:pt x="516" y="123"/>
                    </a:lnTo>
                    <a:lnTo>
                      <a:pt x="511" y="124"/>
                    </a:lnTo>
                    <a:lnTo>
                      <a:pt x="508" y="126"/>
                    </a:lnTo>
                    <a:lnTo>
                      <a:pt x="505" y="128"/>
                    </a:lnTo>
                    <a:lnTo>
                      <a:pt x="498" y="136"/>
                    </a:lnTo>
                    <a:lnTo>
                      <a:pt x="491" y="147"/>
                    </a:lnTo>
                    <a:lnTo>
                      <a:pt x="482" y="168"/>
                    </a:lnTo>
                    <a:lnTo>
                      <a:pt x="475" y="185"/>
                    </a:lnTo>
                    <a:lnTo>
                      <a:pt x="470" y="185"/>
                    </a:lnTo>
                    <a:lnTo>
                      <a:pt x="466" y="183"/>
                    </a:lnTo>
                    <a:lnTo>
                      <a:pt x="462" y="181"/>
                    </a:lnTo>
                    <a:lnTo>
                      <a:pt x="460" y="177"/>
                    </a:lnTo>
                    <a:lnTo>
                      <a:pt x="456" y="167"/>
                    </a:lnTo>
                    <a:lnTo>
                      <a:pt x="453" y="156"/>
                    </a:lnTo>
                    <a:lnTo>
                      <a:pt x="450" y="131"/>
                    </a:lnTo>
                    <a:lnTo>
                      <a:pt x="445" y="111"/>
                    </a:lnTo>
                    <a:lnTo>
                      <a:pt x="441" y="104"/>
                    </a:lnTo>
                    <a:lnTo>
                      <a:pt x="437" y="99"/>
                    </a:lnTo>
                    <a:lnTo>
                      <a:pt x="434" y="97"/>
                    </a:lnTo>
                    <a:lnTo>
                      <a:pt x="431" y="95"/>
                    </a:lnTo>
                    <a:lnTo>
                      <a:pt x="428" y="97"/>
                    </a:lnTo>
                    <a:lnTo>
                      <a:pt x="426" y="99"/>
                    </a:lnTo>
                    <a:lnTo>
                      <a:pt x="425" y="103"/>
                    </a:lnTo>
                    <a:lnTo>
                      <a:pt x="423" y="108"/>
                    </a:lnTo>
                    <a:lnTo>
                      <a:pt x="421" y="120"/>
                    </a:lnTo>
                    <a:lnTo>
                      <a:pt x="420" y="133"/>
                    </a:lnTo>
                    <a:lnTo>
                      <a:pt x="419" y="147"/>
                    </a:lnTo>
                    <a:lnTo>
                      <a:pt x="419" y="157"/>
                    </a:lnTo>
                    <a:lnTo>
                      <a:pt x="419" y="169"/>
                    </a:lnTo>
                    <a:lnTo>
                      <a:pt x="418" y="181"/>
                    </a:lnTo>
                    <a:lnTo>
                      <a:pt x="417" y="191"/>
                    </a:lnTo>
                    <a:lnTo>
                      <a:pt x="416" y="202"/>
                    </a:lnTo>
                    <a:lnTo>
                      <a:pt x="410" y="223"/>
                    </a:lnTo>
                    <a:lnTo>
                      <a:pt x="404" y="243"/>
                    </a:lnTo>
                    <a:lnTo>
                      <a:pt x="400" y="265"/>
                    </a:lnTo>
                    <a:lnTo>
                      <a:pt x="396" y="288"/>
                    </a:lnTo>
                    <a:lnTo>
                      <a:pt x="395" y="298"/>
                    </a:lnTo>
                    <a:lnTo>
                      <a:pt x="393" y="309"/>
                    </a:lnTo>
                    <a:lnTo>
                      <a:pt x="391" y="320"/>
                    </a:lnTo>
                    <a:lnTo>
                      <a:pt x="386" y="330"/>
                    </a:lnTo>
                    <a:lnTo>
                      <a:pt x="363" y="331"/>
                    </a:lnTo>
                    <a:lnTo>
                      <a:pt x="341" y="332"/>
                    </a:lnTo>
                    <a:lnTo>
                      <a:pt x="318" y="332"/>
                    </a:lnTo>
                    <a:lnTo>
                      <a:pt x="294" y="332"/>
                    </a:lnTo>
                    <a:lnTo>
                      <a:pt x="271" y="332"/>
                    </a:lnTo>
                    <a:lnTo>
                      <a:pt x="248" y="332"/>
                    </a:lnTo>
                    <a:lnTo>
                      <a:pt x="224" y="332"/>
                    </a:lnTo>
                    <a:lnTo>
                      <a:pt x="202" y="332"/>
                    </a:lnTo>
                    <a:lnTo>
                      <a:pt x="195" y="332"/>
                    </a:lnTo>
                    <a:lnTo>
                      <a:pt x="188" y="332"/>
                    </a:lnTo>
                    <a:lnTo>
                      <a:pt x="174" y="333"/>
                    </a:lnTo>
                    <a:lnTo>
                      <a:pt x="161" y="332"/>
                    </a:lnTo>
                    <a:lnTo>
                      <a:pt x="145" y="324"/>
                    </a:lnTo>
                    <a:lnTo>
                      <a:pt x="130" y="319"/>
                    </a:lnTo>
                    <a:lnTo>
                      <a:pt x="124" y="320"/>
                    </a:lnTo>
                    <a:lnTo>
                      <a:pt x="120" y="322"/>
                    </a:lnTo>
                    <a:lnTo>
                      <a:pt x="116" y="324"/>
                    </a:lnTo>
                    <a:lnTo>
                      <a:pt x="114" y="328"/>
                    </a:lnTo>
                    <a:lnTo>
                      <a:pt x="113" y="331"/>
                    </a:lnTo>
                    <a:lnTo>
                      <a:pt x="112" y="336"/>
                    </a:lnTo>
                    <a:lnTo>
                      <a:pt x="108" y="339"/>
                    </a:lnTo>
                    <a:lnTo>
                      <a:pt x="105" y="344"/>
                    </a:lnTo>
                    <a:lnTo>
                      <a:pt x="98" y="346"/>
                    </a:lnTo>
                    <a:lnTo>
                      <a:pt x="90" y="348"/>
                    </a:lnTo>
                    <a:lnTo>
                      <a:pt x="82" y="348"/>
                    </a:lnTo>
                    <a:lnTo>
                      <a:pt x="74" y="348"/>
                    </a:lnTo>
                    <a:lnTo>
                      <a:pt x="68" y="348"/>
                    </a:lnTo>
                    <a:lnTo>
                      <a:pt x="64" y="348"/>
                    </a:lnTo>
                    <a:lnTo>
                      <a:pt x="52" y="363"/>
                    </a:lnTo>
                    <a:lnTo>
                      <a:pt x="41" y="378"/>
                    </a:lnTo>
                    <a:lnTo>
                      <a:pt x="40" y="385"/>
                    </a:lnTo>
                    <a:lnTo>
                      <a:pt x="40" y="391"/>
                    </a:lnTo>
                    <a:lnTo>
                      <a:pt x="40" y="398"/>
                    </a:lnTo>
                    <a:lnTo>
                      <a:pt x="41" y="404"/>
                    </a:lnTo>
                    <a:lnTo>
                      <a:pt x="41" y="410"/>
                    </a:lnTo>
                    <a:lnTo>
                      <a:pt x="40" y="415"/>
                    </a:lnTo>
                    <a:lnTo>
                      <a:pt x="39" y="418"/>
                    </a:lnTo>
                    <a:lnTo>
                      <a:pt x="37" y="420"/>
                    </a:lnTo>
                    <a:lnTo>
                      <a:pt x="34" y="422"/>
                    </a:lnTo>
                    <a:lnTo>
                      <a:pt x="31" y="424"/>
                    </a:lnTo>
                    <a:lnTo>
                      <a:pt x="26" y="439"/>
                    </a:lnTo>
                    <a:lnTo>
                      <a:pt x="22" y="455"/>
                    </a:lnTo>
                    <a:lnTo>
                      <a:pt x="17" y="470"/>
                    </a:lnTo>
                    <a:lnTo>
                      <a:pt x="11" y="487"/>
                    </a:lnTo>
                    <a:lnTo>
                      <a:pt x="0" y="553"/>
                    </a:lnTo>
                    <a:lnTo>
                      <a:pt x="9" y="558"/>
                    </a:lnTo>
                    <a:lnTo>
                      <a:pt x="19" y="560"/>
                    </a:lnTo>
                    <a:lnTo>
                      <a:pt x="31" y="562"/>
                    </a:lnTo>
                    <a:lnTo>
                      <a:pt x="43" y="563"/>
                    </a:lnTo>
                    <a:lnTo>
                      <a:pt x="68" y="566"/>
                    </a:lnTo>
                    <a:lnTo>
                      <a:pt x="89" y="567"/>
                    </a:lnTo>
                    <a:lnTo>
                      <a:pt x="98" y="567"/>
                    </a:lnTo>
                    <a:lnTo>
                      <a:pt x="106" y="566"/>
                    </a:lnTo>
                    <a:lnTo>
                      <a:pt x="113" y="563"/>
                    </a:lnTo>
                    <a:lnTo>
                      <a:pt x="119" y="560"/>
                    </a:lnTo>
                    <a:lnTo>
                      <a:pt x="122" y="557"/>
                    </a:lnTo>
                    <a:lnTo>
                      <a:pt x="125" y="552"/>
                    </a:lnTo>
                    <a:lnTo>
                      <a:pt x="129" y="547"/>
                    </a:lnTo>
                    <a:lnTo>
                      <a:pt x="130" y="542"/>
                    </a:lnTo>
                    <a:lnTo>
                      <a:pt x="133" y="529"/>
                    </a:lnTo>
                    <a:lnTo>
                      <a:pt x="137" y="517"/>
                    </a:lnTo>
                    <a:lnTo>
                      <a:pt x="138" y="510"/>
                    </a:lnTo>
                    <a:lnTo>
                      <a:pt x="140" y="503"/>
                    </a:lnTo>
                    <a:lnTo>
                      <a:pt x="144" y="497"/>
                    </a:lnTo>
                    <a:lnTo>
                      <a:pt x="147" y="491"/>
                    </a:lnTo>
                    <a:lnTo>
                      <a:pt x="153" y="484"/>
                    </a:lnTo>
                    <a:lnTo>
                      <a:pt x="158" y="479"/>
                    </a:lnTo>
                    <a:lnTo>
                      <a:pt x="165" y="476"/>
                    </a:lnTo>
                    <a:lnTo>
                      <a:pt x="173" y="475"/>
                    </a:lnTo>
                    <a:lnTo>
                      <a:pt x="189" y="472"/>
                    </a:lnTo>
                    <a:lnTo>
                      <a:pt x="206" y="473"/>
                    </a:lnTo>
                    <a:lnTo>
                      <a:pt x="216" y="473"/>
                    </a:lnTo>
                    <a:lnTo>
                      <a:pt x="228" y="473"/>
                    </a:lnTo>
                    <a:lnTo>
                      <a:pt x="238" y="472"/>
                    </a:lnTo>
                    <a:lnTo>
                      <a:pt x="247" y="470"/>
                    </a:lnTo>
                    <a:lnTo>
                      <a:pt x="259" y="465"/>
                    </a:lnTo>
                    <a:lnTo>
                      <a:pt x="271" y="459"/>
                    </a:lnTo>
                    <a:lnTo>
                      <a:pt x="283" y="451"/>
                    </a:lnTo>
                    <a:lnTo>
                      <a:pt x="293" y="444"/>
                    </a:lnTo>
                    <a:lnTo>
                      <a:pt x="302" y="435"/>
                    </a:lnTo>
                    <a:lnTo>
                      <a:pt x="311" y="423"/>
                    </a:lnTo>
                    <a:lnTo>
                      <a:pt x="316" y="419"/>
                    </a:lnTo>
                    <a:lnTo>
                      <a:pt x="321" y="415"/>
                    </a:lnTo>
                    <a:lnTo>
                      <a:pt x="324" y="414"/>
                    </a:lnTo>
                    <a:lnTo>
                      <a:pt x="327" y="414"/>
                    </a:lnTo>
                    <a:lnTo>
                      <a:pt x="330" y="414"/>
                    </a:lnTo>
                    <a:lnTo>
                      <a:pt x="335" y="414"/>
                    </a:lnTo>
                    <a:lnTo>
                      <a:pt x="331" y="421"/>
                    </a:lnTo>
                    <a:lnTo>
                      <a:pt x="329" y="428"/>
                    </a:lnTo>
                    <a:lnTo>
                      <a:pt x="328" y="435"/>
                    </a:lnTo>
                    <a:lnTo>
                      <a:pt x="326" y="443"/>
                    </a:lnTo>
                    <a:lnTo>
                      <a:pt x="325" y="450"/>
                    </a:lnTo>
                    <a:lnTo>
                      <a:pt x="324" y="456"/>
                    </a:lnTo>
                    <a:lnTo>
                      <a:pt x="321" y="463"/>
                    </a:lnTo>
                    <a:lnTo>
                      <a:pt x="318" y="468"/>
                    </a:lnTo>
                    <a:lnTo>
                      <a:pt x="313" y="471"/>
                    </a:lnTo>
                    <a:lnTo>
                      <a:pt x="309" y="475"/>
                    </a:lnTo>
                    <a:lnTo>
                      <a:pt x="303" y="476"/>
                    </a:lnTo>
                    <a:lnTo>
                      <a:pt x="296" y="478"/>
                    </a:lnTo>
                    <a:lnTo>
                      <a:pt x="284" y="479"/>
                    </a:lnTo>
                    <a:lnTo>
                      <a:pt x="272" y="483"/>
                    </a:lnTo>
                    <a:lnTo>
                      <a:pt x="263" y="489"/>
                    </a:lnTo>
                    <a:lnTo>
                      <a:pt x="255" y="497"/>
                    </a:lnTo>
                    <a:lnTo>
                      <a:pt x="246" y="505"/>
                    </a:lnTo>
                    <a:lnTo>
                      <a:pt x="237" y="513"/>
                    </a:lnTo>
                    <a:lnTo>
                      <a:pt x="228" y="520"/>
                    </a:lnTo>
                    <a:lnTo>
                      <a:pt x="220" y="524"/>
                    </a:lnTo>
                    <a:lnTo>
                      <a:pt x="211" y="527"/>
                    </a:lnTo>
                    <a:lnTo>
                      <a:pt x="196" y="528"/>
                    </a:lnTo>
                    <a:lnTo>
                      <a:pt x="190" y="528"/>
                    </a:lnTo>
                    <a:lnTo>
                      <a:pt x="186" y="528"/>
                    </a:lnTo>
                    <a:lnTo>
                      <a:pt x="179" y="528"/>
                    </a:lnTo>
                    <a:lnTo>
                      <a:pt x="174" y="529"/>
                    </a:lnTo>
                    <a:lnTo>
                      <a:pt x="171" y="532"/>
                    </a:lnTo>
                    <a:lnTo>
                      <a:pt x="168" y="535"/>
                    </a:lnTo>
                    <a:lnTo>
                      <a:pt x="165" y="539"/>
                    </a:lnTo>
                    <a:lnTo>
                      <a:pt x="163" y="547"/>
                    </a:lnTo>
                    <a:lnTo>
                      <a:pt x="161" y="555"/>
                    </a:lnTo>
                    <a:lnTo>
                      <a:pt x="158" y="567"/>
                    </a:lnTo>
                    <a:lnTo>
                      <a:pt x="158" y="578"/>
                    </a:lnTo>
                    <a:lnTo>
                      <a:pt x="157" y="592"/>
                    </a:lnTo>
                    <a:lnTo>
                      <a:pt x="158" y="617"/>
                    </a:lnTo>
                    <a:lnTo>
                      <a:pt x="160" y="636"/>
                    </a:lnTo>
                    <a:lnTo>
                      <a:pt x="168" y="635"/>
                    </a:lnTo>
                    <a:lnTo>
                      <a:pt x="174" y="634"/>
                    </a:lnTo>
                    <a:lnTo>
                      <a:pt x="181" y="634"/>
                    </a:lnTo>
                    <a:lnTo>
                      <a:pt x="187" y="636"/>
                    </a:lnTo>
                    <a:lnTo>
                      <a:pt x="193" y="639"/>
                    </a:lnTo>
                    <a:lnTo>
                      <a:pt x="198" y="643"/>
                    </a:lnTo>
                    <a:lnTo>
                      <a:pt x="202" y="649"/>
                    </a:lnTo>
                    <a:lnTo>
                      <a:pt x="205" y="657"/>
                    </a:lnTo>
                    <a:lnTo>
                      <a:pt x="206" y="664"/>
                    </a:lnTo>
                    <a:lnTo>
                      <a:pt x="206" y="669"/>
                    </a:lnTo>
                    <a:lnTo>
                      <a:pt x="205" y="673"/>
                    </a:lnTo>
                    <a:lnTo>
                      <a:pt x="202" y="674"/>
                    </a:lnTo>
                    <a:lnTo>
                      <a:pt x="197" y="676"/>
                    </a:lnTo>
                    <a:lnTo>
                      <a:pt x="193" y="678"/>
                    </a:lnTo>
                    <a:lnTo>
                      <a:pt x="186" y="683"/>
                    </a:lnTo>
                    <a:lnTo>
                      <a:pt x="180" y="689"/>
                    </a:lnTo>
                    <a:lnTo>
                      <a:pt x="188" y="689"/>
                    </a:lnTo>
                    <a:lnTo>
                      <a:pt x="197" y="690"/>
                    </a:lnTo>
                    <a:lnTo>
                      <a:pt x="206" y="692"/>
                    </a:lnTo>
                    <a:lnTo>
                      <a:pt x="214" y="694"/>
                    </a:lnTo>
                    <a:lnTo>
                      <a:pt x="231" y="701"/>
                    </a:lnTo>
                    <a:lnTo>
                      <a:pt x="247" y="708"/>
                    </a:lnTo>
                    <a:lnTo>
                      <a:pt x="252" y="710"/>
                    </a:lnTo>
                    <a:lnTo>
                      <a:pt x="254" y="714"/>
                    </a:lnTo>
                    <a:lnTo>
                      <a:pt x="256" y="716"/>
                    </a:lnTo>
                    <a:lnTo>
                      <a:pt x="256" y="719"/>
                    </a:lnTo>
                    <a:lnTo>
                      <a:pt x="253" y="726"/>
                    </a:lnTo>
                    <a:lnTo>
                      <a:pt x="248" y="734"/>
                    </a:lnTo>
                    <a:lnTo>
                      <a:pt x="242" y="742"/>
                    </a:lnTo>
                    <a:lnTo>
                      <a:pt x="236" y="751"/>
                    </a:lnTo>
                    <a:lnTo>
                      <a:pt x="234" y="756"/>
                    </a:lnTo>
                    <a:lnTo>
                      <a:pt x="232" y="762"/>
                    </a:lnTo>
                    <a:lnTo>
                      <a:pt x="232" y="766"/>
                    </a:lnTo>
                    <a:lnTo>
                      <a:pt x="234" y="772"/>
                    </a:lnTo>
                    <a:lnTo>
                      <a:pt x="237" y="771"/>
                    </a:lnTo>
                    <a:lnTo>
                      <a:pt x="240" y="770"/>
                    </a:lnTo>
                    <a:lnTo>
                      <a:pt x="244" y="768"/>
                    </a:lnTo>
                    <a:lnTo>
                      <a:pt x="246" y="766"/>
                    </a:lnTo>
                    <a:lnTo>
                      <a:pt x="251" y="762"/>
                    </a:lnTo>
                    <a:lnTo>
                      <a:pt x="255" y="755"/>
                    </a:lnTo>
                    <a:lnTo>
                      <a:pt x="260" y="749"/>
                    </a:lnTo>
                    <a:lnTo>
                      <a:pt x="264" y="744"/>
                    </a:lnTo>
                    <a:lnTo>
                      <a:pt x="267" y="742"/>
                    </a:lnTo>
                    <a:lnTo>
                      <a:pt x="270" y="740"/>
                    </a:lnTo>
                    <a:lnTo>
                      <a:pt x="273" y="739"/>
                    </a:lnTo>
                    <a:lnTo>
                      <a:pt x="277" y="738"/>
                    </a:lnTo>
                    <a:lnTo>
                      <a:pt x="278" y="750"/>
                    </a:lnTo>
                    <a:lnTo>
                      <a:pt x="277" y="759"/>
                    </a:lnTo>
                    <a:lnTo>
                      <a:pt x="275" y="768"/>
                    </a:lnTo>
                    <a:lnTo>
                      <a:pt x="270" y="779"/>
                    </a:lnTo>
                    <a:lnTo>
                      <a:pt x="267" y="782"/>
                    </a:lnTo>
                    <a:lnTo>
                      <a:pt x="263" y="785"/>
                    </a:lnTo>
                    <a:lnTo>
                      <a:pt x="260" y="788"/>
                    </a:lnTo>
                    <a:lnTo>
                      <a:pt x="255" y="789"/>
                    </a:lnTo>
                    <a:lnTo>
                      <a:pt x="253" y="791"/>
                    </a:lnTo>
                    <a:lnTo>
                      <a:pt x="252" y="795"/>
                    </a:lnTo>
                    <a:lnTo>
                      <a:pt x="252" y="799"/>
                    </a:lnTo>
                    <a:lnTo>
                      <a:pt x="255" y="805"/>
                    </a:lnTo>
                    <a:lnTo>
                      <a:pt x="262" y="800"/>
                    </a:lnTo>
                    <a:lnTo>
                      <a:pt x="270" y="795"/>
                    </a:lnTo>
                    <a:lnTo>
                      <a:pt x="278" y="788"/>
                    </a:lnTo>
                    <a:lnTo>
                      <a:pt x="285" y="780"/>
                    </a:lnTo>
                    <a:lnTo>
                      <a:pt x="293" y="774"/>
                    </a:lnTo>
                    <a:lnTo>
                      <a:pt x="301" y="770"/>
                    </a:lnTo>
                    <a:lnTo>
                      <a:pt x="305" y="767"/>
                    </a:lnTo>
                    <a:lnTo>
                      <a:pt x="310" y="767"/>
                    </a:lnTo>
                    <a:lnTo>
                      <a:pt x="314" y="767"/>
                    </a:lnTo>
                    <a:lnTo>
                      <a:pt x="319" y="768"/>
                    </a:lnTo>
                    <a:lnTo>
                      <a:pt x="319" y="773"/>
                    </a:lnTo>
                    <a:lnTo>
                      <a:pt x="319" y="779"/>
                    </a:lnTo>
                    <a:lnTo>
                      <a:pt x="313" y="779"/>
                    </a:lnTo>
                    <a:lnTo>
                      <a:pt x="309" y="781"/>
                    </a:lnTo>
                    <a:lnTo>
                      <a:pt x="305" y="783"/>
                    </a:lnTo>
                    <a:lnTo>
                      <a:pt x="302" y="787"/>
                    </a:lnTo>
                    <a:lnTo>
                      <a:pt x="297" y="795"/>
                    </a:lnTo>
                    <a:lnTo>
                      <a:pt x="294" y="804"/>
                    </a:lnTo>
                    <a:lnTo>
                      <a:pt x="290" y="813"/>
                    </a:lnTo>
                    <a:lnTo>
                      <a:pt x="286" y="820"/>
                    </a:lnTo>
                    <a:lnTo>
                      <a:pt x="284" y="822"/>
                    </a:lnTo>
                    <a:lnTo>
                      <a:pt x="280" y="824"/>
                    </a:lnTo>
                    <a:lnTo>
                      <a:pt x="276" y="825"/>
                    </a:lnTo>
                    <a:lnTo>
                      <a:pt x="271" y="825"/>
                    </a:lnTo>
                    <a:lnTo>
                      <a:pt x="284" y="839"/>
                    </a:lnTo>
                    <a:lnTo>
                      <a:pt x="294" y="851"/>
                    </a:lnTo>
                    <a:lnTo>
                      <a:pt x="298" y="858"/>
                    </a:lnTo>
                    <a:lnTo>
                      <a:pt x="302" y="865"/>
                    </a:lnTo>
                    <a:lnTo>
                      <a:pt x="306" y="873"/>
                    </a:lnTo>
                    <a:lnTo>
                      <a:pt x="310" y="883"/>
                    </a:lnTo>
                    <a:lnTo>
                      <a:pt x="317" y="885"/>
                    </a:lnTo>
                    <a:lnTo>
                      <a:pt x="324" y="886"/>
                    </a:lnTo>
                    <a:lnTo>
                      <a:pt x="330" y="888"/>
                    </a:lnTo>
                    <a:lnTo>
                      <a:pt x="337" y="892"/>
                    </a:lnTo>
                    <a:lnTo>
                      <a:pt x="351" y="900"/>
                    </a:lnTo>
                    <a:lnTo>
                      <a:pt x="364" y="912"/>
                    </a:lnTo>
                    <a:lnTo>
                      <a:pt x="377" y="923"/>
                    </a:lnTo>
                    <a:lnTo>
                      <a:pt x="391" y="935"/>
                    </a:lnTo>
                    <a:lnTo>
                      <a:pt x="403" y="944"/>
                    </a:lnTo>
                    <a:lnTo>
                      <a:pt x="415" y="952"/>
                    </a:lnTo>
                    <a:lnTo>
                      <a:pt x="445" y="967"/>
                    </a:lnTo>
                    <a:lnTo>
                      <a:pt x="473" y="981"/>
                    </a:lnTo>
                    <a:lnTo>
                      <a:pt x="486" y="989"/>
                    </a:lnTo>
                    <a:lnTo>
                      <a:pt x="499" y="998"/>
                    </a:lnTo>
                    <a:lnTo>
                      <a:pt x="511" y="1008"/>
                    </a:lnTo>
                    <a:lnTo>
                      <a:pt x="525" y="1019"/>
                    </a:lnTo>
                    <a:lnTo>
                      <a:pt x="538" y="1029"/>
                    </a:lnTo>
                    <a:lnTo>
                      <a:pt x="550" y="1038"/>
                    </a:lnTo>
                    <a:lnTo>
                      <a:pt x="564" y="1048"/>
                    </a:lnTo>
                    <a:lnTo>
                      <a:pt x="575" y="1059"/>
                    </a:lnTo>
                    <a:lnTo>
                      <a:pt x="588" y="1070"/>
                    </a:lnTo>
                    <a:lnTo>
                      <a:pt x="600" y="1083"/>
                    </a:lnTo>
                    <a:lnTo>
                      <a:pt x="606" y="1089"/>
                    </a:lnTo>
                    <a:lnTo>
                      <a:pt x="614" y="1094"/>
                    </a:lnTo>
                    <a:lnTo>
                      <a:pt x="621" y="1099"/>
                    </a:lnTo>
                    <a:lnTo>
                      <a:pt x="630" y="1102"/>
                    </a:lnTo>
                    <a:lnTo>
                      <a:pt x="658" y="1105"/>
                    </a:lnTo>
                    <a:lnTo>
                      <a:pt x="688" y="1105"/>
                    </a:lnTo>
                    <a:lnTo>
                      <a:pt x="695" y="1107"/>
                    </a:lnTo>
                    <a:lnTo>
                      <a:pt x="702" y="1109"/>
                    </a:lnTo>
                    <a:lnTo>
                      <a:pt x="707" y="1111"/>
                    </a:lnTo>
                    <a:lnTo>
                      <a:pt x="712" y="1115"/>
                    </a:lnTo>
                    <a:lnTo>
                      <a:pt x="716" y="1120"/>
                    </a:lnTo>
                    <a:lnTo>
                      <a:pt x="720" y="1126"/>
                    </a:lnTo>
                    <a:lnTo>
                      <a:pt x="722" y="1134"/>
                    </a:lnTo>
                    <a:lnTo>
                      <a:pt x="723" y="1143"/>
                    </a:lnTo>
                    <a:lnTo>
                      <a:pt x="732" y="1144"/>
                    </a:lnTo>
                    <a:lnTo>
                      <a:pt x="743" y="1144"/>
                    </a:lnTo>
                    <a:lnTo>
                      <a:pt x="752" y="1142"/>
                    </a:lnTo>
                    <a:lnTo>
                      <a:pt x="761" y="1140"/>
                    </a:lnTo>
                    <a:lnTo>
                      <a:pt x="761" y="1135"/>
                    </a:lnTo>
                    <a:lnTo>
                      <a:pt x="763" y="1133"/>
                    </a:lnTo>
                    <a:lnTo>
                      <a:pt x="765" y="1130"/>
                    </a:lnTo>
                    <a:lnTo>
                      <a:pt x="770" y="1128"/>
                    </a:lnTo>
                    <a:lnTo>
                      <a:pt x="782" y="1127"/>
                    </a:lnTo>
                    <a:lnTo>
                      <a:pt x="796" y="1127"/>
                    </a:lnTo>
                    <a:lnTo>
                      <a:pt x="827" y="1132"/>
                    </a:lnTo>
                    <a:lnTo>
                      <a:pt x="851" y="1135"/>
                    </a:lnTo>
                    <a:lnTo>
                      <a:pt x="868" y="1137"/>
                    </a:lnTo>
                    <a:lnTo>
                      <a:pt x="885" y="1141"/>
                    </a:lnTo>
                    <a:lnTo>
                      <a:pt x="894" y="1142"/>
                    </a:lnTo>
                    <a:lnTo>
                      <a:pt x="902" y="1143"/>
                    </a:lnTo>
                    <a:lnTo>
                      <a:pt x="911" y="1143"/>
                    </a:lnTo>
                    <a:lnTo>
                      <a:pt x="919" y="1142"/>
                    </a:lnTo>
                    <a:lnTo>
                      <a:pt x="933" y="1138"/>
                    </a:lnTo>
                    <a:lnTo>
                      <a:pt x="944" y="1134"/>
                    </a:lnTo>
                    <a:lnTo>
                      <a:pt x="950" y="1132"/>
                    </a:lnTo>
                    <a:lnTo>
                      <a:pt x="955" y="1130"/>
                    </a:lnTo>
                    <a:lnTo>
                      <a:pt x="962" y="1129"/>
                    </a:lnTo>
                    <a:lnTo>
                      <a:pt x="970" y="1129"/>
                    </a:lnTo>
                    <a:lnTo>
                      <a:pt x="971" y="1125"/>
                    </a:lnTo>
                    <a:lnTo>
                      <a:pt x="971" y="1119"/>
                    </a:lnTo>
                    <a:lnTo>
                      <a:pt x="979" y="1115"/>
                    </a:lnTo>
                    <a:lnTo>
                      <a:pt x="987" y="1111"/>
                    </a:lnTo>
                    <a:lnTo>
                      <a:pt x="996" y="1109"/>
                    </a:lnTo>
                    <a:lnTo>
                      <a:pt x="1004" y="1107"/>
                    </a:lnTo>
                    <a:lnTo>
                      <a:pt x="1023" y="1105"/>
                    </a:lnTo>
                    <a:lnTo>
                      <a:pt x="1041" y="1105"/>
                    </a:lnTo>
                    <a:lnTo>
                      <a:pt x="1055" y="1105"/>
                    </a:lnTo>
                    <a:lnTo>
                      <a:pt x="1068" y="1104"/>
                    </a:lnTo>
                    <a:lnTo>
                      <a:pt x="1082" y="1103"/>
                    </a:lnTo>
                    <a:lnTo>
                      <a:pt x="1094" y="1099"/>
                    </a:lnTo>
                    <a:lnTo>
                      <a:pt x="1102" y="1095"/>
                    </a:lnTo>
                    <a:lnTo>
                      <a:pt x="1108" y="1089"/>
                    </a:lnTo>
                    <a:lnTo>
                      <a:pt x="1114" y="1084"/>
                    </a:lnTo>
                    <a:lnTo>
                      <a:pt x="1118" y="1077"/>
                    </a:lnTo>
                    <a:lnTo>
                      <a:pt x="1123" y="1071"/>
                    </a:lnTo>
                    <a:lnTo>
                      <a:pt x="1129" y="1066"/>
                    </a:lnTo>
                    <a:lnTo>
                      <a:pt x="1135" y="1061"/>
                    </a:lnTo>
                    <a:lnTo>
                      <a:pt x="1145" y="1056"/>
                    </a:lnTo>
                    <a:lnTo>
                      <a:pt x="1150" y="1056"/>
                    </a:lnTo>
                    <a:lnTo>
                      <a:pt x="1157" y="1055"/>
                    </a:lnTo>
                    <a:lnTo>
                      <a:pt x="1164" y="1056"/>
                    </a:lnTo>
                    <a:lnTo>
                      <a:pt x="1172" y="1058"/>
                    </a:lnTo>
                    <a:lnTo>
                      <a:pt x="1180" y="1058"/>
                    </a:lnTo>
                    <a:lnTo>
                      <a:pt x="1188" y="1059"/>
                    </a:lnTo>
                    <a:lnTo>
                      <a:pt x="1195" y="1058"/>
                    </a:lnTo>
                    <a:lnTo>
                      <a:pt x="1200" y="1056"/>
                    </a:lnTo>
                    <a:lnTo>
                      <a:pt x="1206" y="1051"/>
                    </a:lnTo>
                    <a:lnTo>
                      <a:pt x="1214" y="1039"/>
                    </a:lnTo>
                    <a:lnTo>
                      <a:pt x="1217" y="1034"/>
                    </a:lnTo>
                    <a:lnTo>
                      <a:pt x="1219" y="1028"/>
                    </a:lnTo>
                    <a:lnTo>
                      <a:pt x="1219" y="1026"/>
                    </a:lnTo>
                    <a:lnTo>
                      <a:pt x="1217" y="1025"/>
                    </a:lnTo>
                    <a:lnTo>
                      <a:pt x="1216" y="1023"/>
                    </a:lnTo>
                    <a:lnTo>
                      <a:pt x="1215" y="1023"/>
                    </a:lnTo>
                    <a:lnTo>
                      <a:pt x="1198" y="1022"/>
                    </a:lnTo>
                    <a:lnTo>
                      <a:pt x="1182" y="1022"/>
                    </a:lnTo>
                    <a:lnTo>
                      <a:pt x="1182" y="1015"/>
                    </a:lnTo>
                    <a:lnTo>
                      <a:pt x="1184" y="1010"/>
                    </a:lnTo>
                    <a:lnTo>
                      <a:pt x="1188" y="1004"/>
                    </a:lnTo>
                    <a:lnTo>
                      <a:pt x="1193" y="1000"/>
                    </a:lnTo>
                    <a:lnTo>
                      <a:pt x="1199" y="996"/>
                    </a:lnTo>
                    <a:lnTo>
                      <a:pt x="1206" y="994"/>
                    </a:lnTo>
                    <a:lnTo>
                      <a:pt x="1212" y="994"/>
                    </a:lnTo>
                    <a:lnTo>
                      <a:pt x="1219" y="996"/>
                    </a:lnTo>
                    <a:lnTo>
                      <a:pt x="1223" y="998"/>
                    </a:lnTo>
                    <a:lnTo>
                      <a:pt x="1227" y="1001"/>
                    </a:lnTo>
                    <a:lnTo>
                      <a:pt x="1230" y="1003"/>
                    </a:lnTo>
                    <a:lnTo>
                      <a:pt x="1232" y="1006"/>
                    </a:lnTo>
                    <a:lnTo>
                      <a:pt x="1236" y="1012"/>
                    </a:lnTo>
                    <a:lnTo>
                      <a:pt x="1238" y="1017"/>
                    </a:lnTo>
                    <a:lnTo>
                      <a:pt x="1239" y="1019"/>
                    </a:lnTo>
                    <a:lnTo>
                      <a:pt x="1241" y="1020"/>
                    </a:lnTo>
                    <a:lnTo>
                      <a:pt x="1244" y="1020"/>
                    </a:lnTo>
                    <a:lnTo>
                      <a:pt x="1246" y="1020"/>
                    </a:lnTo>
                    <a:lnTo>
                      <a:pt x="1253" y="1018"/>
                    </a:lnTo>
                    <a:lnTo>
                      <a:pt x="1264" y="1010"/>
                    </a:lnTo>
                    <a:lnTo>
                      <a:pt x="1264" y="1003"/>
                    </a:lnTo>
                    <a:lnTo>
                      <a:pt x="1264" y="995"/>
                    </a:lnTo>
                    <a:lnTo>
                      <a:pt x="1266" y="989"/>
                    </a:lnTo>
                    <a:lnTo>
                      <a:pt x="1270" y="982"/>
                    </a:lnTo>
                    <a:lnTo>
                      <a:pt x="1274" y="977"/>
                    </a:lnTo>
                    <a:lnTo>
                      <a:pt x="1279" y="972"/>
                    </a:lnTo>
                    <a:lnTo>
                      <a:pt x="1283" y="968"/>
                    </a:lnTo>
                    <a:lnTo>
                      <a:pt x="1290" y="963"/>
                    </a:lnTo>
                    <a:lnTo>
                      <a:pt x="1296" y="960"/>
                    </a:lnTo>
                    <a:lnTo>
                      <a:pt x="1303" y="956"/>
                    </a:lnTo>
                    <a:lnTo>
                      <a:pt x="1311" y="954"/>
                    </a:lnTo>
                    <a:lnTo>
                      <a:pt x="1318" y="952"/>
                    </a:lnTo>
                    <a:lnTo>
                      <a:pt x="1324" y="951"/>
                    </a:lnTo>
                    <a:lnTo>
                      <a:pt x="1332" y="951"/>
                    </a:lnTo>
                    <a:lnTo>
                      <a:pt x="1339" y="949"/>
                    </a:lnTo>
                    <a:lnTo>
                      <a:pt x="1346" y="951"/>
                    </a:lnTo>
                    <a:lnTo>
                      <a:pt x="1346" y="957"/>
                    </a:lnTo>
                    <a:lnTo>
                      <a:pt x="1347" y="964"/>
                    </a:lnTo>
                    <a:lnTo>
                      <a:pt x="1349" y="970"/>
                    </a:lnTo>
                    <a:lnTo>
                      <a:pt x="1353" y="974"/>
                    </a:lnTo>
                    <a:lnTo>
                      <a:pt x="1355" y="979"/>
                    </a:lnTo>
                    <a:lnTo>
                      <a:pt x="1360" y="982"/>
                    </a:lnTo>
                    <a:lnTo>
                      <a:pt x="1364" y="985"/>
                    </a:lnTo>
                    <a:lnTo>
                      <a:pt x="1369" y="987"/>
                    </a:lnTo>
                    <a:lnTo>
                      <a:pt x="1373" y="988"/>
                    </a:lnTo>
                    <a:lnTo>
                      <a:pt x="1379" y="988"/>
                    </a:lnTo>
                    <a:lnTo>
                      <a:pt x="1385" y="988"/>
                    </a:lnTo>
                    <a:lnTo>
                      <a:pt x="1389" y="987"/>
                    </a:lnTo>
                    <a:lnTo>
                      <a:pt x="1395" y="986"/>
                    </a:lnTo>
                    <a:lnTo>
                      <a:pt x="1401" y="982"/>
                    </a:lnTo>
                    <a:lnTo>
                      <a:pt x="1405" y="980"/>
                    </a:lnTo>
                    <a:lnTo>
                      <a:pt x="1411" y="976"/>
                    </a:lnTo>
                    <a:lnTo>
                      <a:pt x="1404" y="987"/>
                    </a:lnTo>
                    <a:lnTo>
                      <a:pt x="1400" y="997"/>
                    </a:lnTo>
                    <a:lnTo>
                      <a:pt x="1393" y="1006"/>
                    </a:lnTo>
                    <a:lnTo>
                      <a:pt x="1385" y="1017"/>
                    </a:lnTo>
                    <a:lnTo>
                      <a:pt x="1373" y="1025"/>
                    </a:lnTo>
                    <a:lnTo>
                      <a:pt x="1365" y="1030"/>
                    </a:lnTo>
                    <a:lnTo>
                      <a:pt x="1361" y="1034"/>
                    </a:lnTo>
                    <a:lnTo>
                      <a:pt x="1357" y="1038"/>
                    </a:lnTo>
                    <a:lnTo>
                      <a:pt x="1354" y="1044"/>
                    </a:lnTo>
                    <a:lnTo>
                      <a:pt x="1351" y="1051"/>
                    </a:lnTo>
                    <a:lnTo>
                      <a:pt x="1339" y="1077"/>
                    </a:lnTo>
                    <a:lnTo>
                      <a:pt x="1331" y="1103"/>
                    </a:lnTo>
                    <a:lnTo>
                      <a:pt x="1328" y="1116"/>
                    </a:lnTo>
                    <a:lnTo>
                      <a:pt x="1324" y="1129"/>
                    </a:lnTo>
                    <a:lnTo>
                      <a:pt x="1323" y="1144"/>
                    </a:lnTo>
                    <a:lnTo>
                      <a:pt x="1322" y="1160"/>
                    </a:lnTo>
                    <a:lnTo>
                      <a:pt x="1311" y="1166"/>
                    </a:lnTo>
                    <a:lnTo>
                      <a:pt x="1301" y="1174"/>
                    </a:lnTo>
                    <a:lnTo>
                      <a:pt x="1290" y="1183"/>
                    </a:lnTo>
                    <a:lnTo>
                      <a:pt x="1281" y="1192"/>
                    </a:lnTo>
                    <a:lnTo>
                      <a:pt x="1263" y="1214"/>
                    </a:lnTo>
                    <a:lnTo>
                      <a:pt x="1245" y="1233"/>
                    </a:lnTo>
                    <a:lnTo>
                      <a:pt x="1236" y="1240"/>
                    </a:lnTo>
                    <a:lnTo>
                      <a:pt x="1224" y="1249"/>
                    </a:lnTo>
                    <a:lnTo>
                      <a:pt x="1219" y="1252"/>
                    </a:lnTo>
                    <a:lnTo>
                      <a:pt x="1213" y="1257"/>
                    </a:lnTo>
                    <a:lnTo>
                      <a:pt x="1209" y="1263"/>
                    </a:lnTo>
                    <a:lnTo>
                      <a:pt x="1206" y="1267"/>
                    </a:lnTo>
                    <a:lnTo>
                      <a:pt x="1203" y="1277"/>
                    </a:lnTo>
                    <a:lnTo>
                      <a:pt x="1201" y="1289"/>
                    </a:lnTo>
                    <a:lnTo>
                      <a:pt x="1200" y="1300"/>
                    </a:lnTo>
                    <a:lnTo>
                      <a:pt x="1198" y="1312"/>
                    </a:lnTo>
                    <a:lnTo>
                      <a:pt x="1183" y="1312"/>
                    </a:lnTo>
                    <a:lnTo>
                      <a:pt x="1168" y="1310"/>
                    </a:lnTo>
                    <a:lnTo>
                      <a:pt x="1159" y="1309"/>
                    </a:lnTo>
                    <a:lnTo>
                      <a:pt x="1150" y="1309"/>
                    </a:lnTo>
                    <a:lnTo>
                      <a:pt x="1141" y="1309"/>
                    </a:lnTo>
                    <a:lnTo>
                      <a:pt x="1132" y="1309"/>
                    </a:lnTo>
                    <a:lnTo>
                      <a:pt x="1129" y="1312"/>
                    </a:lnTo>
                    <a:lnTo>
                      <a:pt x="1126" y="1313"/>
                    </a:lnTo>
                    <a:lnTo>
                      <a:pt x="1125" y="1316"/>
                    </a:lnTo>
                    <a:lnTo>
                      <a:pt x="1125" y="1318"/>
                    </a:lnTo>
                    <a:lnTo>
                      <a:pt x="1124" y="1321"/>
                    </a:lnTo>
                    <a:lnTo>
                      <a:pt x="1122" y="1322"/>
                    </a:lnTo>
                    <a:lnTo>
                      <a:pt x="1118" y="1322"/>
                    </a:lnTo>
                    <a:lnTo>
                      <a:pt x="1113" y="1321"/>
                    </a:lnTo>
                    <a:lnTo>
                      <a:pt x="1100" y="1308"/>
                    </a:lnTo>
                    <a:lnTo>
                      <a:pt x="1085" y="1294"/>
                    </a:lnTo>
                    <a:lnTo>
                      <a:pt x="1080" y="1293"/>
                    </a:lnTo>
                    <a:lnTo>
                      <a:pt x="1071" y="1294"/>
                    </a:lnTo>
                    <a:lnTo>
                      <a:pt x="1063" y="1297"/>
                    </a:lnTo>
                    <a:lnTo>
                      <a:pt x="1056" y="1298"/>
                    </a:lnTo>
                    <a:lnTo>
                      <a:pt x="1044" y="1302"/>
                    </a:lnTo>
                    <a:lnTo>
                      <a:pt x="1033" y="1308"/>
                    </a:lnTo>
                    <a:lnTo>
                      <a:pt x="1023" y="1315"/>
                    </a:lnTo>
                    <a:lnTo>
                      <a:pt x="1012" y="1322"/>
                    </a:lnTo>
                    <a:lnTo>
                      <a:pt x="1020" y="1322"/>
                    </a:lnTo>
                    <a:lnTo>
                      <a:pt x="1030" y="1322"/>
                    </a:lnTo>
                    <a:lnTo>
                      <a:pt x="1039" y="1322"/>
                    </a:lnTo>
                    <a:lnTo>
                      <a:pt x="1048" y="1322"/>
                    </a:lnTo>
                    <a:lnTo>
                      <a:pt x="1047" y="1326"/>
                    </a:lnTo>
                    <a:lnTo>
                      <a:pt x="1044" y="1331"/>
                    </a:lnTo>
                    <a:lnTo>
                      <a:pt x="1042" y="1337"/>
                    </a:lnTo>
                    <a:lnTo>
                      <a:pt x="1039" y="1340"/>
                    </a:lnTo>
                    <a:lnTo>
                      <a:pt x="1031" y="1349"/>
                    </a:lnTo>
                    <a:lnTo>
                      <a:pt x="1023" y="1357"/>
                    </a:lnTo>
                    <a:lnTo>
                      <a:pt x="1015" y="1366"/>
                    </a:lnTo>
                    <a:lnTo>
                      <a:pt x="1007" y="1374"/>
                    </a:lnTo>
                    <a:lnTo>
                      <a:pt x="1004" y="1379"/>
                    </a:lnTo>
                    <a:lnTo>
                      <a:pt x="1002" y="1383"/>
                    </a:lnTo>
                    <a:lnTo>
                      <a:pt x="1000" y="1388"/>
                    </a:lnTo>
                    <a:lnTo>
                      <a:pt x="1000" y="1392"/>
                    </a:lnTo>
                    <a:lnTo>
                      <a:pt x="993" y="1394"/>
                    </a:lnTo>
                    <a:lnTo>
                      <a:pt x="986" y="1395"/>
                    </a:lnTo>
                    <a:lnTo>
                      <a:pt x="981" y="1397"/>
                    </a:lnTo>
                    <a:lnTo>
                      <a:pt x="974" y="1398"/>
                    </a:lnTo>
                    <a:lnTo>
                      <a:pt x="974" y="1400"/>
                    </a:lnTo>
                    <a:lnTo>
                      <a:pt x="973" y="1404"/>
                    </a:lnTo>
                    <a:lnTo>
                      <a:pt x="965" y="1405"/>
                    </a:lnTo>
                    <a:lnTo>
                      <a:pt x="955" y="1404"/>
                    </a:lnTo>
                    <a:lnTo>
                      <a:pt x="955" y="1396"/>
                    </a:lnTo>
                    <a:lnTo>
                      <a:pt x="955" y="1390"/>
                    </a:lnTo>
                    <a:lnTo>
                      <a:pt x="953" y="1386"/>
                    </a:lnTo>
                    <a:lnTo>
                      <a:pt x="950" y="1382"/>
                    </a:lnTo>
                    <a:lnTo>
                      <a:pt x="946" y="1380"/>
                    </a:lnTo>
                    <a:lnTo>
                      <a:pt x="942" y="1379"/>
                    </a:lnTo>
                    <a:lnTo>
                      <a:pt x="936" y="1378"/>
                    </a:lnTo>
                    <a:lnTo>
                      <a:pt x="930" y="1379"/>
                    </a:lnTo>
                    <a:lnTo>
                      <a:pt x="919" y="1381"/>
                    </a:lnTo>
                    <a:lnTo>
                      <a:pt x="907" y="1386"/>
                    </a:lnTo>
                    <a:lnTo>
                      <a:pt x="897" y="1391"/>
                    </a:lnTo>
                    <a:lnTo>
                      <a:pt x="889" y="1397"/>
                    </a:lnTo>
                    <a:lnTo>
                      <a:pt x="887" y="1405"/>
                    </a:lnTo>
                    <a:lnTo>
                      <a:pt x="884" y="1414"/>
                    </a:lnTo>
                    <a:lnTo>
                      <a:pt x="880" y="1415"/>
                    </a:lnTo>
                    <a:lnTo>
                      <a:pt x="876" y="1415"/>
                    </a:lnTo>
                    <a:lnTo>
                      <a:pt x="871" y="1415"/>
                    </a:lnTo>
                    <a:lnTo>
                      <a:pt x="868" y="1416"/>
                    </a:lnTo>
                    <a:lnTo>
                      <a:pt x="859" y="1420"/>
                    </a:lnTo>
                    <a:lnTo>
                      <a:pt x="851" y="1421"/>
                    </a:lnTo>
                    <a:lnTo>
                      <a:pt x="847" y="1423"/>
                    </a:lnTo>
                    <a:lnTo>
                      <a:pt x="845" y="1425"/>
                    </a:lnTo>
                    <a:lnTo>
                      <a:pt x="844" y="1431"/>
                    </a:lnTo>
                    <a:lnTo>
                      <a:pt x="845" y="1439"/>
                    </a:lnTo>
                    <a:lnTo>
                      <a:pt x="838" y="1441"/>
                    </a:lnTo>
                    <a:lnTo>
                      <a:pt x="831" y="1443"/>
                    </a:lnTo>
                    <a:lnTo>
                      <a:pt x="830" y="1437"/>
                    </a:lnTo>
                    <a:lnTo>
                      <a:pt x="828" y="1431"/>
                    </a:lnTo>
                    <a:lnTo>
                      <a:pt x="826" y="1424"/>
                    </a:lnTo>
                    <a:lnTo>
                      <a:pt x="826" y="1417"/>
                    </a:lnTo>
                    <a:lnTo>
                      <a:pt x="802" y="1417"/>
                    </a:lnTo>
                    <a:lnTo>
                      <a:pt x="778" y="1421"/>
                    </a:lnTo>
                    <a:lnTo>
                      <a:pt x="754" y="1424"/>
                    </a:lnTo>
                    <a:lnTo>
                      <a:pt x="730" y="1427"/>
                    </a:lnTo>
                    <a:lnTo>
                      <a:pt x="735" y="1428"/>
                    </a:lnTo>
                    <a:lnTo>
                      <a:pt x="739" y="1430"/>
                    </a:lnTo>
                    <a:lnTo>
                      <a:pt x="740" y="1436"/>
                    </a:lnTo>
                    <a:lnTo>
                      <a:pt x="741" y="1443"/>
                    </a:lnTo>
                    <a:lnTo>
                      <a:pt x="740" y="1449"/>
                    </a:lnTo>
                    <a:lnTo>
                      <a:pt x="739" y="1455"/>
                    </a:lnTo>
                    <a:lnTo>
                      <a:pt x="735" y="1456"/>
                    </a:lnTo>
                    <a:lnTo>
                      <a:pt x="730" y="1456"/>
                    </a:lnTo>
                    <a:lnTo>
                      <a:pt x="727" y="1456"/>
                    </a:lnTo>
                    <a:lnTo>
                      <a:pt x="723" y="1455"/>
                    </a:lnTo>
                    <a:lnTo>
                      <a:pt x="718" y="1452"/>
                    </a:lnTo>
                    <a:lnTo>
                      <a:pt x="714" y="1447"/>
                    </a:lnTo>
                    <a:lnTo>
                      <a:pt x="710" y="1441"/>
                    </a:lnTo>
                    <a:lnTo>
                      <a:pt x="706" y="1436"/>
                    </a:lnTo>
                    <a:lnTo>
                      <a:pt x="702" y="1432"/>
                    </a:lnTo>
                    <a:lnTo>
                      <a:pt x="695" y="1429"/>
                    </a:lnTo>
                    <a:lnTo>
                      <a:pt x="690" y="1429"/>
                    </a:lnTo>
                    <a:lnTo>
                      <a:pt x="684" y="1430"/>
                    </a:lnTo>
                    <a:lnTo>
                      <a:pt x="678" y="1432"/>
                    </a:lnTo>
                    <a:lnTo>
                      <a:pt x="672" y="1435"/>
                    </a:lnTo>
                    <a:lnTo>
                      <a:pt x="659" y="1441"/>
                    </a:lnTo>
                    <a:lnTo>
                      <a:pt x="649" y="1446"/>
                    </a:lnTo>
                    <a:lnTo>
                      <a:pt x="637" y="1449"/>
                    </a:lnTo>
                    <a:lnTo>
                      <a:pt x="622" y="1453"/>
                    </a:lnTo>
                    <a:lnTo>
                      <a:pt x="608" y="1455"/>
                    </a:lnTo>
                    <a:lnTo>
                      <a:pt x="596" y="1460"/>
                    </a:lnTo>
                    <a:lnTo>
                      <a:pt x="587" y="1464"/>
                    </a:lnTo>
                    <a:lnTo>
                      <a:pt x="579" y="1471"/>
                    </a:lnTo>
                    <a:lnTo>
                      <a:pt x="569" y="1478"/>
                    </a:lnTo>
                    <a:lnTo>
                      <a:pt x="560" y="1482"/>
                    </a:lnTo>
                    <a:lnTo>
                      <a:pt x="563" y="1477"/>
                    </a:lnTo>
                    <a:lnTo>
                      <a:pt x="566" y="1472"/>
                    </a:lnTo>
                    <a:lnTo>
                      <a:pt x="571" y="1469"/>
                    </a:lnTo>
                    <a:lnTo>
                      <a:pt x="575" y="1466"/>
                    </a:lnTo>
                    <a:lnTo>
                      <a:pt x="580" y="1463"/>
                    </a:lnTo>
                    <a:lnTo>
                      <a:pt x="583" y="1460"/>
                    </a:lnTo>
                    <a:lnTo>
                      <a:pt x="584" y="1457"/>
                    </a:lnTo>
                    <a:lnTo>
                      <a:pt x="585" y="1454"/>
                    </a:lnTo>
                    <a:lnTo>
                      <a:pt x="585" y="1450"/>
                    </a:lnTo>
                    <a:lnTo>
                      <a:pt x="585" y="1446"/>
                    </a:lnTo>
                    <a:lnTo>
                      <a:pt x="574" y="1446"/>
                    </a:lnTo>
                    <a:lnTo>
                      <a:pt x="566" y="1446"/>
                    </a:lnTo>
                    <a:lnTo>
                      <a:pt x="560" y="1444"/>
                    </a:lnTo>
                    <a:lnTo>
                      <a:pt x="557" y="1440"/>
                    </a:lnTo>
                    <a:lnTo>
                      <a:pt x="555" y="1436"/>
                    </a:lnTo>
                    <a:lnTo>
                      <a:pt x="555" y="1430"/>
                    </a:lnTo>
                    <a:lnTo>
                      <a:pt x="556" y="1424"/>
                    </a:lnTo>
                    <a:lnTo>
                      <a:pt x="558" y="1419"/>
                    </a:lnTo>
                    <a:lnTo>
                      <a:pt x="574" y="1390"/>
                    </a:lnTo>
                    <a:lnTo>
                      <a:pt x="589" y="1364"/>
                    </a:lnTo>
                    <a:lnTo>
                      <a:pt x="585" y="1367"/>
                    </a:lnTo>
                    <a:lnTo>
                      <a:pt x="582" y="1368"/>
                    </a:lnTo>
                    <a:lnTo>
                      <a:pt x="577" y="1370"/>
                    </a:lnTo>
                    <a:lnTo>
                      <a:pt x="574" y="1371"/>
                    </a:lnTo>
                    <a:lnTo>
                      <a:pt x="567" y="1370"/>
                    </a:lnTo>
                    <a:lnTo>
                      <a:pt x="559" y="1368"/>
                    </a:lnTo>
                    <a:lnTo>
                      <a:pt x="550" y="1366"/>
                    </a:lnTo>
                    <a:lnTo>
                      <a:pt x="540" y="1367"/>
                    </a:lnTo>
                    <a:lnTo>
                      <a:pt x="531" y="1371"/>
                    </a:lnTo>
                    <a:lnTo>
                      <a:pt x="522" y="1376"/>
                    </a:lnTo>
                    <a:lnTo>
                      <a:pt x="517" y="1379"/>
                    </a:lnTo>
                    <a:lnTo>
                      <a:pt x="513" y="1381"/>
                    </a:lnTo>
                    <a:lnTo>
                      <a:pt x="508" y="1382"/>
                    </a:lnTo>
                    <a:lnTo>
                      <a:pt x="502" y="1382"/>
                    </a:lnTo>
                    <a:lnTo>
                      <a:pt x="494" y="1381"/>
                    </a:lnTo>
                    <a:lnTo>
                      <a:pt x="487" y="1378"/>
                    </a:lnTo>
                    <a:lnTo>
                      <a:pt x="482" y="1373"/>
                    </a:lnTo>
                    <a:lnTo>
                      <a:pt x="478" y="1368"/>
                    </a:lnTo>
                    <a:lnTo>
                      <a:pt x="477" y="1366"/>
                    </a:lnTo>
                    <a:lnTo>
                      <a:pt x="476" y="1363"/>
                    </a:lnTo>
                    <a:lnTo>
                      <a:pt x="476" y="1359"/>
                    </a:lnTo>
                    <a:lnTo>
                      <a:pt x="477" y="1357"/>
                    </a:lnTo>
                    <a:lnTo>
                      <a:pt x="480" y="1350"/>
                    </a:lnTo>
                    <a:lnTo>
                      <a:pt x="486" y="1343"/>
                    </a:lnTo>
                    <a:lnTo>
                      <a:pt x="491" y="1341"/>
                    </a:lnTo>
                    <a:lnTo>
                      <a:pt x="497" y="1339"/>
                    </a:lnTo>
                    <a:lnTo>
                      <a:pt x="502" y="1338"/>
                    </a:lnTo>
                    <a:lnTo>
                      <a:pt x="508" y="1338"/>
                    </a:lnTo>
                    <a:lnTo>
                      <a:pt x="513" y="1337"/>
                    </a:lnTo>
                    <a:lnTo>
                      <a:pt x="516" y="1333"/>
                    </a:lnTo>
                    <a:lnTo>
                      <a:pt x="518" y="1332"/>
                    </a:lnTo>
                    <a:lnTo>
                      <a:pt x="519" y="1330"/>
                    </a:lnTo>
                    <a:lnTo>
                      <a:pt x="519" y="1326"/>
                    </a:lnTo>
                    <a:lnTo>
                      <a:pt x="519" y="1323"/>
                    </a:lnTo>
                    <a:lnTo>
                      <a:pt x="506" y="1322"/>
                    </a:lnTo>
                    <a:lnTo>
                      <a:pt x="492" y="1322"/>
                    </a:lnTo>
                    <a:lnTo>
                      <a:pt x="485" y="1322"/>
                    </a:lnTo>
                    <a:lnTo>
                      <a:pt x="478" y="1323"/>
                    </a:lnTo>
                    <a:lnTo>
                      <a:pt x="473" y="1326"/>
                    </a:lnTo>
                    <a:lnTo>
                      <a:pt x="467" y="1330"/>
                    </a:lnTo>
                    <a:lnTo>
                      <a:pt x="466" y="1333"/>
                    </a:lnTo>
                    <a:lnTo>
                      <a:pt x="465" y="1337"/>
                    </a:lnTo>
                    <a:lnTo>
                      <a:pt x="464" y="1340"/>
                    </a:lnTo>
                    <a:lnTo>
                      <a:pt x="465" y="1343"/>
                    </a:lnTo>
                    <a:lnTo>
                      <a:pt x="465" y="1349"/>
                    </a:lnTo>
                    <a:lnTo>
                      <a:pt x="464" y="1356"/>
                    </a:lnTo>
                    <a:lnTo>
                      <a:pt x="456" y="1367"/>
                    </a:lnTo>
                    <a:lnTo>
                      <a:pt x="449" y="1379"/>
                    </a:lnTo>
                    <a:lnTo>
                      <a:pt x="443" y="1381"/>
                    </a:lnTo>
                    <a:lnTo>
                      <a:pt x="440" y="1383"/>
                    </a:lnTo>
                    <a:lnTo>
                      <a:pt x="436" y="1387"/>
                    </a:lnTo>
                    <a:lnTo>
                      <a:pt x="433" y="1389"/>
                    </a:lnTo>
                    <a:lnTo>
                      <a:pt x="431" y="1392"/>
                    </a:lnTo>
                    <a:lnTo>
                      <a:pt x="429" y="1397"/>
                    </a:lnTo>
                    <a:lnTo>
                      <a:pt x="428" y="1400"/>
                    </a:lnTo>
                    <a:lnTo>
                      <a:pt x="427" y="1405"/>
                    </a:lnTo>
                    <a:lnTo>
                      <a:pt x="428" y="1413"/>
                    </a:lnTo>
                    <a:lnTo>
                      <a:pt x="429" y="1423"/>
                    </a:lnTo>
                    <a:lnTo>
                      <a:pt x="433" y="1432"/>
                    </a:lnTo>
                    <a:lnTo>
                      <a:pt x="439" y="1443"/>
                    </a:lnTo>
                    <a:lnTo>
                      <a:pt x="462" y="1481"/>
                    </a:lnTo>
                    <a:lnTo>
                      <a:pt x="483" y="1511"/>
                    </a:lnTo>
                    <a:lnTo>
                      <a:pt x="494" y="1530"/>
                    </a:lnTo>
                    <a:lnTo>
                      <a:pt x="505" y="1550"/>
                    </a:lnTo>
                    <a:lnTo>
                      <a:pt x="515" y="1569"/>
                    </a:lnTo>
                    <a:lnTo>
                      <a:pt x="526" y="1588"/>
                    </a:lnTo>
                    <a:lnTo>
                      <a:pt x="542" y="1610"/>
                    </a:lnTo>
                    <a:lnTo>
                      <a:pt x="558" y="1630"/>
                    </a:lnTo>
                    <a:lnTo>
                      <a:pt x="575" y="1651"/>
                    </a:lnTo>
                    <a:lnTo>
                      <a:pt x="593" y="1670"/>
                    </a:lnTo>
                    <a:lnTo>
                      <a:pt x="612" y="1691"/>
                    </a:lnTo>
                    <a:lnTo>
                      <a:pt x="629" y="1711"/>
                    </a:lnTo>
                    <a:lnTo>
                      <a:pt x="646" y="1732"/>
                    </a:lnTo>
                    <a:lnTo>
                      <a:pt x="663" y="1753"/>
                    </a:lnTo>
                    <a:lnTo>
                      <a:pt x="678" y="1773"/>
                    </a:lnTo>
                    <a:lnTo>
                      <a:pt x="690" y="1789"/>
                    </a:lnTo>
                    <a:lnTo>
                      <a:pt x="697" y="1797"/>
                    </a:lnTo>
                    <a:lnTo>
                      <a:pt x="705" y="1805"/>
                    </a:lnTo>
                    <a:lnTo>
                      <a:pt x="714" y="1811"/>
                    </a:lnTo>
                    <a:lnTo>
                      <a:pt x="724" y="1819"/>
                    </a:lnTo>
                    <a:lnTo>
                      <a:pt x="736" y="1827"/>
                    </a:lnTo>
                    <a:lnTo>
                      <a:pt x="746" y="1837"/>
                    </a:lnTo>
                    <a:lnTo>
                      <a:pt x="755" y="1844"/>
                    </a:lnTo>
                    <a:lnTo>
                      <a:pt x="764" y="1854"/>
                    </a:lnTo>
                    <a:lnTo>
                      <a:pt x="781" y="1873"/>
                    </a:lnTo>
                    <a:lnTo>
                      <a:pt x="801" y="1890"/>
                    </a:lnTo>
                    <a:lnTo>
                      <a:pt x="820" y="1907"/>
                    </a:lnTo>
                    <a:lnTo>
                      <a:pt x="837" y="1924"/>
                    </a:lnTo>
                    <a:lnTo>
                      <a:pt x="844" y="1932"/>
                    </a:lnTo>
                    <a:lnTo>
                      <a:pt x="852" y="1941"/>
                    </a:lnTo>
                    <a:lnTo>
                      <a:pt x="859" y="1952"/>
                    </a:lnTo>
                    <a:lnTo>
                      <a:pt x="867" y="1962"/>
                    </a:lnTo>
                    <a:lnTo>
                      <a:pt x="878" y="1980"/>
                    </a:lnTo>
                    <a:lnTo>
                      <a:pt x="889" y="1995"/>
                    </a:lnTo>
                    <a:lnTo>
                      <a:pt x="897" y="2000"/>
                    </a:lnTo>
                    <a:lnTo>
                      <a:pt x="905" y="2005"/>
                    </a:lnTo>
                    <a:lnTo>
                      <a:pt x="910" y="2006"/>
                    </a:lnTo>
                    <a:lnTo>
                      <a:pt x="914" y="2007"/>
                    </a:lnTo>
                    <a:lnTo>
                      <a:pt x="920" y="2007"/>
                    </a:lnTo>
                    <a:lnTo>
                      <a:pt x="926" y="2007"/>
                    </a:lnTo>
                    <a:lnTo>
                      <a:pt x="922" y="2013"/>
                    </a:lnTo>
                    <a:lnTo>
                      <a:pt x="916" y="2019"/>
                    </a:lnTo>
                    <a:lnTo>
                      <a:pt x="918" y="2030"/>
                    </a:lnTo>
                    <a:lnTo>
                      <a:pt x="921" y="2041"/>
                    </a:lnTo>
                    <a:lnTo>
                      <a:pt x="926" y="2053"/>
                    </a:lnTo>
                    <a:lnTo>
                      <a:pt x="932" y="2064"/>
                    </a:lnTo>
                    <a:lnTo>
                      <a:pt x="940" y="2076"/>
                    </a:lnTo>
                    <a:lnTo>
                      <a:pt x="948" y="2087"/>
                    </a:lnTo>
                    <a:lnTo>
                      <a:pt x="957" y="2097"/>
                    </a:lnTo>
                    <a:lnTo>
                      <a:pt x="966" y="2109"/>
                    </a:lnTo>
                    <a:lnTo>
                      <a:pt x="986" y="2128"/>
                    </a:lnTo>
                    <a:lnTo>
                      <a:pt x="1007" y="2146"/>
                    </a:lnTo>
                    <a:lnTo>
                      <a:pt x="1027" y="2163"/>
                    </a:lnTo>
                    <a:lnTo>
                      <a:pt x="1044" y="2178"/>
                    </a:lnTo>
                    <a:lnTo>
                      <a:pt x="1064" y="2196"/>
                    </a:lnTo>
                    <a:lnTo>
                      <a:pt x="1082" y="2213"/>
                    </a:lnTo>
                    <a:lnTo>
                      <a:pt x="1101" y="2231"/>
                    </a:lnTo>
                    <a:lnTo>
                      <a:pt x="1121" y="2246"/>
                    </a:lnTo>
                    <a:lnTo>
                      <a:pt x="1134" y="2256"/>
                    </a:lnTo>
                    <a:lnTo>
                      <a:pt x="1147" y="2264"/>
                    </a:lnTo>
                    <a:lnTo>
                      <a:pt x="1158" y="2272"/>
                    </a:lnTo>
                    <a:lnTo>
                      <a:pt x="1171" y="2283"/>
                    </a:lnTo>
                    <a:lnTo>
                      <a:pt x="1180" y="2293"/>
                    </a:lnTo>
                    <a:lnTo>
                      <a:pt x="1189" y="2303"/>
                    </a:lnTo>
                    <a:lnTo>
                      <a:pt x="1199" y="2314"/>
                    </a:lnTo>
                    <a:lnTo>
                      <a:pt x="1208" y="2324"/>
                    </a:lnTo>
                    <a:lnTo>
                      <a:pt x="1219" y="2332"/>
                    </a:lnTo>
                    <a:lnTo>
                      <a:pt x="1230" y="2339"/>
                    </a:lnTo>
                    <a:lnTo>
                      <a:pt x="1240" y="2346"/>
                    </a:lnTo>
                    <a:lnTo>
                      <a:pt x="1252" y="2351"/>
                    </a:lnTo>
                    <a:lnTo>
                      <a:pt x="1263" y="2358"/>
                    </a:lnTo>
                    <a:lnTo>
                      <a:pt x="1274" y="2364"/>
                    </a:lnTo>
                    <a:lnTo>
                      <a:pt x="1285" y="2371"/>
                    </a:lnTo>
                    <a:lnTo>
                      <a:pt x="1295" y="2379"/>
                    </a:lnTo>
                    <a:lnTo>
                      <a:pt x="1305" y="2388"/>
                    </a:lnTo>
                    <a:lnTo>
                      <a:pt x="1314" y="2398"/>
                    </a:lnTo>
                    <a:lnTo>
                      <a:pt x="1323" y="2407"/>
                    </a:lnTo>
                    <a:lnTo>
                      <a:pt x="1334" y="2416"/>
                    </a:lnTo>
                    <a:lnTo>
                      <a:pt x="1340" y="2420"/>
                    </a:lnTo>
                    <a:lnTo>
                      <a:pt x="1345" y="2422"/>
                    </a:lnTo>
                    <a:lnTo>
                      <a:pt x="1349" y="2424"/>
                    </a:lnTo>
                    <a:lnTo>
                      <a:pt x="1355" y="2424"/>
                    </a:lnTo>
                    <a:lnTo>
                      <a:pt x="1365" y="2425"/>
                    </a:lnTo>
                    <a:lnTo>
                      <a:pt x="1379" y="2428"/>
                    </a:lnTo>
                    <a:lnTo>
                      <a:pt x="1385" y="2429"/>
                    </a:lnTo>
                    <a:lnTo>
                      <a:pt x="1390" y="2431"/>
                    </a:lnTo>
                    <a:lnTo>
                      <a:pt x="1396" y="2433"/>
                    </a:lnTo>
                    <a:lnTo>
                      <a:pt x="1401" y="2437"/>
                    </a:lnTo>
                    <a:lnTo>
                      <a:pt x="1410" y="2443"/>
                    </a:lnTo>
                    <a:lnTo>
                      <a:pt x="1419" y="2451"/>
                    </a:lnTo>
                    <a:lnTo>
                      <a:pt x="1428" y="2458"/>
                    </a:lnTo>
                    <a:lnTo>
                      <a:pt x="1438" y="2464"/>
                    </a:lnTo>
                    <a:lnTo>
                      <a:pt x="1444" y="2466"/>
                    </a:lnTo>
                    <a:lnTo>
                      <a:pt x="1450" y="2467"/>
                    </a:lnTo>
                    <a:lnTo>
                      <a:pt x="1455" y="2469"/>
                    </a:lnTo>
                    <a:lnTo>
                      <a:pt x="1462" y="2469"/>
                    </a:lnTo>
                    <a:lnTo>
                      <a:pt x="1468" y="2467"/>
                    </a:lnTo>
                    <a:lnTo>
                      <a:pt x="1474" y="2465"/>
                    </a:lnTo>
                    <a:lnTo>
                      <a:pt x="1478" y="2463"/>
                    </a:lnTo>
                    <a:lnTo>
                      <a:pt x="1482" y="2461"/>
                    </a:lnTo>
                    <a:lnTo>
                      <a:pt x="1486" y="2457"/>
                    </a:lnTo>
                    <a:lnTo>
                      <a:pt x="1490" y="2455"/>
                    </a:lnTo>
                    <a:lnTo>
                      <a:pt x="1494" y="2454"/>
                    </a:lnTo>
                    <a:lnTo>
                      <a:pt x="1500" y="2453"/>
                    </a:lnTo>
                    <a:lnTo>
                      <a:pt x="1507" y="2453"/>
                    </a:lnTo>
                    <a:lnTo>
                      <a:pt x="1512" y="2454"/>
                    </a:lnTo>
                    <a:lnTo>
                      <a:pt x="1518" y="2456"/>
                    </a:lnTo>
                    <a:lnTo>
                      <a:pt x="1524" y="2459"/>
                    </a:lnTo>
                    <a:lnTo>
                      <a:pt x="1534" y="2466"/>
                    </a:lnTo>
                    <a:lnTo>
                      <a:pt x="1545" y="2472"/>
                    </a:lnTo>
                    <a:lnTo>
                      <a:pt x="1550" y="2470"/>
                    </a:lnTo>
                    <a:lnTo>
                      <a:pt x="1554" y="2469"/>
                    </a:lnTo>
                    <a:lnTo>
                      <a:pt x="1559" y="2467"/>
                    </a:lnTo>
                    <a:lnTo>
                      <a:pt x="1564" y="2467"/>
                    </a:lnTo>
                    <a:lnTo>
                      <a:pt x="1574" y="2469"/>
                    </a:lnTo>
                    <a:lnTo>
                      <a:pt x="1584" y="2471"/>
                    </a:lnTo>
                    <a:lnTo>
                      <a:pt x="1593" y="2474"/>
                    </a:lnTo>
                    <a:lnTo>
                      <a:pt x="1603" y="2479"/>
                    </a:lnTo>
                    <a:lnTo>
                      <a:pt x="1611" y="2483"/>
                    </a:lnTo>
                    <a:lnTo>
                      <a:pt x="1619" y="2489"/>
                    </a:lnTo>
                    <a:lnTo>
                      <a:pt x="1626" y="2482"/>
                    </a:lnTo>
                    <a:lnTo>
                      <a:pt x="1633" y="2478"/>
                    </a:lnTo>
                    <a:lnTo>
                      <a:pt x="1641" y="2473"/>
                    </a:lnTo>
                    <a:lnTo>
                      <a:pt x="1649" y="2470"/>
                    </a:lnTo>
                    <a:lnTo>
                      <a:pt x="1657" y="2466"/>
                    </a:lnTo>
                    <a:lnTo>
                      <a:pt x="1664" y="2462"/>
                    </a:lnTo>
                    <a:lnTo>
                      <a:pt x="1669" y="2457"/>
                    </a:lnTo>
                    <a:lnTo>
                      <a:pt x="1674" y="2451"/>
                    </a:lnTo>
                    <a:lnTo>
                      <a:pt x="1688" y="2451"/>
                    </a:lnTo>
                    <a:lnTo>
                      <a:pt x="1700" y="2451"/>
                    </a:lnTo>
                    <a:lnTo>
                      <a:pt x="1717" y="2450"/>
                    </a:lnTo>
                    <a:lnTo>
                      <a:pt x="1733" y="2449"/>
                    </a:lnTo>
                    <a:lnTo>
                      <a:pt x="1741" y="2448"/>
                    </a:lnTo>
                    <a:lnTo>
                      <a:pt x="1748" y="2446"/>
                    </a:lnTo>
                    <a:lnTo>
                      <a:pt x="1756" y="2442"/>
                    </a:lnTo>
                    <a:lnTo>
                      <a:pt x="1763" y="2439"/>
                    </a:lnTo>
                    <a:lnTo>
                      <a:pt x="1775" y="2430"/>
                    </a:lnTo>
                    <a:lnTo>
                      <a:pt x="1784" y="2423"/>
                    </a:lnTo>
                    <a:lnTo>
                      <a:pt x="1790" y="2420"/>
                    </a:lnTo>
                    <a:lnTo>
                      <a:pt x="1796" y="2416"/>
                    </a:lnTo>
                    <a:lnTo>
                      <a:pt x="1804" y="2414"/>
                    </a:lnTo>
                    <a:lnTo>
                      <a:pt x="1813" y="2413"/>
                    </a:lnTo>
                    <a:lnTo>
                      <a:pt x="1825" y="2412"/>
                    </a:lnTo>
                    <a:lnTo>
                      <a:pt x="1838" y="2412"/>
                    </a:lnTo>
                    <a:lnTo>
                      <a:pt x="1847" y="2412"/>
                    </a:lnTo>
                    <a:lnTo>
                      <a:pt x="1857" y="2412"/>
                    </a:lnTo>
                    <a:lnTo>
                      <a:pt x="1863" y="2402"/>
                    </a:lnTo>
                    <a:lnTo>
                      <a:pt x="1868" y="2396"/>
                    </a:lnTo>
                    <a:lnTo>
                      <a:pt x="1873" y="2389"/>
                    </a:lnTo>
                    <a:lnTo>
                      <a:pt x="1880" y="2383"/>
                    </a:lnTo>
                    <a:lnTo>
                      <a:pt x="1887" y="2379"/>
                    </a:lnTo>
                    <a:lnTo>
                      <a:pt x="1895" y="2375"/>
                    </a:lnTo>
                    <a:lnTo>
                      <a:pt x="1904" y="2372"/>
                    </a:lnTo>
                    <a:lnTo>
                      <a:pt x="1914" y="2369"/>
                    </a:lnTo>
                    <a:lnTo>
                      <a:pt x="1933" y="2368"/>
                    </a:lnTo>
                    <a:lnTo>
                      <a:pt x="1954" y="2366"/>
                    </a:lnTo>
                    <a:lnTo>
                      <a:pt x="1959" y="2365"/>
                    </a:lnTo>
                    <a:lnTo>
                      <a:pt x="1963" y="2364"/>
                    </a:lnTo>
                    <a:lnTo>
                      <a:pt x="1968" y="2361"/>
                    </a:lnTo>
                    <a:lnTo>
                      <a:pt x="1971" y="2359"/>
                    </a:lnTo>
                    <a:lnTo>
                      <a:pt x="1974" y="2357"/>
                    </a:lnTo>
                    <a:lnTo>
                      <a:pt x="1976" y="2354"/>
                    </a:lnTo>
                    <a:lnTo>
                      <a:pt x="1977" y="2349"/>
                    </a:lnTo>
                    <a:lnTo>
                      <a:pt x="1977" y="2343"/>
                    </a:lnTo>
                    <a:lnTo>
                      <a:pt x="1962" y="2344"/>
                    </a:lnTo>
                    <a:lnTo>
                      <a:pt x="1948" y="2348"/>
                    </a:lnTo>
                    <a:lnTo>
                      <a:pt x="1942" y="2350"/>
                    </a:lnTo>
                    <a:lnTo>
                      <a:pt x="1937" y="2355"/>
                    </a:lnTo>
                    <a:lnTo>
                      <a:pt x="1933" y="2359"/>
                    </a:lnTo>
                    <a:lnTo>
                      <a:pt x="1929" y="2367"/>
                    </a:lnTo>
                    <a:lnTo>
                      <a:pt x="1926" y="2361"/>
                    </a:lnTo>
                    <a:lnTo>
                      <a:pt x="1926" y="2356"/>
                    </a:lnTo>
                    <a:lnTo>
                      <a:pt x="1926" y="2351"/>
                    </a:lnTo>
                    <a:lnTo>
                      <a:pt x="1928" y="2347"/>
                    </a:lnTo>
                    <a:lnTo>
                      <a:pt x="1931" y="2343"/>
                    </a:lnTo>
                    <a:lnTo>
                      <a:pt x="1936" y="2340"/>
                    </a:lnTo>
                    <a:lnTo>
                      <a:pt x="1940" y="2336"/>
                    </a:lnTo>
                    <a:lnTo>
                      <a:pt x="1947" y="2334"/>
                    </a:lnTo>
                    <a:lnTo>
                      <a:pt x="1960" y="2330"/>
                    </a:lnTo>
                    <a:lnTo>
                      <a:pt x="1972" y="2326"/>
                    </a:lnTo>
                    <a:lnTo>
                      <a:pt x="1984" y="2325"/>
                    </a:lnTo>
                    <a:lnTo>
                      <a:pt x="1993" y="2324"/>
                    </a:lnTo>
                    <a:lnTo>
                      <a:pt x="2018" y="2326"/>
                    </a:lnTo>
                    <a:lnTo>
                      <a:pt x="2042" y="2327"/>
                    </a:lnTo>
                    <a:lnTo>
                      <a:pt x="2053" y="2326"/>
                    </a:lnTo>
                    <a:lnTo>
                      <a:pt x="2065" y="2323"/>
                    </a:lnTo>
                    <a:lnTo>
                      <a:pt x="2076" y="2318"/>
                    </a:lnTo>
                    <a:lnTo>
                      <a:pt x="2086" y="2311"/>
                    </a:lnTo>
                    <a:lnTo>
                      <a:pt x="2092" y="2303"/>
                    </a:lnTo>
                    <a:lnTo>
                      <a:pt x="2099" y="2298"/>
                    </a:lnTo>
                    <a:lnTo>
                      <a:pt x="2107" y="2294"/>
                    </a:lnTo>
                    <a:lnTo>
                      <a:pt x="2115" y="2291"/>
                    </a:lnTo>
                    <a:lnTo>
                      <a:pt x="2133" y="2289"/>
                    </a:lnTo>
                    <a:lnTo>
                      <a:pt x="2151" y="2285"/>
                    </a:lnTo>
                    <a:lnTo>
                      <a:pt x="2168" y="2281"/>
                    </a:lnTo>
                    <a:lnTo>
                      <a:pt x="2184" y="2275"/>
                    </a:lnTo>
                    <a:lnTo>
                      <a:pt x="2200" y="2267"/>
                    </a:lnTo>
                    <a:lnTo>
                      <a:pt x="2215" y="2257"/>
                    </a:lnTo>
                    <a:lnTo>
                      <a:pt x="2230" y="2244"/>
                    </a:lnTo>
                    <a:lnTo>
                      <a:pt x="2243" y="2232"/>
                    </a:lnTo>
                    <a:lnTo>
                      <a:pt x="2251" y="2226"/>
                    </a:lnTo>
                    <a:lnTo>
                      <a:pt x="2259" y="2223"/>
                    </a:lnTo>
                    <a:lnTo>
                      <a:pt x="2268" y="2219"/>
                    </a:lnTo>
                    <a:lnTo>
                      <a:pt x="2278" y="2219"/>
                    </a:lnTo>
                    <a:lnTo>
                      <a:pt x="2279" y="2210"/>
                    </a:lnTo>
                    <a:lnTo>
                      <a:pt x="2279" y="2201"/>
                    </a:lnTo>
                    <a:lnTo>
                      <a:pt x="2279" y="2192"/>
                    </a:lnTo>
                    <a:lnTo>
                      <a:pt x="2279" y="2183"/>
                    </a:lnTo>
                    <a:lnTo>
                      <a:pt x="2284" y="2183"/>
                    </a:lnTo>
                    <a:lnTo>
                      <a:pt x="2289" y="2182"/>
                    </a:lnTo>
                    <a:lnTo>
                      <a:pt x="2297" y="2164"/>
                    </a:lnTo>
                    <a:lnTo>
                      <a:pt x="2305" y="2150"/>
                    </a:lnTo>
                    <a:lnTo>
                      <a:pt x="2314" y="2135"/>
                    </a:lnTo>
                    <a:lnTo>
                      <a:pt x="2324" y="2121"/>
                    </a:lnTo>
                    <a:lnTo>
                      <a:pt x="2334" y="2109"/>
                    </a:lnTo>
                    <a:lnTo>
                      <a:pt x="2346" y="2096"/>
                    </a:lnTo>
                    <a:lnTo>
                      <a:pt x="2358" y="2084"/>
                    </a:lnTo>
                    <a:lnTo>
                      <a:pt x="2371" y="2072"/>
                    </a:lnTo>
                    <a:lnTo>
                      <a:pt x="2377" y="2065"/>
                    </a:lnTo>
                    <a:lnTo>
                      <a:pt x="2381" y="2059"/>
                    </a:lnTo>
                    <a:lnTo>
                      <a:pt x="2386" y="2052"/>
                    </a:lnTo>
                    <a:lnTo>
                      <a:pt x="2389" y="2045"/>
                    </a:lnTo>
                    <a:lnTo>
                      <a:pt x="2394" y="2029"/>
                    </a:lnTo>
                    <a:lnTo>
                      <a:pt x="2396" y="2013"/>
                    </a:lnTo>
                    <a:lnTo>
                      <a:pt x="2397" y="1980"/>
                    </a:lnTo>
                    <a:lnTo>
                      <a:pt x="2397" y="1945"/>
                    </a:lnTo>
                    <a:lnTo>
                      <a:pt x="2402" y="1944"/>
                    </a:lnTo>
                    <a:lnTo>
                      <a:pt x="2405" y="1941"/>
                    </a:lnTo>
                    <a:lnTo>
                      <a:pt x="2408" y="1938"/>
                    </a:lnTo>
                    <a:lnTo>
                      <a:pt x="2411" y="1934"/>
                    </a:lnTo>
                    <a:lnTo>
                      <a:pt x="2413" y="1924"/>
                    </a:lnTo>
                    <a:lnTo>
                      <a:pt x="2413" y="1914"/>
                    </a:lnTo>
                    <a:lnTo>
                      <a:pt x="2410" y="1891"/>
                    </a:lnTo>
                    <a:lnTo>
                      <a:pt x="2407" y="1873"/>
                    </a:lnTo>
                    <a:lnTo>
                      <a:pt x="2407" y="1862"/>
                    </a:lnTo>
                    <a:lnTo>
                      <a:pt x="2408" y="1850"/>
                    </a:lnTo>
                    <a:lnTo>
                      <a:pt x="2408" y="1839"/>
                    </a:lnTo>
                    <a:lnTo>
                      <a:pt x="2407" y="1827"/>
                    </a:lnTo>
                    <a:lnTo>
                      <a:pt x="2399" y="1811"/>
                    </a:lnTo>
                    <a:lnTo>
                      <a:pt x="2391" y="1798"/>
                    </a:lnTo>
                    <a:lnTo>
                      <a:pt x="2389" y="1789"/>
                    </a:lnTo>
                    <a:lnTo>
                      <a:pt x="2389" y="1778"/>
                    </a:lnTo>
                    <a:lnTo>
                      <a:pt x="2389" y="1769"/>
                    </a:lnTo>
                    <a:lnTo>
                      <a:pt x="2391" y="1760"/>
                    </a:lnTo>
                    <a:lnTo>
                      <a:pt x="2394" y="1751"/>
                    </a:lnTo>
                    <a:lnTo>
                      <a:pt x="2397" y="1742"/>
                    </a:lnTo>
                    <a:lnTo>
                      <a:pt x="2401" y="1734"/>
                    </a:lnTo>
                    <a:lnTo>
                      <a:pt x="2405" y="1726"/>
                    </a:lnTo>
                    <a:lnTo>
                      <a:pt x="2414" y="1715"/>
                    </a:lnTo>
                    <a:lnTo>
                      <a:pt x="2423" y="1702"/>
                    </a:lnTo>
                    <a:lnTo>
                      <a:pt x="2428" y="1695"/>
                    </a:lnTo>
                    <a:lnTo>
                      <a:pt x="2431" y="1688"/>
                    </a:lnTo>
                    <a:lnTo>
                      <a:pt x="2435" y="1682"/>
                    </a:lnTo>
                    <a:lnTo>
                      <a:pt x="2436" y="1674"/>
                    </a:lnTo>
                    <a:lnTo>
                      <a:pt x="2444" y="1668"/>
                    </a:lnTo>
                    <a:lnTo>
                      <a:pt x="2449" y="1661"/>
                    </a:lnTo>
                    <a:lnTo>
                      <a:pt x="2437" y="1662"/>
                    </a:lnTo>
                    <a:lnTo>
                      <a:pt x="2424" y="1662"/>
                    </a:lnTo>
                    <a:lnTo>
                      <a:pt x="2413" y="1659"/>
                    </a:lnTo>
                    <a:lnTo>
                      <a:pt x="2402" y="1654"/>
                    </a:lnTo>
                    <a:lnTo>
                      <a:pt x="2408" y="1649"/>
                    </a:lnTo>
                    <a:lnTo>
                      <a:pt x="2414" y="1643"/>
                    </a:lnTo>
                    <a:lnTo>
                      <a:pt x="2419" y="1636"/>
                    </a:lnTo>
                    <a:lnTo>
                      <a:pt x="2422" y="1629"/>
                    </a:lnTo>
                    <a:lnTo>
                      <a:pt x="2428" y="1612"/>
                    </a:lnTo>
                    <a:lnTo>
                      <a:pt x="2432" y="1595"/>
                    </a:lnTo>
                    <a:lnTo>
                      <a:pt x="2442" y="1595"/>
                    </a:lnTo>
                    <a:lnTo>
                      <a:pt x="2449" y="1596"/>
                    </a:lnTo>
                    <a:lnTo>
                      <a:pt x="2456" y="1600"/>
                    </a:lnTo>
                    <a:lnTo>
                      <a:pt x="2463" y="1604"/>
                    </a:lnTo>
                    <a:lnTo>
                      <a:pt x="2469" y="1609"/>
                    </a:lnTo>
                    <a:lnTo>
                      <a:pt x="2476" y="1612"/>
                    </a:lnTo>
                    <a:lnTo>
                      <a:pt x="2484" y="1616"/>
                    </a:lnTo>
                    <a:lnTo>
                      <a:pt x="2492" y="1617"/>
                    </a:lnTo>
                    <a:lnTo>
                      <a:pt x="2501" y="1616"/>
                    </a:lnTo>
                    <a:lnTo>
                      <a:pt x="2506" y="1613"/>
                    </a:lnTo>
                    <a:lnTo>
                      <a:pt x="2512" y="1610"/>
                    </a:lnTo>
                    <a:lnTo>
                      <a:pt x="2516" y="1606"/>
                    </a:lnTo>
                    <a:lnTo>
                      <a:pt x="2520" y="1602"/>
                    </a:lnTo>
                    <a:lnTo>
                      <a:pt x="2526" y="1599"/>
                    </a:lnTo>
                    <a:lnTo>
                      <a:pt x="2529" y="1597"/>
                    </a:lnTo>
                    <a:lnTo>
                      <a:pt x="2534" y="1596"/>
                    </a:lnTo>
                    <a:lnTo>
                      <a:pt x="2538" y="1596"/>
                    </a:lnTo>
                    <a:lnTo>
                      <a:pt x="2544" y="1596"/>
                    </a:lnTo>
                    <a:lnTo>
                      <a:pt x="2544" y="1589"/>
                    </a:lnTo>
                    <a:lnTo>
                      <a:pt x="2544" y="1583"/>
                    </a:lnTo>
                    <a:lnTo>
                      <a:pt x="2529" y="1583"/>
                    </a:lnTo>
                    <a:lnTo>
                      <a:pt x="2514" y="1583"/>
                    </a:lnTo>
                    <a:lnTo>
                      <a:pt x="2500" y="1583"/>
                    </a:lnTo>
                    <a:lnTo>
                      <a:pt x="2485" y="1581"/>
                    </a:lnTo>
                    <a:lnTo>
                      <a:pt x="2487" y="1577"/>
                    </a:lnTo>
                    <a:lnTo>
                      <a:pt x="2490" y="1572"/>
                    </a:lnTo>
                    <a:lnTo>
                      <a:pt x="2495" y="1570"/>
                    </a:lnTo>
                    <a:lnTo>
                      <a:pt x="2500" y="1568"/>
                    </a:lnTo>
                    <a:lnTo>
                      <a:pt x="2510" y="1567"/>
                    </a:lnTo>
                    <a:lnTo>
                      <a:pt x="2521" y="1567"/>
                    </a:lnTo>
                    <a:lnTo>
                      <a:pt x="2522" y="1561"/>
                    </a:lnTo>
                    <a:lnTo>
                      <a:pt x="2524" y="1555"/>
                    </a:lnTo>
                    <a:lnTo>
                      <a:pt x="2526" y="1551"/>
                    </a:lnTo>
                    <a:lnTo>
                      <a:pt x="2528" y="1547"/>
                    </a:lnTo>
                    <a:lnTo>
                      <a:pt x="2531" y="1544"/>
                    </a:lnTo>
                    <a:lnTo>
                      <a:pt x="2534" y="1542"/>
                    </a:lnTo>
                    <a:lnTo>
                      <a:pt x="2537" y="1540"/>
                    </a:lnTo>
                    <a:lnTo>
                      <a:pt x="2542" y="1538"/>
                    </a:lnTo>
                    <a:lnTo>
                      <a:pt x="2550" y="1538"/>
                    </a:lnTo>
                    <a:lnTo>
                      <a:pt x="2559" y="1539"/>
                    </a:lnTo>
                    <a:lnTo>
                      <a:pt x="2569" y="1542"/>
                    </a:lnTo>
                    <a:lnTo>
                      <a:pt x="2579" y="1545"/>
                    </a:lnTo>
                    <a:lnTo>
                      <a:pt x="2600" y="1555"/>
                    </a:lnTo>
                    <a:lnTo>
                      <a:pt x="2619" y="1567"/>
                    </a:lnTo>
                    <a:lnTo>
                      <a:pt x="2635" y="1577"/>
                    </a:lnTo>
                    <a:lnTo>
                      <a:pt x="2646" y="1584"/>
                    </a:lnTo>
                    <a:lnTo>
                      <a:pt x="2654" y="1587"/>
                    </a:lnTo>
                    <a:lnTo>
                      <a:pt x="2662" y="1591"/>
                    </a:lnTo>
                    <a:lnTo>
                      <a:pt x="2670" y="1592"/>
                    </a:lnTo>
                    <a:lnTo>
                      <a:pt x="2680" y="1594"/>
                    </a:lnTo>
                    <a:lnTo>
                      <a:pt x="2699" y="1595"/>
                    </a:lnTo>
                    <a:lnTo>
                      <a:pt x="2721" y="1594"/>
                    </a:lnTo>
                    <a:lnTo>
                      <a:pt x="2741" y="1592"/>
                    </a:lnTo>
                    <a:lnTo>
                      <a:pt x="2760" y="1587"/>
                    </a:lnTo>
                    <a:lnTo>
                      <a:pt x="2779" y="1581"/>
                    </a:lnTo>
                    <a:lnTo>
                      <a:pt x="2795" y="1576"/>
                    </a:lnTo>
                    <a:lnTo>
                      <a:pt x="2799" y="1573"/>
                    </a:lnTo>
                    <a:lnTo>
                      <a:pt x="2801" y="1573"/>
                    </a:lnTo>
                    <a:lnTo>
                      <a:pt x="2798" y="1575"/>
                    </a:lnTo>
                    <a:lnTo>
                      <a:pt x="2795" y="1576"/>
                    </a:lnTo>
                    <a:lnTo>
                      <a:pt x="2783" y="1587"/>
                    </a:lnTo>
                    <a:lnTo>
                      <a:pt x="2768" y="1603"/>
                    </a:lnTo>
                    <a:lnTo>
                      <a:pt x="2760" y="1611"/>
                    </a:lnTo>
                    <a:lnTo>
                      <a:pt x="2754" y="1619"/>
                    </a:lnTo>
                    <a:lnTo>
                      <a:pt x="2747" y="1625"/>
                    </a:lnTo>
                    <a:lnTo>
                      <a:pt x="2740" y="1629"/>
                    </a:lnTo>
                    <a:lnTo>
                      <a:pt x="2733" y="1633"/>
                    </a:lnTo>
                    <a:lnTo>
                      <a:pt x="2727" y="1634"/>
                    </a:lnTo>
                    <a:lnTo>
                      <a:pt x="2723" y="1635"/>
                    </a:lnTo>
                    <a:lnTo>
                      <a:pt x="2718" y="1634"/>
                    </a:lnTo>
                    <a:lnTo>
                      <a:pt x="2710" y="1630"/>
                    </a:lnTo>
                    <a:lnTo>
                      <a:pt x="2698" y="1626"/>
                    </a:lnTo>
                    <a:lnTo>
                      <a:pt x="2686" y="1624"/>
                    </a:lnTo>
                    <a:lnTo>
                      <a:pt x="2674" y="1622"/>
                    </a:lnTo>
                    <a:lnTo>
                      <a:pt x="2668" y="1621"/>
                    </a:lnTo>
                    <a:lnTo>
                      <a:pt x="2661" y="1620"/>
                    </a:lnTo>
                    <a:lnTo>
                      <a:pt x="2656" y="1618"/>
                    </a:lnTo>
                    <a:lnTo>
                      <a:pt x="2650" y="1616"/>
                    </a:lnTo>
                    <a:lnTo>
                      <a:pt x="2640" y="1606"/>
                    </a:lnTo>
                    <a:lnTo>
                      <a:pt x="2631" y="1597"/>
                    </a:lnTo>
                    <a:lnTo>
                      <a:pt x="2624" y="1588"/>
                    </a:lnTo>
                    <a:lnTo>
                      <a:pt x="2616" y="1581"/>
                    </a:lnTo>
                    <a:lnTo>
                      <a:pt x="2612" y="1578"/>
                    </a:lnTo>
                    <a:lnTo>
                      <a:pt x="2609" y="1577"/>
                    </a:lnTo>
                    <a:lnTo>
                      <a:pt x="2604" y="1576"/>
                    </a:lnTo>
                    <a:lnTo>
                      <a:pt x="2600" y="1577"/>
                    </a:lnTo>
                    <a:lnTo>
                      <a:pt x="2595" y="1579"/>
                    </a:lnTo>
                    <a:lnTo>
                      <a:pt x="2591" y="1583"/>
                    </a:lnTo>
                    <a:lnTo>
                      <a:pt x="2585" y="1589"/>
                    </a:lnTo>
                    <a:lnTo>
                      <a:pt x="2579" y="1596"/>
                    </a:lnTo>
                    <a:lnTo>
                      <a:pt x="2575" y="1605"/>
                    </a:lnTo>
                    <a:lnTo>
                      <a:pt x="2572" y="1616"/>
                    </a:lnTo>
                    <a:lnTo>
                      <a:pt x="2570" y="1627"/>
                    </a:lnTo>
                    <a:lnTo>
                      <a:pt x="2568" y="1638"/>
                    </a:lnTo>
                    <a:lnTo>
                      <a:pt x="2566" y="1649"/>
                    </a:lnTo>
                    <a:lnTo>
                      <a:pt x="2562" y="1659"/>
                    </a:lnTo>
                    <a:lnTo>
                      <a:pt x="2561" y="1663"/>
                    </a:lnTo>
                    <a:lnTo>
                      <a:pt x="2559" y="1667"/>
                    </a:lnTo>
                    <a:lnTo>
                      <a:pt x="2555" y="1670"/>
                    </a:lnTo>
                    <a:lnTo>
                      <a:pt x="2552" y="1673"/>
                    </a:lnTo>
                    <a:lnTo>
                      <a:pt x="2560" y="1678"/>
                    </a:lnTo>
                    <a:lnTo>
                      <a:pt x="2568" y="1685"/>
                    </a:lnTo>
                    <a:lnTo>
                      <a:pt x="2571" y="1688"/>
                    </a:lnTo>
                    <a:lnTo>
                      <a:pt x="2574" y="1692"/>
                    </a:lnTo>
                    <a:lnTo>
                      <a:pt x="2575" y="1696"/>
                    </a:lnTo>
                    <a:lnTo>
                      <a:pt x="2575" y="1702"/>
                    </a:lnTo>
                    <a:lnTo>
                      <a:pt x="2571" y="1703"/>
                    </a:lnTo>
                    <a:lnTo>
                      <a:pt x="2568" y="1706"/>
                    </a:lnTo>
                    <a:lnTo>
                      <a:pt x="2564" y="1709"/>
                    </a:lnTo>
                    <a:lnTo>
                      <a:pt x="2562" y="1714"/>
                    </a:lnTo>
                    <a:lnTo>
                      <a:pt x="2559" y="1726"/>
                    </a:lnTo>
                    <a:lnTo>
                      <a:pt x="2555" y="1739"/>
                    </a:lnTo>
                    <a:lnTo>
                      <a:pt x="2554" y="1767"/>
                    </a:lnTo>
                    <a:lnTo>
                      <a:pt x="2554" y="1789"/>
                    </a:lnTo>
                    <a:lnTo>
                      <a:pt x="2564" y="1789"/>
                    </a:lnTo>
                    <a:lnTo>
                      <a:pt x="2575" y="1789"/>
                    </a:lnTo>
                    <a:lnTo>
                      <a:pt x="2585" y="1789"/>
                    </a:lnTo>
                    <a:lnTo>
                      <a:pt x="2594" y="1788"/>
                    </a:lnTo>
                    <a:lnTo>
                      <a:pt x="2598" y="1784"/>
                    </a:lnTo>
                    <a:lnTo>
                      <a:pt x="2601" y="1780"/>
                    </a:lnTo>
                    <a:lnTo>
                      <a:pt x="2608" y="1776"/>
                    </a:lnTo>
                    <a:lnTo>
                      <a:pt x="2615" y="1774"/>
                    </a:lnTo>
                    <a:lnTo>
                      <a:pt x="2632" y="1768"/>
                    </a:lnTo>
                    <a:lnTo>
                      <a:pt x="2651" y="1766"/>
                    </a:lnTo>
                    <a:lnTo>
                      <a:pt x="2672" y="1764"/>
                    </a:lnTo>
                    <a:lnTo>
                      <a:pt x="2691" y="1764"/>
                    </a:lnTo>
                    <a:lnTo>
                      <a:pt x="2700" y="1765"/>
                    </a:lnTo>
                    <a:lnTo>
                      <a:pt x="2707" y="1766"/>
                    </a:lnTo>
                    <a:lnTo>
                      <a:pt x="2714" y="1767"/>
                    </a:lnTo>
                    <a:lnTo>
                      <a:pt x="2718" y="1769"/>
                    </a:lnTo>
                    <a:lnTo>
                      <a:pt x="2697" y="1780"/>
                    </a:lnTo>
                    <a:lnTo>
                      <a:pt x="2677" y="1790"/>
                    </a:lnTo>
                    <a:lnTo>
                      <a:pt x="2667" y="1794"/>
                    </a:lnTo>
                    <a:lnTo>
                      <a:pt x="2657" y="1798"/>
                    </a:lnTo>
                    <a:lnTo>
                      <a:pt x="2646" y="1801"/>
                    </a:lnTo>
                    <a:lnTo>
                      <a:pt x="2635" y="1802"/>
                    </a:lnTo>
                    <a:lnTo>
                      <a:pt x="2626" y="1802"/>
                    </a:lnTo>
                    <a:lnTo>
                      <a:pt x="2615" y="1802"/>
                    </a:lnTo>
                    <a:lnTo>
                      <a:pt x="2599" y="1801"/>
                    </a:lnTo>
                    <a:lnTo>
                      <a:pt x="2584" y="1802"/>
                    </a:lnTo>
                    <a:lnTo>
                      <a:pt x="2577" y="1805"/>
                    </a:lnTo>
                    <a:lnTo>
                      <a:pt x="2570" y="1808"/>
                    </a:lnTo>
                    <a:lnTo>
                      <a:pt x="2566" y="1813"/>
                    </a:lnTo>
                    <a:lnTo>
                      <a:pt x="2561" y="1818"/>
                    </a:lnTo>
                    <a:lnTo>
                      <a:pt x="2559" y="1826"/>
                    </a:lnTo>
                    <a:lnTo>
                      <a:pt x="2558" y="1834"/>
                    </a:lnTo>
                    <a:lnTo>
                      <a:pt x="2558" y="1842"/>
                    </a:lnTo>
                    <a:lnTo>
                      <a:pt x="2559" y="1850"/>
                    </a:lnTo>
                    <a:lnTo>
                      <a:pt x="2561" y="1866"/>
                    </a:lnTo>
                    <a:lnTo>
                      <a:pt x="2562" y="1882"/>
                    </a:lnTo>
                    <a:lnTo>
                      <a:pt x="2562" y="1889"/>
                    </a:lnTo>
                    <a:lnTo>
                      <a:pt x="2560" y="1898"/>
                    </a:lnTo>
                    <a:lnTo>
                      <a:pt x="2558" y="1906"/>
                    </a:lnTo>
                    <a:lnTo>
                      <a:pt x="2555" y="1914"/>
                    </a:lnTo>
                    <a:lnTo>
                      <a:pt x="2553" y="1923"/>
                    </a:lnTo>
                    <a:lnTo>
                      <a:pt x="2552" y="1931"/>
                    </a:lnTo>
                    <a:lnTo>
                      <a:pt x="2552" y="1938"/>
                    </a:lnTo>
                    <a:lnTo>
                      <a:pt x="2553" y="1946"/>
                    </a:lnTo>
                    <a:lnTo>
                      <a:pt x="2575" y="1947"/>
                    </a:lnTo>
                    <a:lnTo>
                      <a:pt x="2615" y="1952"/>
                    </a:lnTo>
                    <a:lnTo>
                      <a:pt x="2634" y="1954"/>
                    </a:lnTo>
                    <a:lnTo>
                      <a:pt x="2651" y="1957"/>
                    </a:lnTo>
                    <a:lnTo>
                      <a:pt x="2658" y="1958"/>
                    </a:lnTo>
                    <a:lnTo>
                      <a:pt x="2664" y="1961"/>
                    </a:lnTo>
                    <a:lnTo>
                      <a:pt x="2667" y="1963"/>
                    </a:lnTo>
                    <a:lnTo>
                      <a:pt x="2668" y="1965"/>
                    </a:lnTo>
                    <a:lnTo>
                      <a:pt x="2668" y="1970"/>
                    </a:lnTo>
                    <a:lnTo>
                      <a:pt x="2668" y="1975"/>
                    </a:lnTo>
                    <a:lnTo>
                      <a:pt x="2659" y="1975"/>
                    </a:lnTo>
                    <a:lnTo>
                      <a:pt x="2650" y="1975"/>
                    </a:lnTo>
                    <a:lnTo>
                      <a:pt x="2640" y="1975"/>
                    </a:lnTo>
                    <a:lnTo>
                      <a:pt x="2631" y="1975"/>
                    </a:lnTo>
                    <a:lnTo>
                      <a:pt x="2613" y="1975"/>
                    </a:lnTo>
                    <a:lnTo>
                      <a:pt x="2596" y="1977"/>
                    </a:lnTo>
                    <a:lnTo>
                      <a:pt x="2579" y="1978"/>
                    </a:lnTo>
                    <a:lnTo>
                      <a:pt x="2563" y="1981"/>
                    </a:lnTo>
                    <a:lnTo>
                      <a:pt x="2569" y="1987"/>
                    </a:lnTo>
                    <a:lnTo>
                      <a:pt x="2577" y="1993"/>
                    </a:lnTo>
                    <a:lnTo>
                      <a:pt x="2580" y="2005"/>
                    </a:lnTo>
                    <a:lnTo>
                      <a:pt x="2583" y="2018"/>
                    </a:lnTo>
                    <a:lnTo>
                      <a:pt x="2593" y="2018"/>
                    </a:lnTo>
                    <a:lnTo>
                      <a:pt x="2602" y="2018"/>
                    </a:lnTo>
                    <a:lnTo>
                      <a:pt x="2611" y="2016"/>
                    </a:lnTo>
                    <a:lnTo>
                      <a:pt x="2620" y="2014"/>
                    </a:lnTo>
                    <a:lnTo>
                      <a:pt x="2629" y="2012"/>
                    </a:lnTo>
                    <a:lnTo>
                      <a:pt x="2637" y="2008"/>
                    </a:lnTo>
                    <a:lnTo>
                      <a:pt x="2646" y="2004"/>
                    </a:lnTo>
                    <a:lnTo>
                      <a:pt x="2653" y="1999"/>
                    </a:lnTo>
                    <a:lnTo>
                      <a:pt x="2666" y="1988"/>
                    </a:lnTo>
                    <a:lnTo>
                      <a:pt x="2677" y="1979"/>
                    </a:lnTo>
                    <a:lnTo>
                      <a:pt x="2683" y="1977"/>
                    </a:lnTo>
                    <a:lnTo>
                      <a:pt x="2689" y="1975"/>
                    </a:lnTo>
                    <a:lnTo>
                      <a:pt x="2697" y="1975"/>
                    </a:lnTo>
                    <a:lnTo>
                      <a:pt x="2706" y="1979"/>
                    </a:lnTo>
                    <a:lnTo>
                      <a:pt x="2699" y="1979"/>
                    </a:lnTo>
                    <a:lnTo>
                      <a:pt x="2692" y="1980"/>
                    </a:lnTo>
                    <a:lnTo>
                      <a:pt x="2690" y="1989"/>
                    </a:lnTo>
                    <a:lnTo>
                      <a:pt x="2685" y="1997"/>
                    </a:lnTo>
                    <a:lnTo>
                      <a:pt x="2680" y="2005"/>
                    </a:lnTo>
                    <a:lnTo>
                      <a:pt x="2673" y="2012"/>
                    </a:lnTo>
                    <a:lnTo>
                      <a:pt x="2658" y="2026"/>
                    </a:lnTo>
                    <a:lnTo>
                      <a:pt x="2645" y="2039"/>
                    </a:lnTo>
                    <a:lnTo>
                      <a:pt x="2640" y="2047"/>
                    </a:lnTo>
                    <a:lnTo>
                      <a:pt x="2635" y="2055"/>
                    </a:lnTo>
                    <a:lnTo>
                      <a:pt x="2631" y="2062"/>
                    </a:lnTo>
                    <a:lnTo>
                      <a:pt x="2624" y="2069"/>
                    </a:lnTo>
                    <a:lnTo>
                      <a:pt x="2613" y="2076"/>
                    </a:lnTo>
                    <a:lnTo>
                      <a:pt x="2603" y="2079"/>
                    </a:lnTo>
                    <a:lnTo>
                      <a:pt x="2600" y="2082"/>
                    </a:lnTo>
                    <a:lnTo>
                      <a:pt x="2598" y="2086"/>
                    </a:lnTo>
                    <a:lnTo>
                      <a:pt x="2598" y="2092"/>
                    </a:lnTo>
                    <a:lnTo>
                      <a:pt x="2599" y="2100"/>
                    </a:lnTo>
                    <a:lnTo>
                      <a:pt x="2602" y="2101"/>
                    </a:lnTo>
                    <a:lnTo>
                      <a:pt x="2605" y="2101"/>
                    </a:lnTo>
                    <a:lnTo>
                      <a:pt x="2605" y="2118"/>
                    </a:lnTo>
                    <a:lnTo>
                      <a:pt x="2604" y="2133"/>
                    </a:lnTo>
                    <a:lnTo>
                      <a:pt x="2601" y="2147"/>
                    </a:lnTo>
                    <a:lnTo>
                      <a:pt x="2595" y="2162"/>
                    </a:lnTo>
                    <a:lnTo>
                      <a:pt x="2591" y="2169"/>
                    </a:lnTo>
                    <a:lnTo>
                      <a:pt x="2586" y="2174"/>
                    </a:lnTo>
                    <a:lnTo>
                      <a:pt x="2585" y="2177"/>
                    </a:lnTo>
                    <a:lnTo>
                      <a:pt x="2584" y="2180"/>
                    </a:lnTo>
                    <a:lnTo>
                      <a:pt x="2583" y="2185"/>
                    </a:lnTo>
                    <a:lnTo>
                      <a:pt x="2584" y="2191"/>
                    </a:lnTo>
                    <a:lnTo>
                      <a:pt x="2585" y="2200"/>
                    </a:lnTo>
                    <a:lnTo>
                      <a:pt x="2588" y="2205"/>
                    </a:lnTo>
                    <a:lnTo>
                      <a:pt x="2592" y="2211"/>
                    </a:lnTo>
                    <a:lnTo>
                      <a:pt x="2599" y="2217"/>
                    </a:lnTo>
                    <a:lnTo>
                      <a:pt x="2595" y="2221"/>
                    </a:lnTo>
                    <a:lnTo>
                      <a:pt x="2592" y="2226"/>
                    </a:lnTo>
                    <a:lnTo>
                      <a:pt x="2588" y="2232"/>
                    </a:lnTo>
                    <a:lnTo>
                      <a:pt x="2586" y="2237"/>
                    </a:lnTo>
                    <a:lnTo>
                      <a:pt x="2585" y="2243"/>
                    </a:lnTo>
                    <a:lnTo>
                      <a:pt x="2584" y="2249"/>
                    </a:lnTo>
                    <a:lnTo>
                      <a:pt x="2584" y="2256"/>
                    </a:lnTo>
                    <a:lnTo>
                      <a:pt x="2585" y="2262"/>
                    </a:lnTo>
                    <a:lnTo>
                      <a:pt x="2592" y="2261"/>
                    </a:lnTo>
                    <a:lnTo>
                      <a:pt x="2601" y="2261"/>
                    </a:lnTo>
                    <a:lnTo>
                      <a:pt x="2616" y="2260"/>
                    </a:lnTo>
                    <a:lnTo>
                      <a:pt x="2629" y="2261"/>
                    </a:lnTo>
                    <a:lnTo>
                      <a:pt x="2635" y="2262"/>
                    </a:lnTo>
                    <a:lnTo>
                      <a:pt x="2640" y="2265"/>
                    </a:lnTo>
                    <a:lnTo>
                      <a:pt x="2643" y="2268"/>
                    </a:lnTo>
                    <a:lnTo>
                      <a:pt x="2644" y="2273"/>
                    </a:lnTo>
                    <a:lnTo>
                      <a:pt x="2639" y="2274"/>
                    </a:lnTo>
                    <a:lnTo>
                      <a:pt x="2633" y="2276"/>
                    </a:lnTo>
                    <a:lnTo>
                      <a:pt x="2627" y="2279"/>
                    </a:lnTo>
                    <a:lnTo>
                      <a:pt x="2621" y="2283"/>
                    </a:lnTo>
                    <a:lnTo>
                      <a:pt x="2617" y="2287"/>
                    </a:lnTo>
                    <a:lnTo>
                      <a:pt x="2612" y="2292"/>
                    </a:lnTo>
                    <a:lnTo>
                      <a:pt x="2610" y="2298"/>
                    </a:lnTo>
                    <a:lnTo>
                      <a:pt x="2608" y="2303"/>
                    </a:lnTo>
                    <a:lnTo>
                      <a:pt x="2617" y="2303"/>
                    </a:lnTo>
                    <a:lnTo>
                      <a:pt x="2627" y="2303"/>
                    </a:lnTo>
                    <a:lnTo>
                      <a:pt x="2637" y="2302"/>
                    </a:lnTo>
                    <a:lnTo>
                      <a:pt x="2646" y="2301"/>
                    </a:lnTo>
                    <a:lnTo>
                      <a:pt x="2656" y="2301"/>
                    </a:lnTo>
                    <a:lnTo>
                      <a:pt x="2665" y="2300"/>
                    </a:lnTo>
                    <a:lnTo>
                      <a:pt x="2674" y="2300"/>
                    </a:lnTo>
                    <a:lnTo>
                      <a:pt x="2682" y="2300"/>
                    </a:lnTo>
                    <a:lnTo>
                      <a:pt x="2683" y="2307"/>
                    </a:lnTo>
                    <a:lnTo>
                      <a:pt x="2683" y="2314"/>
                    </a:lnTo>
                    <a:lnTo>
                      <a:pt x="2669" y="2314"/>
                    </a:lnTo>
                    <a:lnTo>
                      <a:pt x="2658" y="2316"/>
                    </a:lnTo>
                    <a:lnTo>
                      <a:pt x="2652" y="2318"/>
                    </a:lnTo>
                    <a:lnTo>
                      <a:pt x="2646" y="2320"/>
                    </a:lnTo>
                    <a:lnTo>
                      <a:pt x="2641" y="2323"/>
                    </a:lnTo>
                    <a:lnTo>
                      <a:pt x="2635" y="2327"/>
                    </a:lnTo>
                    <a:lnTo>
                      <a:pt x="2639" y="2328"/>
                    </a:lnTo>
                    <a:lnTo>
                      <a:pt x="2642" y="2331"/>
                    </a:lnTo>
                    <a:lnTo>
                      <a:pt x="2644" y="2334"/>
                    </a:lnTo>
                    <a:lnTo>
                      <a:pt x="2646" y="2336"/>
                    </a:lnTo>
                    <a:lnTo>
                      <a:pt x="2649" y="2343"/>
                    </a:lnTo>
                    <a:lnTo>
                      <a:pt x="2650" y="2351"/>
                    </a:lnTo>
                    <a:lnTo>
                      <a:pt x="2650" y="2366"/>
                    </a:lnTo>
                    <a:lnTo>
                      <a:pt x="2650" y="2382"/>
                    </a:lnTo>
                    <a:lnTo>
                      <a:pt x="2666" y="2381"/>
                    </a:lnTo>
                    <a:lnTo>
                      <a:pt x="2681" y="2380"/>
                    </a:lnTo>
                    <a:lnTo>
                      <a:pt x="2691" y="2379"/>
                    </a:lnTo>
                    <a:lnTo>
                      <a:pt x="2701" y="2377"/>
                    </a:lnTo>
                    <a:lnTo>
                      <a:pt x="2711" y="2377"/>
                    </a:lnTo>
                    <a:lnTo>
                      <a:pt x="2721" y="2379"/>
                    </a:lnTo>
                    <a:lnTo>
                      <a:pt x="2718" y="2385"/>
                    </a:lnTo>
                    <a:lnTo>
                      <a:pt x="2717" y="2394"/>
                    </a:lnTo>
                    <a:lnTo>
                      <a:pt x="2717" y="2402"/>
                    </a:lnTo>
                    <a:lnTo>
                      <a:pt x="2717" y="2412"/>
                    </a:lnTo>
                    <a:lnTo>
                      <a:pt x="2700" y="2414"/>
                    </a:lnTo>
                    <a:lnTo>
                      <a:pt x="2684" y="2418"/>
                    </a:lnTo>
                    <a:lnTo>
                      <a:pt x="2668" y="2423"/>
                    </a:lnTo>
                    <a:lnTo>
                      <a:pt x="2651" y="2428"/>
                    </a:lnTo>
                    <a:lnTo>
                      <a:pt x="2657" y="2440"/>
                    </a:lnTo>
                    <a:lnTo>
                      <a:pt x="2662" y="2454"/>
                    </a:lnTo>
                    <a:lnTo>
                      <a:pt x="2666" y="2461"/>
                    </a:lnTo>
                    <a:lnTo>
                      <a:pt x="2670" y="2466"/>
                    </a:lnTo>
                    <a:lnTo>
                      <a:pt x="2674" y="2472"/>
                    </a:lnTo>
                    <a:lnTo>
                      <a:pt x="2677" y="2475"/>
                    </a:lnTo>
                    <a:lnTo>
                      <a:pt x="2683" y="2479"/>
                    </a:lnTo>
                    <a:lnTo>
                      <a:pt x="2689" y="2481"/>
                    </a:lnTo>
                    <a:lnTo>
                      <a:pt x="2694" y="2482"/>
                    </a:lnTo>
                    <a:lnTo>
                      <a:pt x="2700" y="2483"/>
                    </a:lnTo>
                    <a:lnTo>
                      <a:pt x="2711" y="2483"/>
                    </a:lnTo>
                    <a:lnTo>
                      <a:pt x="2725" y="2483"/>
                    </a:lnTo>
                    <a:lnTo>
                      <a:pt x="2726" y="2489"/>
                    </a:lnTo>
                    <a:lnTo>
                      <a:pt x="2726" y="2494"/>
                    </a:lnTo>
                    <a:lnTo>
                      <a:pt x="2725" y="2497"/>
                    </a:lnTo>
                    <a:lnTo>
                      <a:pt x="2724" y="2500"/>
                    </a:lnTo>
                    <a:lnTo>
                      <a:pt x="2722" y="2503"/>
                    </a:lnTo>
                    <a:lnTo>
                      <a:pt x="2719" y="2505"/>
                    </a:lnTo>
                    <a:lnTo>
                      <a:pt x="2716" y="2507"/>
                    </a:lnTo>
                    <a:lnTo>
                      <a:pt x="2713" y="2508"/>
                    </a:lnTo>
                    <a:lnTo>
                      <a:pt x="2697" y="2512"/>
                    </a:lnTo>
                    <a:lnTo>
                      <a:pt x="2682" y="2517"/>
                    </a:lnTo>
                    <a:lnTo>
                      <a:pt x="2681" y="2554"/>
                    </a:lnTo>
                    <a:lnTo>
                      <a:pt x="2678" y="2588"/>
                    </a:lnTo>
                    <a:lnTo>
                      <a:pt x="2677" y="2605"/>
                    </a:lnTo>
                    <a:lnTo>
                      <a:pt x="2675" y="2622"/>
                    </a:lnTo>
                    <a:lnTo>
                      <a:pt x="2672" y="2639"/>
                    </a:lnTo>
                    <a:lnTo>
                      <a:pt x="2667" y="2656"/>
                    </a:lnTo>
                    <a:lnTo>
                      <a:pt x="2661" y="2669"/>
                    </a:lnTo>
                    <a:lnTo>
                      <a:pt x="2656" y="2683"/>
                    </a:lnTo>
                    <a:lnTo>
                      <a:pt x="2653" y="2700"/>
                    </a:lnTo>
                    <a:lnTo>
                      <a:pt x="2649" y="2716"/>
                    </a:lnTo>
                    <a:lnTo>
                      <a:pt x="2653" y="2718"/>
                    </a:lnTo>
                    <a:lnTo>
                      <a:pt x="2658" y="2720"/>
                    </a:lnTo>
                    <a:lnTo>
                      <a:pt x="2660" y="2724"/>
                    </a:lnTo>
                    <a:lnTo>
                      <a:pt x="2662" y="2727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2" name="Freeform 241">
                <a:extLst>
                  <a:ext uri="{FF2B5EF4-FFF2-40B4-BE49-F238E27FC236}">
                    <a16:creationId xmlns="" xmlns:a16="http://schemas.microsoft.com/office/drawing/2014/main" id="{FAD1FBE1-576D-4075-B47D-98B81B7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87" y="3664278"/>
                <a:ext cx="123284" cy="159077"/>
              </a:xfrm>
              <a:custGeom>
                <a:avLst/>
                <a:gdLst>
                  <a:gd name="T0" fmla="*/ 301 w 394"/>
                  <a:gd name="T1" fmla="*/ 560 h 576"/>
                  <a:gd name="T2" fmla="*/ 327 w 394"/>
                  <a:gd name="T3" fmla="*/ 573 h 576"/>
                  <a:gd name="T4" fmla="*/ 337 w 394"/>
                  <a:gd name="T5" fmla="*/ 540 h 576"/>
                  <a:gd name="T6" fmla="*/ 354 w 394"/>
                  <a:gd name="T7" fmla="*/ 520 h 576"/>
                  <a:gd name="T8" fmla="*/ 363 w 394"/>
                  <a:gd name="T9" fmla="*/ 498 h 576"/>
                  <a:gd name="T10" fmla="*/ 364 w 394"/>
                  <a:gd name="T11" fmla="*/ 444 h 576"/>
                  <a:gd name="T12" fmla="*/ 369 w 394"/>
                  <a:gd name="T13" fmla="*/ 428 h 576"/>
                  <a:gd name="T14" fmla="*/ 346 w 394"/>
                  <a:gd name="T15" fmla="*/ 413 h 576"/>
                  <a:gd name="T16" fmla="*/ 335 w 394"/>
                  <a:gd name="T17" fmla="*/ 399 h 576"/>
                  <a:gd name="T18" fmla="*/ 348 w 394"/>
                  <a:gd name="T19" fmla="*/ 392 h 576"/>
                  <a:gd name="T20" fmla="*/ 375 w 394"/>
                  <a:gd name="T21" fmla="*/ 383 h 576"/>
                  <a:gd name="T22" fmla="*/ 387 w 394"/>
                  <a:gd name="T23" fmla="*/ 368 h 576"/>
                  <a:gd name="T24" fmla="*/ 394 w 394"/>
                  <a:gd name="T25" fmla="*/ 351 h 576"/>
                  <a:gd name="T26" fmla="*/ 388 w 394"/>
                  <a:gd name="T27" fmla="*/ 333 h 576"/>
                  <a:gd name="T28" fmla="*/ 360 w 394"/>
                  <a:gd name="T29" fmla="*/ 312 h 576"/>
                  <a:gd name="T30" fmla="*/ 361 w 394"/>
                  <a:gd name="T31" fmla="*/ 255 h 576"/>
                  <a:gd name="T32" fmla="*/ 360 w 394"/>
                  <a:gd name="T33" fmla="*/ 230 h 576"/>
                  <a:gd name="T34" fmla="*/ 370 w 394"/>
                  <a:gd name="T35" fmla="*/ 216 h 576"/>
                  <a:gd name="T36" fmla="*/ 369 w 394"/>
                  <a:gd name="T37" fmla="*/ 199 h 576"/>
                  <a:gd name="T38" fmla="*/ 346 w 394"/>
                  <a:gd name="T39" fmla="*/ 169 h 576"/>
                  <a:gd name="T40" fmla="*/ 310 w 394"/>
                  <a:gd name="T41" fmla="*/ 139 h 576"/>
                  <a:gd name="T42" fmla="*/ 284 w 394"/>
                  <a:gd name="T43" fmla="*/ 136 h 576"/>
                  <a:gd name="T44" fmla="*/ 236 w 394"/>
                  <a:gd name="T45" fmla="*/ 133 h 576"/>
                  <a:gd name="T46" fmla="*/ 174 w 394"/>
                  <a:gd name="T47" fmla="*/ 121 h 576"/>
                  <a:gd name="T48" fmla="*/ 154 w 394"/>
                  <a:gd name="T49" fmla="*/ 92 h 576"/>
                  <a:gd name="T50" fmla="*/ 126 w 394"/>
                  <a:gd name="T51" fmla="*/ 44 h 576"/>
                  <a:gd name="T52" fmla="*/ 93 w 394"/>
                  <a:gd name="T53" fmla="*/ 0 h 576"/>
                  <a:gd name="T54" fmla="*/ 60 w 394"/>
                  <a:gd name="T55" fmla="*/ 6 h 576"/>
                  <a:gd name="T56" fmla="*/ 36 w 394"/>
                  <a:gd name="T57" fmla="*/ 30 h 576"/>
                  <a:gd name="T58" fmla="*/ 8 w 394"/>
                  <a:gd name="T59" fmla="*/ 47 h 576"/>
                  <a:gd name="T60" fmla="*/ 35 w 394"/>
                  <a:gd name="T61" fmla="*/ 113 h 576"/>
                  <a:gd name="T62" fmla="*/ 54 w 394"/>
                  <a:gd name="T63" fmla="*/ 157 h 576"/>
                  <a:gd name="T64" fmla="*/ 85 w 394"/>
                  <a:gd name="T65" fmla="*/ 175 h 576"/>
                  <a:gd name="T66" fmla="*/ 129 w 394"/>
                  <a:gd name="T67" fmla="*/ 187 h 576"/>
                  <a:gd name="T68" fmla="*/ 107 w 394"/>
                  <a:gd name="T69" fmla="*/ 189 h 576"/>
                  <a:gd name="T70" fmla="*/ 88 w 394"/>
                  <a:gd name="T71" fmla="*/ 199 h 576"/>
                  <a:gd name="T72" fmla="*/ 90 w 394"/>
                  <a:gd name="T73" fmla="*/ 215 h 576"/>
                  <a:gd name="T74" fmla="*/ 106 w 394"/>
                  <a:gd name="T75" fmla="*/ 227 h 576"/>
                  <a:gd name="T76" fmla="*/ 139 w 394"/>
                  <a:gd name="T77" fmla="*/ 226 h 576"/>
                  <a:gd name="T78" fmla="*/ 162 w 394"/>
                  <a:gd name="T79" fmla="*/ 231 h 576"/>
                  <a:gd name="T80" fmla="*/ 136 w 394"/>
                  <a:gd name="T81" fmla="*/ 235 h 576"/>
                  <a:gd name="T82" fmla="*/ 110 w 394"/>
                  <a:gd name="T83" fmla="*/ 239 h 576"/>
                  <a:gd name="T84" fmla="*/ 157 w 394"/>
                  <a:gd name="T85" fmla="*/ 333 h 576"/>
                  <a:gd name="T86" fmla="*/ 167 w 394"/>
                  <a:gd name="T87" fmla="*/ 385 h 576"/>
                  <a:gd name="T88" fmla="*/ 161 w 394"/>
                  <a:gd name="T89" fmla="*/ 405 h 576"/>
                  <a:gd name="T90" fmla="*/ 181 w 394"/>
                  <a:gd name="T91" fmla="*/ 432 h 576"/>
                  <a:gd name="T92" fmla="*/ 213 w 394"/>
                  <a:gd name="T93" fmla="*/ 482 h 576"/>
                  <a:gd name="T94" fmla="*/ 231 w 394"/>
                  <a:gd name="T95" fmla="*/ 517 h 576"/>
                  <a:gd name="T96" fmla="*/ 244 w 394"/>
                  <a:gd name="T97" fmla="*/ 556 h 576"/>
                  <a:gd name="T98" fmla="*/ 265 w 394"/>
                  <a:gd name="T99" fmla="*/ 572 h 576"/>
                  <a:gd name="T100" fmla="*/ 280 w 394"/>
                  <a:gd name="T101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4" h="576">
                    <a:moveTo>
                      <a:pt x="280" y="551"/>
                    </a:moveTo>
                    <a:lnTo>
                      <a:pt x="287" y="552"/>
                    </a:lnTo>
                    <a:lnTo>
                      <a:pt x="294" y="556"/>
                    </a:lnTo>
                    <a:lnTo>
                      <a:pt x="301" y="560"/>
                    </a:lnTo>
                    <a:lnTo>
                      <a:pt x="306" y="565"/>
                    </a:lnTo>
                    <a:lnTo>
                      <a:pt x="313" y="568"/>
                    </a:lnTo>
                    <a:lnTo>
                      <a:pt x="320" y="572"/>
                    </a:lnTo>
                    <a:lnTo>
                      <a:pt x="327" y="573"/>
                    </a:lnTo>
                    <a:lnTo>
                      <a:pt x="335" y="572"/>
                    </a:lnTo>
                    <a:lnTo>
                      <a:pt x="335" y="557"/>
                    </a:lnTo>
                    <a:lnTo>
                      <a:pt x="335" y="546"/>
                    </a:lnTo>
                    <a:lnTo>
                      <a:pt x="337" y="540"/>
                    </a:lnTo>
                    <a:lnTo>
                      <a:pt x="339" y="534"/>
                    </a:lnTo>
                    <a:lnTo>
                      <a:pt x="344" y="530"/>
                    </a:lnTo>
                    <a:lnTo>
                      <a:pt x="351" y="524"/>
                    </a:lnTo>
                    <a:lnTo>
                      <a:pt x="354" y="520"/>
                    </a:lnTo>
                    <a:lnTo>
                      <a:pt x="358" y="517"/>
                    </a:lnTo>
                    <a:lnTo>
                      <a:pt x="360" y="514"/>
                    </a:lnTo>
                    <a:lnTo>
                      <a:pt x="361" y="508"/>
                    </a:lnTo>
                    <a:lnTo>
                      <a:pt x="363" y="498"/>
                    </a:lnTo>
                    <a:lnTo>
                      <a:pt x="363" y="487"/>
                    </a:lnTo>
                    <a:lnTo>
                      <a:pt x="362" y="465"/>
                    </a:lnTo>
                    <a:lnTo>
                      <a:pt x="361" y="445"/>
                    </a:lnTo>
                    <a:lnTo>
                      <a:pt x="364" y="444"/>
                    </a:lnTo>
                    <a:lnTo>
                      <a:pt x="368" y="444"/>
                    </a:lnTo>
                    <a:lnTo>
                      <a:pt x="369" y="437"/>
                    </a:lnTo>
                    <a:lnTo>
                      <a:pt x="369" y="433"/>
                    </a:lnTo>
                    <a:lnTo>
                      <a:pt x="369" y="428"/>
                    </a:lnTo>
                    <a:lnTo>
                      <a:pt x="367" y="425"/>
                    </a:lnTo>
                    <a:lnTo>
                      <a:pt x="361" y="420"/>
                    </a:lnTo>
                    <a:lnTo>
                      <a:pt x="354" y="417"/>
                    </a:lnTo>
                    <a:lnTo>
                      <a:pt x="346" y="413"/>
                    </a:lnTo>
                    <a:lnTo>
                      <a:pt x="339" y="409"/>
                    </a:lnTo>
                    <a:lnTo>
                      <a:pt x="337" y="407"/>
                    </a:lnTo>
                    <a:lnTo>
                      <a:pt x="335" y="402"/>
                    </a:lnTo>
                    <a:lnTo>
                      <a:pt x="335" y="399"/>
                    </a:lnTo>
                    <a:lnTo>
                      <a:pt x="335" y="393"/>
                    </a:lnTo>
                    <a:lnTo>
                      <a:pt x="336" y="393"/>
                    </a:lnTo>
                    <a:lnTo>
                      <a:pt x="337" y="393"/>
                    </a:lnTo>
                    <a:lnTo>
                      <a:pt x="348" y="392"/>
                    </a:lnTo>
                    <a:lnTo>
                      <a:pt x="361" y="391"/>
                    </a:lnTo>
                    <a:lnTo>
                      <a:pt x="367" y="388"/>
                    </a:lnTo>
                    <a:lnTo>
                      <a:pt x="371" y="386"/>
                    </a:lnTo>
                    <a:lnTo>
                      <a:pt x="375" y="383"/>
                    </a:lnTo>
                    <a:lnTo>
                      <a:pt x="378" y="378"/>
                    </a:lnTo>
                    <a:lnTo>
                      <a:pt x="379" y="374"/>
                    </a:lnTo>
                    <a:lnTo>
                      <a:pt x="383" y="370"/>
                    </a:lnTo>
                    <a:lnTo>
                      <a:pt x="387" y="368"/>
                    </a:lnTo>
                    <a:lnTo>
                      <a:pt x="393" y="369"/>
                    </a:lnTo>
                    <a:lnTo>
                      <a:pt x="394" y="362"/>
                    </a:lnTo>
                    <a:lnTo>
                      <a:pt x="394" y="356"/>
                    </a:lnTo>
                    <a:lnTo>
                      <a:pt x="394" y="351"/>
                    </a:lnTo>
                    <a:lnTo>
                      <a:pt x="393" y="346"/>
                    </a:lnTo>
                    <a:lnTo>
                      <a:pt x="392" y="341"/>
                    </a:lnTo>
                    <a:lnTo>
                      <a:pt x="391" y="336"/>
                    </a:lnTo>
                    <a:lnTo>
                      <a:pt x="388" y="333"/>
                    </a:lnTo>
                    <a:lnTo>
                      <a:pt x="385" y="328"/>
                    </a:lnTo>
                    <a:lnTo>
                      <a:pt x="378" y="322"/>
                    </a:lnTo>
                    <a:lnTo>
                      <a:pt x="370" y="317"/>
                    </a:lnTo>
                    <a:lnTo>
                      <a:pt x="360" y="312"/>
                    </a:lnTo>
                    <a:lnTo>
                      <a:pt x="348" y="309"/>
                    </a:lnTo>
                    <a:lnTo>
                      <a:pt x="352" y="289"/>
                    </a:lnTo>
                    <a:lnTo>
                      <a:pt x="359" y="267"/>
                    </a:lnTo>
                    <a:lnTo>
                      <a:pt x="361" y="255"/>
                    </a:lnTo>
                    <a:lnTo>
                      <a:pt x="362" y="244"/>
                    </a:lnTo>
                    <a:lnTo>
                      <a:pt x="362" y="239"/>
                    </a:lnTo>
                    <a:lnTo>
                      <a:pt x="361" y="235"/>
                    </a:lnTo>
                    <a:lnTo>
                      <a:pt x="360" y="230"/>
                    </a:lnTo>
                    <a:lnTo>
                      <a:pt x="359" y="227"/>
                    </a:lnTo>
                    <a:lnTo>
                      <a:pt x="363" y="223"/>
                    </a:lnTo>
                    <a:lnTo>
                      <a:pt x="368" y="220"/>
                    </a:lnTo>
                    <a:lnTo>
                      <a:pt x="370" y="216"/>
                    </a:lnTo>
                    <a:lnTo>
                      <a:pt x="371" y="213"/>
                    </a:lnTo>
                    <a:lnTo>
                      <a:pt x="371" y="208"/>
                    </a:lnTo>
                    <a:lnTo>
                      <a:pt x="370" y="204"/>
                    </a:lnTo>
                    <a:lnTo>
                      <a:pt x="369" y="199"/>
                    </a:lnTo>
                    <a:lnTo>
                      <a:pt x="367" y="195"/>
                    </a:lnTo>
                    <a:lnTo>
                      <a:pt x="361" y="185"/>
                    </a:lnTo>
                    <a:lnTo>
                      <a:pt x="354" y="177"/>
                    </a:lnTo>
                    <a:lnTo>
                      <a:pt x="346" y="169"/>
                    </a:lnTo>
                    <a:lnTo>
                      <a:pt x="341" y="163"/>
                    </a:lnTo>
                    <a:lnTo>
                      <a:pt x="327" y="150"/>
                    </a:lnTo>
                    <a:lnTo>
                      <a:pt x="315" y="142"/>
                    </a:lnTo>
                    <a:lnTo>
                      <a:pt x="310" y="139"/>
                    </a:lnTo>
                    <a:lnTo>
                      <a:pt x="304" y="138"/>
                    </a:lnTo>
                    <a:lnTo>
                      <a:pt x="297" y="136"/>
                    </a:lnTo>
                    <a:lnTo>
                      <a:pt x="292" y="134"/>
                    </a:lnTo>
                    <a:lnTo>
                      <a:pt x="284" y="136"/>
                    </a:lnTo>
                    <a:lnTo>
                      <a:pt x="280" y="136"/>
                    </a:lnTo>
                    <a:lnTo>
                      <a:pt x="266" y="137"/>
                    </a:lnTo>
                    <a:lnTo>
                      <a:pt x="252" y="136"/>
                    </a:lnTo>
                    <a:lnTo>
                      <a:pt x="236" y="133"/>
                    </a:lnTo>
                    <a:lnTo>
                      <a:pt x="221" y="130"/>
                    </a:lnTo>
                    <a:lnTo>
                      <a:pt x="205" y="126"/>
                    </a:lnTo>
                    <a:lnTo>
                      <a:pt x="189" y="123"/>
                    </a:lnTo>
                    <a:lnTo>
                      <a:pt x="174" y="121"/>
                    </a:lnTo>
                    <a:lnTo>
                      <a:pt x="159" y="118"/>
                    </a:lnTo>
                    <a:lnTo>
                      <a:pt x="158" y="109"/>
                    </a:lnTo>
                    <a:lnTo>
                      <a:pt x="156" y="100"/>
                    </a:lnTo>
                    <a:lnTo>
                      <a:pt x="154" y="92"/>
                    </a:lnTo>
                    <a:lnTo>
                      <a:pt x="151" y="85"/>
                    </a:lnTo>
                    <a:lnTo>
                      <a:pt x="144" y="71"/>
                    </a:lnTo>
                    <a:lnTo>
                      <a:pt x="136" y="58"/>
                    </a:lnTo>
                    <a:lnTo>
                      <a:pt x="126" y="44"/>
                    </a:lnTo>
                    <a:lnTo>
                      <a:pt x="117" y="32"/>
                    </a:lnTo>
                    <a:lnTo>
                      <a:pt x="109" y="17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7" y="2"/>
                    </a:lnTo>
                    <a:lnTo>
                      <a:pt x="60" y="6"/>
                    </a:lnTo>
                    <a:lnTo>
                      <a:pt x="56" y="11"/>
                    </a:lnTo>
                    <a:lnTo>
                      <a:pt x="51" y="19"/>
                    </a:lnTo>
                    <a:lnTo>
                      <a:pt x="48" y="30"/>
                    </a:lnTo>
                    <a:lnTo>
                      <a:pt x="36" y="30"/>
                    </a:lnTo>
                    <a:lnTo>
                      <a:pt x="24" y="31"/>
                    </a:lnTo>
                    <a:lnTo>
                      <a:pt x="13" y="31"/>
                    </a:lnTo>
                    <a:lnTo>
                      <a:pt x="0" y="31"/>
                    </a:lnTo>
                    <a:lnTo>
                      <a:pt x="8" y="47"/>
                    </a:lnTo>
                    <a:lnTo>
                      <a:pt x="15" y="63"/>
                    </a:lnTo>
                    <a:lnTo>
                      <a:pt x="22" y="79"/>
                    </a:lnTo>
                    <a:lnTo>
                      <a:pt x="28" y="95"/>
                    </a:lnTo>
                    <a:lnTo>
                      <a:pt x="35" y="113"/>
                    </a:lnTo>
                    <a:lnTo>
                      <a:pt x="41" y="132"/>
                    </a:lnTo>
                    <a:lnTo>
                      <a:pt x="44" y="141"/>
                    </a:lnTo>
                    <a:lnTo>
                      <a:pt x="48" y="149"/>
                    </a:lnTo>
                    <a:lnTo>
                      <a:pt x="54" y="157"/>
                    </a:lnTo>
                    <a:lnTo>
                      <a:pt x="62" y="164"/>
                    </a:lnTo>
                    <a:lnTo>
                      <a:pt x="66" y="167"/>
                    </a:lnTo>
                    <a:lnTo>
                      <a:pt x="75" y="171"/>
                    </a:lnTo>
                    <a:lnTo>
                      <a:pt x="85" y="175"/>
                    </a:lnTo>
                    <a:lnTo>
                      <a:pt x="97" y="179"/>
                    </a:lnTo>
                    <a:lnTo>
                      <a:pt x="108" y="182"/>
                    </a:lnTo>
                    <a:lnTo>
                      <a:pt x="120" y="185"/>
                    </a:lnTo>
                    <a:lnTo>
                      <a:pt x="129" y="187"/>
                    </a:lnTo>
                    <a:lnTo>
                      <a:pt x="136" y="187"/>
                    </a:lnTo>
                    <a:lnTo>
                      <a:pt x="128" y="187"/>
                    </a:lnTo>
                    <a:lnTo>
                      <a:pt x="117" y="188"/>
                    </a:lnTo>
                    <a:lnTo>
                      <a:pt x="107" y="189"/>
                    </a:lnTo>
                    <a:lnTo>
                      <a:pt x="97" y="192"/>
                    </a:lnTo>
                    <a:lnTo>
                      <a:pt x="93" y="194"/>
                    </a:lnTo>
                    <a:lnTo>
                      <a:pt x="90" y="196"/>
                    </a:lnTo>
                    <a:lnTo>
                      <a:pt x="88" y="199"/>
                    </a:lnTo>
                    <a:lnTo>
                      <a:pt x="85" y="202"/>
                    </a:lnTo>
                    <a:lnTo>
                      <a:pt x="85" y="206"/>
                    </a:lnTo>
                    <a:lnTo>
                      <a:pt x="88" y="210"/>
                    </a:lnTo>
                    <a:lnTo>
                      <a:pt x="90" y="215"/>
                    </a:lnTo>
                    <a:lnTo>
                      <a:pt x="95" y="221"/>
                    </a:lnTo>
                    <a:lnTo>
                      <a:pt x="98" y="223"/>
                    </a:lnTo>
                    <a:lnTo>
                      <a:pt x="101" y="226"/>
                    </a:lnTo>
                    <a:lnTo>
                      <a:pt x="106" y="227"/>
                    </a:lnTo>
                    <a:lnTo>
                      <a:pt x="109" y="227"/>
                    </a:lnTo>
                    <a:lnTo>
                      <a:pt x="118" y="227"/>
                    </a:lnTo>
                    <a:lnTo>
                      <a:pt x="128" y="226"/>
                    </a:lnTo>
                    <a:lnTo>
                      <a:pt x="139" y="226"/>
                    </a:lnTo>
                    <a:lnTo>
                      <a:pt x="149" y="226"/>
                    </a:lnTo>
                    <a:lnTo>
                      <a:pt x="154" y="227"/>
                    </a:lnTo>
                    <a:lnTo>
                      <a:pt x="158" y="229"/>
                    </a:lnTo>
                    <a:lnTo>
                      <a:pt x="162" y="231"/>
                    </a:lnTo>
                    <a:lnTo>
                      <a:pt x="165" y="235"/>
                    </a:lnTo>
                    <a:lnTo>
                      <a:pt x="156" y="236"/>
                    </a:lnTo>
                    <a:lnTo>
                      <a:pt x="147" y="236"/>
                    </a:lnTo>
                    <a:lnTo>
                      <a:pt x="136" y="235"/>
                    </a:lnTo>
                    <a:lnTo>
                      <a:pt x="125" y="236"/>
                    </a:lnTo>
                    <a:lnTo>
                      <a:pt x="120" y="236"/>
                    </a:lnTo>
                    <a:lnTo>
                      <a:pt x="115" y="237"/>
                    </a:lnTo>
                    <a:lnTo>
                      <a:pt x="110" y="239"/>
                    </a:lnTo>
                    <a:lnTo>
                      <a:pt x="107" y="241"/>
                    </a:lnTo>
                    <a:lnTo>
                      <a:pt x="129" y="278"/>
                    </a:lnTo>
                    <a:lnTo>
                      <a:pt x="148" y="314"/>
                    </a:lnTo>
                    <a:lnTo>
                      <a:pt x="157" y="333"/>
                    </a:lnTo>
                    <a:lnTo>
                      <a:pt x="163" y="353"/>
                    </a:lnTo>
                    <a:lnTo>
                      <a:pt x="165" y="363"/>
                    </a:lnTo>
                    <a:lnTo>
                      <a:pt x="166" y="375"/>
                    </a:lnTo>
                    <a:lnTo>
                      <a:pt x="167" y="385"/>
                    </a:lnTo>
                    <a:lnTo>
                      <a:pt x="167" y="397"/>
                    </a:lnTo>
                    <a:lnTo>
                      <a:pt x="164" y="397"/>
                    </a:lnTo>
                    <a:lnTo>
                      <a:pt x="161" y="399"/>
                    </a:lnTo>
                    <a:lnTo>
                      <a:pt x="161" y="405"/>
                    </a:lnTo>
                    <a:lnTo>
                      <a:pt x="162" y="411"/>
                    </a:lnTo>
                    <a:lnTo>
                      <a:pt x="165" y="417"/>
                    </a:lnTo>
                    <a:lnTo>
                      <a:pt x="170" y="421"/>
                    </a:lnTo>
                    <a:lnTo>
                      <a:pt x="181" y="432"/>
                    </a:lnTo>
                    <a:lnTo>
                      <a:pt x="190" y="443"/>
                    </a:lnTo>
                    <a:lnTo>
                      <a:pt x="197" y="456"/>
                    </a:lnTo>
                    <a:lnTo>
                      <a:pt x="205" y="469"/>
                    </a:lnTo>
                    <a:lnTo>
                      <a:pt x="213" y="482"/>
                    </a:lnTo>
                    <a:lnTo>
                      <a:pt x="221" y="495"/>
                    </a:lnTo>
                    <a:lnTo>
                      <a:pt x="227" y="502"/>
                    </a:lnTo>
                    <a:lnTo>
                      <a:pt x="229" y="509"/>
                    </a:lnTo>
                    <a:lnTo>
                      <a:pt x="231" y="517"/>
                    </a:lnTo>
                    <a:lnTo>
                      <a:pt x="233" y="524"/>
                    </a:lnTo>
                    <a:lnTo>
                      <a:pt x="236" y="538"/>
                    </a:lnTo>
                    <a:lnTo>
                      <a:pt x="240" y="551"/>
                    </a:lnTo>
                    <a:lnTo>
                      <a:pt x="244" y="556"/>
                    </a:lnTo>
                    <a:lnTo>
                      <a:pt x="247" y="559"/>
                    </a:lnTo>
                    <a:lnTo>
                      <a:pt x="252" y="563"/>
                    </a:lnTo>
                    <a:lnTo>
                      <a:pt x="256" y="566"/>
                    </a:lnTo>
                    <a:lnTo>
                      <a:pt x="265" y="572"/>
                    </a:lnTo>
                    <a:lnTo>
                      <a:pt x="274" y="576"/>
                    </a:lnTo>
                    <a:lnTo>
                      <a:pt x="276" y="576"/>
                    </a:lnTo>
                    <a:lnTo>
                      <a:pt x="277" y="576"/>
                    </a:lnTo>
                    <a:lnTo>
                      <a:pt x="280" y="576"/>
                    </a:lnTo>
                    <a:lnTo>
                      <a:pt x="284" y="576"/>
                    </a:lnTo>
                    <a:lnTo>
                      <a:pt x="282" y="564"/>
                    </a:lnTo>
                    <a:lnTo>
                      <a:pt x="280" y="551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3" name="Freeform 242">
                <a:extLst>
                  <a:ext uri="{FF2B5EF4-FFF2-40B4-BE49-F238E27FC236}">
                    <a16:creationId xmlns="" xmlns:a16="http://schemas.microsoft.com/office/drawing/2014/main" id="{365DC313-C612-4DE6-9D30-983B01189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591" y="3239614"/>
                <a:ext cx="870790" cy="1185461"/>
              </a:xfrm>
              <a:custGeom>
                <a:avLst/>
                <a:gdLst>
                  <a:gd name="T0" fmla="*/ 659 w 2790"/>
                  <a:gd name="T1" fmla="*/ 3581 h 4287"/>
                  <a:gd name="T2" fmla="*/ 773 w 2790"/>
                  <a:gd name="T3" fmla="*/ 3703 h 4287"/>
                  <a:gd name="T4" fmla="*/ 804 w 2790"/>
                  <a:gd name="T5" fmla="*/ 3808 h 4287"/>
                  <a:gd name="T6" fmla="*/ 1055 w 2790"/>
                  <a:gd name="T7" fmla="*/ 3974 h 4287"/>
                  <a:gd name="T8" fmla="*/ 1312 w 2790"/>
                  <a:gd name="T9" fmla="*/ 4117 h 4287"/>
                  <a:gd name="T10" fmla="*/ 1531 w 2790"/>
                  <a:gd name="T11" fmla="*/ 4240 h 4287"/>
                  <a:gd name="T12" fmla="*/ 1794 w 2790"/>
                  <a:gd name="T13" fmla="*/ 4150 h 4287"/>
                  <a:gd name="T14" fmla="*/ 2107 w 2790"/>
                  <a:gd name="T15" fmla="*/ 4109 h 4287"/>
                  <a:gd name="T16" fmla="*/ 2265 w 2790"/>
                  <a:gd name="T17" fmla="*/ 3903 h 4287"/>
                  <a:gd name="T18" fmla="*/ 2182 w 2790"/>
                  <a:gd name="T19" fmla="*/ 3686 h 4287"/>
                  <a:gd name="T20" fmla="*/ 2399 w 2790"/>
                  <a:gd name="T21" fmla="*/ 3492 h 4287"/>
                  <a:gd name="T22" fmla="*/ 2600 w 2790"/>
                  <a:gd name="T23" fmla="*/ 3490 h 4287"/>
                  <a:gd name="T24" fmla="*/ 2698 w 2790"/>
                  <a:gd name="T25" fmla="*/ 3458 h 4287"/>
                  <a:gd name="T26" fmla="*/ 2789 w 2790"/>
                  <a:gd name="T27" fmla="*/ 3234 h 4287"/>
                  <a:gd name="T28" fmla="*/ 2631 w 2790"/>
                  <a:gd name="T29" fmla="*/ 3007 h 4287"/>
                  <a:gd name="T30" fmla="*/ 2479 w 2790"/>
                  <a:gd name="T31" fmla="*/ 2951 h 4287"/>
                  <a:gd name="T32" fmla="*/ 2422 w 2790"/>
                  <a:gd name="T33" fmla="*/ 2802 h 4287"/>
                  <a:gd name="T34" fmla="*/ 2223 w 2790"/>
                  <a:gd name="T35" fmla="*/ 2883 h 4287"/>
                  <a:gd name="T36" fmla="*/ 1974 w 2790"/>
                  <a:gd name="T37" fmla="*/ 2830 h 4287"/>
                  <a:gd name="T38" fmla="*/ 1860 w 2790"/>
                  <a:gd name="T39" fmla="*/ 2799 h 4287"/>
                  <a:gd name="T40" fmla="*/ 1828 w 2790"/>
                  <a:gd name="T41" fmla="*/ 2653 h 4287"/>
                  <a:gd name="T42" fmla="*/ 1989 w 2790"/>
                  <a:gd name="T43" fmla="*/ 2742 h 4287"/>
                  <a:gd name="T44" fmla="*/ 2044 w 2790"/>
                  <a:gd name="T45" fmla="*/ 2713 h 4287"/>
                  <a:gd name="T46" fmla="*/ 2094 w 2790"/>
                  <a:gd name="T47" fmla="*/ 2580 h 4287"/>
                  <a:gd name="T48" fmla="*/ 1999 w 2790"/>
                  <a:gd name="T49" fmla="*/ 2546 h 4287"/>
                  <a:gd name="T50" fmla="*/ 1795 w 2790"/>
                  <a:gd name="T51" fmla="*/ 2592 h 4287"/>
                  <a:gd name="T52" fmla="*/ 1778 w 2790"/>
                  <a:gd name="T53" fmla="*/ 2456 h 4287"/>
                  <a:gd name="T54" fmla="*/ 1702 w 2790"/>
                  <a:gd name="T55" fmla="*/ 2141 h 4287"/>
                  <a:gd name="T56" fmla="*/ 1890 w 2790"/>
                  <a:gd name="T57" fmla="*/ 2118 h 4287"/>
                  <a:gd name="T58" fmla="*/ 1843 w 2790"/>
                  <a:gd name="T59" fmla="*/ 1840 h 4287"/>
                  <a:gd name="T60" fmla="*/ 1889 w 2790"/>
                  <a:gd name="T61" fmla="*/ 1599 h 4287"/>
                  <a:gd name="T62" fmla="*/ 2227 w 2790"/>
                  <a:gd name="T63" fmla="*/ 1330 h 4287"/>
                  <a:gd name="T64" fmla="*/ 2038 w 2790"/>
                  <a:gd name="T65" fmla="*/ 1210 h 4287"/>
                  <a:gd name="T66" fmla="*/ 2130 w 2790"/>
                  <a:gd name="T67" fmla="*/ 1070 h 4287"/>
                  <a:gd name="T68" fmla="*/ 2165 w 2790"/>
                  <a:gd name="T69" fmla="*/ 813 h 4287"/>
                  <a:gd name="T70" fmla="*/ 2320 w 2790"/>
                  <a:gd name="T71" fmla="*/ 599 h 4287"/>
                  <a:gd name="T72" fmla="*/ 2166 w 2790"/>
                  <a:gd name="T73" fmla="*/ 508 h 4287"/>
                  <a:gd name="T74" fmla="*/ 2287 w 2790"/>
                  <a:gd name="T75" fmla="*/ 274 h 4287"/>
                  <a:gd name="T76" fmla="*/ 2222 w 2790"/>
                  <a:gd name="T77" fmla="*/ 107 h 4287"/>
                  <a:gd name="T78" fmla="*/ 2090 w 2790"/>
                  <a:gd name="T79" fmla="*/ 69 h 4287"/>
                  <a:gd name="T80" fmla="*/ 1912 w 2790"/>
                  <a:gd name="T81" fmla="*/ 192 h 4287"/>
                  <a:gd name="T82" fmla="*/ 1767 w 2790"/>
                  <a:gd name="T83" fmla="*/ 321 h 4287"/>
                  <a:gd name="T84" fmla="*/ 1649 w 2790"/>
                  <a:gd name="T85" fmla="*/ 388 h 4287"/>
                  <a:gd name="T86" fmla="*/ 1510 w 2790"/>
                  <a:gd name="T87" fmla="*/ 520 h 4287"/>
                  <a:gd name="T88" fmla="*/ 1336 w 2790"/>
                  <a:gd name="T89" fmla="*/ 618 h 4287"/>
                  <a:gd name="T90" fmla="*/ 1050 w 2790"/>
                  <a:gd name="T91" fmla="*/ 514 h 4287"/>
                  <a:gd name="T92" fmla="*/ 1049 w 2790"/>
                  <a:gd name="T93" fmla="*/ 862 h 4287"/>
                  <a:gd name="T94" fmla="*/ 794 w 2790"/>
                  <a:gd name="T95" fmla="*/ 913 h 4287"/>
                  <a:gd name="T96" fmla="*/ 567 w 2790"/>
                  <a:gd name="T97" fmla="*/ 947 h 4287"/>
                  <a:gd name="T98" fmla="*/ 418 w 2790"/>
                  <a:gd name="T99" fmla="*/ 1080 h 4287"/>
                  <a:gd name="T100" fmla="*/ 202 w 2790"/>
                  <a:gd name="T101" fmla="*/ 1104 h 4287"/>
                  <a:gd name="T102" fmla="*/ 180 w 2790"/>
                  <a:gd name="T103" fmla="*/ 1277 h 4287"/>
                  <a:gd name="T104" fmla="*/ 202 w 2790"/>
                  <a:gd name="T105" fmla="*/ 1430 h 4287"/>
                  <a:gd name="T106" fmla="*/ 149 w 2790"/>
                  <a:gd name="T107" fmla="*/ 1567 h 4287"/>
                  <a:gd name="T108" fmla="*/ 106 w 2790"/>
                  <a:gd name="T109" fmla="*/ 1670 h 4287"/>
                  <a:gd name="T110" fmla="*/ 177 w 2790"/>
                  <a:gd name="T111" fmla="*/ 1873 h 4287"/>
                  <a:gd name="T112" fmla="*/ 149 w 2790"/>
                  <a:gd name="T113" fmla="*/ 2024 h 4287"/>
                  <a:gd name="T114" fmla="*/ 29 w 2790"/>
                  <a:gd name="T115" fmla="*/ 2124 h 4287"/>
                  <a:gd name="T116" fmla="*/ 131 w 2790"/>
                  <a:gd name="T117" fmla="*/ 2208 h 4287"/>
                  <a:gd name="T118" fmla="*/ 203 w 2790"/>
                  <a:gd name="T119" fmla="*/ 2368 h 4287"/>
                  <a:gd name="T120" fmla="*/ 257 w 2790"/>
                  <a:gd name="T121" fmla="*/ 2606 h 4287"/>
                  <a:gd name="T122" fmla="*/ 361 w 2790"/>
                  <a:gd name="T123" fmla="*/ 2871 h 4287"/>
                  <a:gd name="T124" fmla="*/ 425 w 2790"/>
                  <a:gd name="T125" fmla="*/ 3234 h 4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90" h="4287">
                    <a:moveTo>
                      <a:pt x="560" y="3540"/>
                    </a:moveTo>
                    <a:lnTo>
                      <a:pt x="564" y="3539"/>
                    </a:lnTo>
                    <a:lnTo>
                      <a:pt x="567" y="3539"/>
                    </a:lnTo>
                    <a:lnTo>
                      <a:pt x="571" y="3539"/>
                    </a:lnTo>
                    <a:lnTo>
                      <a:pt x="574" y="3540"/>
                    </a:lnTo>
                    <a:lnTo>
                      <a:pt x="580" y="3544"/>
                    </a:lnTo>
                    <a:lnTo>
                      <a:pt x="585" y="3548"/>
                    </a:lnTo>
                    <a:lnTo>
                      <a:pt x="587" y="3551"/>
                    </a:lnTo>
                    <a:lnTo>
                      <a:pt x="588" y="3554"/>
                    </a:lnTo>
                    <a:lnTo>
                      <a:pt x="589" y="3557"/>
                    </a:lnTo>
                    <a:lnTo>
                      <a:pt x="589" y="3559"/>
                    </a:lnTo>
                    <a:lnTo>
                      <a:pt x="588" y="3563"/>
                    </a:lnTo>
                    <a:lnTo>
                      <a:pt x="587" y="3565"/>
                    </a:lnTo>
                    <a:lnTo>
                      <a:pt x="583" y="3567"/>
                    </a:lnTo>
                    <a:lnTo>
                      <a:pt x="580" y="3570"/>
                    </a:lnTo>
                    <a:lnTo>
                      <a:pt x="581" y="3573"/>
                    </a:lnTo>
                    <a:lnTo>
                      <a:pt x="583" y="3578"/>
                    </a:lnTo>
                    <a:lnTo>
                      <a:pt x="585" y="3581"/>
                    </a:lnTo>
                    <a:lnTo>
                      <a:pt x="589" y="3585"/>
                    </a:lnTo>
                    <a:lnTo>
                      <a:pt x="592" y="3587"/>
                    </a:lnTo>
                    <a:lnTo>
                      <a:pt x="596" y="3588"/>
                    </a:lnTo>
                    <a:lnTo>
                      <a:pt x="600" y="3589"/>
                    </a:lnTo>
                    <a:lnTo>
                      <a:pt x="605" y="3588"/>
                    </a:lnTo>
                    <a:lnTo>
                      <a:pt x="608" y="3579"/>
                    </a:lnTo>
                    <a:lnTo>
                      <a:pt x="610" y="3572"/>
                    </a:lnTo>
                    <a:lnTo>
                      <a:pt x="615" y="3566"/>
                    </a:lnTo>
                    <a:lnTo>
                      <a:pt x="620" y="3563"/>
                    </a:lnTo>
                    <a:lnTo>
                      <a:pt x="625" y="3563"/>
                    </a:lnTo>
                    <a:lnTo>
                      <a:pt x="632" y="3563"/>
                    </a:lnTo>
                    <a:lnTo>
                      <a:pt x="639" y="3566"/>
                    </a:lnTo>
                    <a:lnTo>
                      <a:pt x="648" y="3571"/>
                    </a:lnTo>
                    <a:lnTo>
                      <a:pt x="653" y="3575"/>
                    </a:lnTo>
                    <a:lnTo>
                      <a:pt x="657" y="3579"/>
                    </a:lnTo>
                    <a:lnTo>
                      <a:pt x="659" y="3581"/>
                    </a:lnTo>
                    <a:lnTo>
                      <a:pt x="662" y="3585"/>
                    </a:lnTo>
                    <a:lnTo>
                      <a:pt x="663" y="3587"/>
                    </a:lnTo>
                    <a:lnTo>
                      <a:pt x="663" y="3589"/>
                    </a:lnTo>
                    <a:lnTo>
                      <a:pt x="662" y="3592"/>
                    </a:lnTo>
                    <a:lnTo>
                      <a:pt x="661" y="3595"/>
                    </a:lnTo>
                    <a:lnTo>
                      <a:pt x="658" y="3599"/>
                    </a:lnTo>
                    <a:lnTo>
                      <a:pt x="655" y="3605"/>
                    </a:lnTo>
                    <a:lnTo>
                      <a:pt x="654" y="3607"/>
                    </a:lnTo>
                    <a:lnTo>
                      <a:pt x="654" y="3611"/>
                    </a:lnTo>
                    <a:lnTo>
                      <a:pt x="654" y="3614"/>
                    </a:lnTo>
                    <a:lnTo>
                      <a:pt x="654" y="3619"/>
                    </a:lnTo>
                    <a:lnTo>
                      <a:pt x="663" y="3619"/>
                    </a:lnTo>
                    <a:lnTo>
                      <a:pt x="672" y="3619"/>
                    </a:lnTo>
                    <a:lnTo>
                      <a:pt x="681" y="3619"/>
                    </a:lnTo>
                    <a:lnTo>
                      <a:pt x="690" y="3619"/>
                    </a:lnTo>
                    <a:lnTo>
                      <a:pt x="690" y="3635"/>
                    </a:lnTo>
                    <a:lnTo>
                      <a:pt x="691" y="3649"/>
                    </a:lnTo>
                    <a:lnTo>
                      <a:pt x="698" y="3641"/>
                    </a:lnTo>
                    <a:lnTo>
                      <a:pt x="708" y="3630"/>
                    </a:lnTo>
                    <a:lnTo>
                      <a:pt x="715" y="3624"/>
                    </a:lnTo>
                    <a:lnTo>
                      <a:pt x="721" y="3620"/>
                    </a:lnTo>
                    <a:lnTo>
                      <a:pt x="727" y="3618"/>
                    </a:lnTo>
                    <a:lnTo>
                      <a:pt x="730" y="3616"/>
                    </a:lnTo>
                    <a:lnTo>
                      <a:pt x="730" y="3627"/>
                    </a:lnTo>
                    <a:lnTo>
                      <a:pt x="731" y="3639"/>
                    </a:lnTo>
                    <a:lnTo>
                      <a:pt x="730" y="3651"/>
                    </a:lnTo>
                    <a:lnTo>
                      <a:pt x="728" y="3661"/>
                    </a:lnTo>
                    <a:lnTo>
                      <a:pt x="736" y="3663"/>
                    </a:lnTo>
                    <a:lnTo>
                      <a:pt x="743" y="3667"/>
                    </a:lnTo>
                    <a:lnTo>
                      <a:pt x="748" y="3671"/>
                    </a:lnTo>
                    <a:lnTo>
                      <a:pt x="752" y="3676"/>
                    </a:lnTo>
                    <a:lnTo>
                      <a:pt x="758" y="3688"/>
                    </a:lnTo>
                    <a:lnTo>
                      <a:pt x="765" y="3702"/>
                    </a:lnTo>
                    <a:lnTo>
                      <a:pt x="773" y="3703"/>
                    </a:lnTo>
                    <a:lnTo>
                      <a:pt x="781" y="3702"/>
                    </a:lnTo>
                    <a:lnTo>
                      <a:pt x="782" y="3698"/>
                    </a:lnTo>
                    <a:lnTo>
                      <a:pt x="784" y="3695"/>
                    </a:lnTo>
                    <a:lnTo>
                      <a:pt x="786" y="3693"/>
                    </a:lnTo>
                    <a:lnTo>
                      <a:pt x="789" y="3690"/>
                    </a:lnTo>
                    <a:lnTo>
                      <a:pt x="795" y="3687"/>
                    </a:lnTo>
                    <a:lnTo>
                      <a:pt x="802" y="3687"/>
                    </a:lnTo>
                    <a:lnTo>
                      <a:pt x="805" y="3687"/>
                    </a:lnTo>
                    <a:lnTo>
                      <a:pt x="809" y="3688"/>
                    </a:lnTo>
                    <a:lnTo>
                      <a:pt x="811" y="3689"/>
                    </a:lnTo>
                    <a:lnTo>
                      <a:pt x="813" y="3692"/>
                    </a:lnTo>
                    <a:lnTo>
                      <a:pt x="814" y="3694"/>
                    </a:lnTo>
                    <a:lnTo>
                      <a:pt x="814" y="3696"/>
                    </a:lnTo>
                    <a:lnTo>
                      <a:pt x="814" y="3700"/>
                    </a:lnTo>
                    <a:lnTo>
                      <a:pt x="813" y="3703"/>
                    </a:lnTo>
                    <a:lnTo>
                      <a:pt x="810" y="3709"/>
                    </a:lnTo>
                    <a:lnTo>
                      <a:pt x="805" y="3713"/>
                    </a:lnTo>
                    <a:lnTo>
                      <a:pt x="801" y="3717"/>
                    </a:lnTo>
                    <a:lnTo>
                      <a:pt x="796" y="3721"/>
                    </a:lnTo>
                    <a:lnTo>
                      <a:pt x="792" y="3726"/>
                    </a:lnTo>
                    <a:lnTo>
                      <a:pt x="787" y="3730"/>
                    </a:lnTo>
                    <a:lnTo>
                      <a:pt x="785" y="3736"/>
                    </a:lnTo>
                    <a:lnTo>
                      <a:pt x="785" y="3742"/>
                    </a:lnTo>
                    <a:lnTo>
                      <a:pt x="786" y="3747"/>
                    </a:lnTo>
                    <a:lnTo>
                      <a:pt x="788" y="3752"/>
                    </a:lnTo>
                    <a:lnTo>
                      <a:pt x="790" y="3756"/>
                    </a:lnTo>
                    <a:lnTo>
                      <a:pt x="793" y="3761"/>
                    </a:lnTo>
                    <a:lnTo>
                      <a:pt x="795" y="3766"/>
                    </a:lnTo>
                    <a:lnTo>
                      <a:pt x="797" y="3770"/>
                    </a:lnTo>
                    <a:lnTo>
                      <a:pt x="799" y="3776"/>
                    </a:lnTo>
                    <a:lnTo>
                      <a:pt x="799" y="3782"/>
                    </a:lnTo>
                    <a:lnTo>
                      <a:pt x="801" y="3795"/>
                    </a:lnTo>
                    <a:lnTo>
                      <a:pt x="803" y="3804"/>
                    </a:lnTo>
                    <a:lnTo>
                      <a:pt x="804" y="3808"/>
                    </a:lnTo>
                    <a:lnTo>
                      <a:pt x="806" y="3811"/>
                    </a:lnTo>
                    <a:lnTo>
                      <a:pt x="809" y="3813"/>
                    </a:lnTo>
                    <a:lnTo>
                      <a:pt x="812" y="3815"/>
                    </a:lnTo>
                    <a:lnTo>
                      <a:pt x="827" y="3819"/>
                    </a:lnTo>
                    <a:lnTo>
                      <a:pt x="850" y="3823"/>
                    </a:lnTo>
                    <a:lnTo>
                      <a:pt x="855" y="3824"/>
                    </a:lnTo>
                    <a:lnTo>
                      <a:pt x="861" y="3826"/>
                    </a:lnTo>
                    <a:lnTo>
                      <a:pt x="866" y="3830"/>
                    </a:lnTo>
                    <a:lnTo>
                      <a:pt x="871" y="3834"/>
                    </a:lnTo>
                    <a:lnTo>
                      <a:pt x="881" y="3845"/>
                    </a:lnTo>
                    <a:lnTo>
                      <a:pt x="889" y="3858"/>
                    </a:lnTo>
                    <a:lnTo>
                      <a:pt x="897" y="3871"/>
                    </a:lnTo>
                    <a:lnTo>
                      <a:pt x="902" y="3885"/>
                    </a:lnTo>
                    <a:lnTo>
                      <a:pt x="904" y="3892"/>
                    </a:lnTo>
                    <a:lnTo>
                      <a:pt x="905" y="3898"/>
                    </a:lnTo>
                    <a:lnTo>
                      <a:pt x="907" y="3905"/>
                    </a:lnTo>
                    <a:lnTo>
                      <a:pt x="905" y="3909"/>
                    </a:lnTo>
                    <a:lnTo>
                      <a:pt x="911" y="3909"/>
                    </a:lnTo>
                    <a:lnTo>
                      <a:pt x="917" y="3910"/>
                    </a:lnTo>
                    <a:lnTo>
                      <a:pt x="922" y="3911"/>
                    </a:lnTo>
                    <a:lnTo>
                      <a:pt x="927" y="3912"/>
                    </a:lnTo>
                    <a:lnTo>
                      <a:pt x="936" y="3918"/>
                    </a:lnTo>
                    <a:lnTo>
                      <a:pt x="945" y="3925"/>
                    </a:lnTo>
                    <a:lnTo>
                      <a:pt x="961" y="3940"/>
                    </a:lnTo>
                    <a:lnTo>
                      <a:pt x="977" y="3955"/>
                    </a:lnTo>
                    <a:lnTo>
                      <a:pt x="982" y="3958"/>
                    </a:lnTo>
                    <a:lnTo>
                      <a:pt x="987" y="3960"/>
                    </a:lnTo>
                    <a:lnTo>
                      <a:pt x="993" y="3961"/>
                    </a:lnTo>
                    <a:lnTo>
                      <a:pt x="999" y="3963"/>
                    </a:lnTo>
                    <a:lnTo>
                      <a:pt x="1012" y="3965"/>
                    </a:lnTo>
                    <a:lnTo>
                      <a:pt x="1026" y="3966"/>
                    </a:lnTo>
                    <a:lnTo>
                      <a:pt x="1040" y="3967"/>
                    </a:lnTo>
                    <a:lnTo>
                      <a:pt x="1050" y="3971"/>
                    </a:lnTo>
                    <a:lnTo>
                      <a:pt x="1055" y="3974"/>
                    </a:lnTo>
                    <a:lnTo>
                      <a:pt x="1059" y="3976"/>
                    </a:lnTo>
                    <a:lnTo>
                      <a:pt x="1061" y="3981"/>
                    </a:lnTo>
                    <a:lnTo>
                      <a:pt x="1063" y="3987"/>
                    </a:lnTo>
                    <a:lnTo>
                      <a:pt x="1066" y="4000"/>
                    </a:lnTo>
                    <a:lnTo>
                      <a:pt x="1069" y="4012"/>
                    </a:lnTo>
                    <a:lnTo>
                      <a:pt x="1074" y="4022"/>
                    </a:lnTo>
                    <a:lnTo>
                      <a:pt x="1080" y="4031"/>
                    </a:lnTo>
                    <a:lnTo>
                      <a:pt x="1086" y="4038"/>
                    </a:lnTo>
                    <a:lnTo>
                      <a:pt x="1096" y="4045"/>
                    </a:lnTo>
                    <a:lnTo>
                      <a:pt x="1107" y="4049"/>
                    </a:lnTo>
                    <a:lnTo>
                      <a:pt x="1122" y="4055"/>
                    </a:lnTo>
                    <a:lnTo>
                      <a:pt x="1134" y="4057"/>
                    </a:lnTo>
                    <a:lnTo>
                      <a:pt x="1147" y="4059"/>
                    </a:lnTo>
                    <a:lnTo>
                      <a:pt x="1159" y="4061"/>
                    </a:lnTo>
                    <a:lnTo>
                      <a:pt x="1172" y="4059"/>
                    </a:lnTo>
                    <a:lnTo>
                      <a:pt x="1189" y="4056"/>
                    </a:lnTo>
                    <a:lnTo>
                      <a:pt x="1207" y="4049"/>
                    </a:lnTo>
                    <a:lnTo>
                      <a:pt x="1216" y="4046"/>
                    </a:lnTo>
                    <a:lnTo>
                      <a:pt x="1225" y="4043"/>
                    </a:lnTo>
                    <a:lnTo>
                      <a:pt x="1234" y="4042"/>
                    </a:lnTo>
                    <a:lnTo>
                      <a:pt x="1242" y="4043"/>
                    </a:lnTo>
                    <a:lnTo>
                      <a:pt x="1244" y="4057"/>
                    </a:lnTo>
                    <a:lnTo>
                      <a:pt x="1244" y="4072"/>
                    </a:lnTo>
                    <a:lnTo>
                      <a:pt x="1244" y="4087"/>
                    </a:lnTo>
                    <a:lnTo>
                      <a:pt x="1244" y="4102"/>
                    </a:lnTo>
                    <a:lnTo>
                      <a:pt x="1252" y="4099"/>
                    </a:lnTo>
                    <a:lnTo>
                      <a:pt x="1260" y="4098"/>
                    </a:lnTo>
                    <a:lnTo>
                      <a:pt x="1269" y="4097"/>
                    </a:lnTo>
                    <a:lnTo>
                      <a:pt x="1278" y="4097"/>
                    </a:lnTo>
                    <a:lnTo>
                      <a:pt x="1286" y="4098"/>
                    </a:lnTo>
                    <a:lnTo>
                      <a:pt x="1294" y="4100"/>
                    </a:lnTo>
                    <a:lnTo>
                      <a:pt x="1302" y="4104"/>
                    </a:lnTo>
                    <a:lnTo>
                      <a:pt x="1307" y="4109"/>
                    </a:lnTo>
                    <a:lnTo>
                      <a:pt x="1312" y="4117"/>
                    </a:lnTo>
                    <a:lnTo>
                      <a:pt x="1316" y="4130"/>
                    </a:lnTo>
                    <a:lnTo>
                      <a:pt x="1319" y="4136"/>
                    </a:lnTo>
                    <a:lnTo>
                      <a:pt x="1322" y="4140"/>
                    </a:lnTo>
                    <a:lnTo>
                      <a:pt x="1324" y="4144"/>
                    </a:lnTo>
                    <a:lnTo>
                      <a:pt x="1329" y="4146"/>
                    </a:lnTo>
                    <a:lnTo>
                      <a:pt x="1329" y="4140"/>
                    </a:lnTo>
                    <a:lnTo>
                      <a:pt x="1334" y="4140"/>
                    </a:lnTo>
                    <a:lnTo>
                      <a:pt x="1338" y="4140"/>
                    </a:lnTo>
                    <a:lnTo>
                      <a:pt x="1342" y="4141"/>
                    </a:lnTo>
                    <a:lnTo>
                      <a:pt x="1346" y="4144"/>
                    </a:lnTo>
                    <a:lnTo>
                      <a:pt x="1353" y="4149"/>
                    </a:lnTo>
                    <a:lnTo>
                      <a:pt x="1360" y="4156"/>
                    </a:lnTo>
                    <a:lnTo>
                      <a:pt x="1367" y="4163"/>
                    </a:lnTo>
                    <a:lnTo>
                      <a:pt x="1372" y="4171"/>
                    </a:lnTo>
                    <a:lnTo>
                      <a:pt x="1380" y="4177"/>
                    </a:lnTo>
                    <a:lnTo>
                      <a:pt x="1387" y="4180"/>
                    </a:lnTo>
                    <a:lnTo>
                      <a:pt x="1405" y="4181"/>
                    </a:lnTo>
                    <a:lnTo>
                      <a:pt x="1426" y="4182"/>
                    </a:lnTo>
                    <a:lnTo>
                      <a:pt x="1435" y="4184"/>
                    </a:lnTo>
                    <a:lnTo>
                      <a:pt x="1443" y="4187"/>
                    </a:lnTo>
                    <a:lnTo>
                      <a:pt x="1446" y="4189"/>
                    </a:lnTo>
                    <a:lnTo>
                      <a:pt x="1450" y="4193"/>
                    </a:lnTo>
                    <a:lnTo>
                      <a:pt x="1452" y="4196"/>
                    </a:lnTo>
                    <a:lnTo>
                      <a:pt x="1454" y="4202"/>
                    </a:lnTo>
                    <a:lnTo>
                      <a:pt x="1455" y="4211"/>
                    </a:lnTo>
                    <a:lnTo>
                      <a:pt x="1458" y="4229"/>
                    </a:lnTo>
                    <a:lnTo>
                      <a:pt x="1475" y="4226"/>
                    </a:lnTo>
                    <a:lnTo>
                      <a:pt x="1493" y="4223"/>
                    </a:lnTo>
                    <a:lnTo>
                      <a:pt x="1502" y="4223"/>
                    </a:lnTo>
                    <a:lnTo>
                      <a:pt x="1510" y="4223"/>
                    </a:lnTo>
                    <a:lnTo>
                      <a:pt x="1518" y="4226"/>
                    </a:lnTo>
                    <a:lnTo>
                      <a:pt x="1525" y="4229"/>
                    </a:lnTo>
                    <a:lnTo>
                      <a:pt x="1528" y="4232"/>
                    </a:lnTo>
                    <a:lnTo>
                      <a:pt x="1531" y="4240"/>
                    </a:lnTo>
                    <a:lnTo>
                      <a:pt x="1533" y="4250"/>
                    </a:lnTo>
                    <a:lnTo>
                      <a:pt x="1535" y="4260"/>
                    </a:lnTo>
                    <a:lnTo>
                      <a:pt x="1537" y="4279"/>
                    </a:lnTo>
                    <a:lnTo>
                      <a:pt x="1537" y="4287"/>
                    </a:lnTo>
                    <a:lnTo>
                      <a:pt x="1543" y="4287"/>
                    </a:lnTo>
                    <a:lnTo>
                      <a:pt x="1550" y="4286"/>
                    </a:lnTo>
                    <a:lnTo>
                      <a:pt x="1556" y="4284"/>
                    </a:lnTo>
                    <a:lnTo>
                      <a:pt x="1561" y="4281"/>
                    </a:lnTo>
                    <a:lnTo>
                      <a:pt x="1574" y="4276"/>
                    </a:lnTo>
                    <a:lnTo>
                      <a:pt x="1586" y="4272"/>
                    </a:lnTo>
                    <a:lnTo>
                      <a:pt x="1603" y="4271"/>
                    </a:lnTo>
                    <a:lnTo>
                      <a:pt x="1620" y="4271"/>
                    </a:lnTo>
                    <a:lnTo>
                      <a:pt x="1638" y="4272"/>
                    </a:lnTo>
                    <a:lnTo>
                      <a:pt x="1655" y="4273"/>
                    </a:lnTo>
                    <a:lnTo>
                      <a:pt x="1673" y="4275"/>
                    </a:lnTo>
                    <a:lnTo>
                      <a:pt x="1687" y="4275"/>
                    </a:lnTo>
                    <a:lnTo>
                      <a:pt x="1691" y="4273"/>
                    </a:lnTo>
                    <a:lnTo>
                      <a:pt x="1696" y="4271"/>
                    </a:lnTo>
                    <a:lnTo>
                      <a:pt x="1700" y="4270"/>
                    </a:lnTo>
                    <a:lnTo>
                      <a:pt x="1704" y="4267"/>
                    </a:lnTo>
                    <a:lnTo>
                      <a:pt x="1706" y="4263"/>
                    </a:lnTo>
                    <a:lnTo>
                      <a:pt x="1708" y="4260"/>
                    </a:lnTo>
                    <a:lnTo>
                      <a:pt x="1710" y="4255"/>
                    </a:lnTo>
                    <a:lnTo>
                      <a:pt x="1712" y="4250"/>
                    </a:lnTo>
                    <a:lnTo>
                      <a:pt x="1715" y="4237"/>
                    </a:lnTo>
                    <a:lnTo>
                      <a:pt x="1718" y="4221"/>
                    </a:lnTo>
                    <a:lnTo>
                      <a:pt x="1723" y="4206"/>
                    </a:lnTo>
                    <a:lnTo>
                      <a:pt x="1729" y="4194"/>
                    </a:lnTo>
                    <a:lnTo>
                      <a:pt x="1737" y="4184"/>
                    </a:lnTo>
                    <a:lnTo>
                      <a:pt x="1745" y="4173"/>
                    </a:lnTo>
                    <a:lnTo>
                      <a:pt x="1755" y="4165"/>
                    </a:lnTo>
                    <a:lnTo>
                      <a:pt x="1767" y="4160"/>
                    </a:lnTo>
                    <a:lnTo>
                      <a:pt x="1780" y="4154"/>
                    </a:lnTo>
                    <a:lnTo>
                      <a:pt x="1794" y="4150"/>
                    </a:lnTo>
                    <a:lnTo>
                      <a:pt x="1807" y="4148"/>
                    </a:lnTo>
                    <a:lnTo>
                      <a:pt x="1822" y="4147"/>
                    </a:lnTo>
                    <a:lnTo>
                      <a:pt x="1829" y="4148"/>
                    </a:lnTo>
                    <a:lnTo>
                      <a:pt x="1836" y="4149"/>
                    </a:lnTo>
                    <a:lnTo>
                      <a:pt x="1843" y="4153"/>
                    </a:lnTo>
                    <a:lnTo>
                      <a:pt x="1848" y="4156"/>
                    </a:lnTo>
                    <a:lnTo>
                      <a:pt x="1856" y="4166"/>
                    </a:lnTo>
                    <a:lnTo>
                      <a:pt x="1864" y="4177"/>
                    </a:lnTo>
                    <a:lnTo>
                      <a:pt x="1869" y="4181"/>
                    </a:lnTo>
                    <a:lnTo>
                      <a:pt x="1873" y="4185"/>
                    </a:lnTo>
                    <a:lnTo>
                      <a:pt x="1877" y="4186"/>
                    </a:lnTo>
                    <a:lnTo>
                      <a:pt x="1879" y="4187"/>
                    </a:lnTo>
                    <a:lnTo>
                      <a:pt x="1882" y="4187"/>
                    </a:lnTo>
                    <a:lnTo>
                      <a:pt x="1886" y="4187"/>
                    </a:lnTo>
                    <a:lnTo>
                      <a:pt x="1889" y="4172"/>
                    </a:lnTo>
                    <a:lnTo>
                      <a:pt x="1890" y="4157"/>
                    </a:lnTo>
                    <a:lnTo>
                      <a:pt x="1904" y="4154"/>
                    </a:lnTo>
                    <a:lnTo>
                      <a:pt x="1918" y="4152"/>
                    </a:lnTo>
                    <a:lnTo>
                      <a:pt x="1930" y="4150"/>
                    </a:lnTo>
                    <a:lnTo>
                      <a:pt x="1942" y="4150"/>
                    </a:lnTo>
                    <a:lnTo>
                      <a:pt x="1967" y="4154"/>
                    </a:lnTo>
                    <a:lnTo>
                      <a:pt x="1993" y="4158"/>
                    </a:lnTo>
                    <a:lnTo>
                      <a:pt x="2017" y="4165"/>
                    </a:lnTo>
                    <a:lnTo>
                      <a:pt x="2044" y="4173"/>
                    </a:lnTo>
                    <a:lnTo>
                      <a:pt x="2058" y="4177"/>
                    </a:lnTo>
                    <a:lnTo>
                      <a:pt x="2070" y="4180"/>
                    </a:lnTo>
                    <a:lnTo>
                      <a:pt x="2083" y="4181"/>
                    </a:lnTo>
                    <a:lnTo>
                      <a:pt x="2093" y="4181"/>
                    </a:lnTo>
                    <a:lnTo>
                      <a:pt x="2094" y="4169"/>
                    </a:lnTo>
                    <a:lnTo>
                      <a:pt x="2094" y="4157"/>
                    </a:lnTo>
                    <a:lnTo>
                      <a:pt x="2096" y="4145"/>
                    </a:lnTo>
                    <a:lnTo>
                      <a:pt x="2099" y="4132"/>
                    </a:lnTo>
                    <a:lnTo>
                      <a:pt x="2102" y="4121"/>
                    </a:lnTo>
                    <a:lnTo>
                      <a:pt x="2107" y="4109"/>
                    </a:lnTo>
                    <a:lnTo>
                      <a:pt x="2112" y="4099"/>
                    </a:lnTo>
                    <a:lnTo>
                      <a:pt x="2119" y="4090"/>
                    </a:lnTo>
                    <a:lnTo>
                      <a:pt x="2128" y="4081"/>
                    </a:lnTo>
                    <a:lnTo>
                      <a:pt x="2140" y="4075"/>
                    </a:lnTo>
                    <a:lnTo>
                      <a:pt x="2150" y="4071"/>
                    </a:lnTo>
                    <a:lnTo>
                      <a:pt x="2163" y="4067"/>
                    </a:lnTo>
                    <a:lnTo>
                      <a:pt x="2174" y="4065"/>
                    </a:lnTo>
                    <a:lnTo>
                      <a:pt x="2186" y="4064"/>
                    </a:lnTo>
                    <a:lnTo>
                      <a:pt x="2199" y="4064"/>
                    </a:lnTo>
                    <a:lnTo>
                      <a:pt x="2211" y="4064"/>
                    </a:lnTo>
                    <a:lnTo>
                      <a:pt x="2226" y="4064"/>
                    </a:lnTo>
                    <a:lnTo>
                      <a:pt x="2239" y="4063"/>
                    </a:lnTo>
                    <a:lnTo>
                      <a:pt x="2240" y="4050"/>
                    </a:lnTo>
                    <a:lnTo>
                      <a:pt x="2240" y="4037"/>
                    </a:lnTo>
                    <a:lnTo>
                      <a:pt x="2241" y="4030"/>
                    </a:lnTo>
                    <a:lnTo>
                      <a:pt x="2245" y="4024"/>
                    </a:lnTo>
                    <a:lnTo>
                      <a:pt x="2248" y="4020"/>
                    </a:lnTo>
                    <a:lnTo>
                      <a:pt x="2254" y="4015"/>
                    </a:lnTo>
                    <a:lnTo>
                      <a:pt x="2260" y="4010"/>
                    </a:lnTo>
                    <a:lnTo>
                      <a:pt x="2267" y="4006"/>
                    </a:lnTo>
                    <a:lnTo>
                      <a:pt x="2270" y="4004"/>
                    </a:lnTo>
                    <a:lnTo>
                      <a:pt x="2273" y="4000"/>
                    </a:lnTo>
                    <a:lnTo>
                      <a:pt x="2274" y="3997"/>
                    </a:lnTo>
                    <a:lnTo>
                      <a:pt x="2276" y="3992"/>
                    </a:lnTo>
                    <a:lnTo>
                      <a:pt x="2279" y="3974"/>
                    </a:lnTo>
                    <a:lnTo>
                      <a:pt x="2280" y="3956"/>
                    </a:lnTo>
                    <a:lnTo>
                      <a:pt x="2280" y="3947"/>
                    </a:lnTo>
                    <a:lnTo>
                      <a:pt x="2279" y="3938"/>
                    </a:lnTo>
                    <a:lnTo>
                      <a:pt x="2278" y="3928"/>
                    </a:lnTo>
                    <a:lnTo>
                      <a:pt x="2275" y="3919"/>
                    </a:lnTo>
                    <a:lnTo>
                      <a:pt x="2273" y="3915"/>
                    </a:lnTo>
                    <a:lnTo>
                      <a:pt x="2271" y="3911"/>
                    </a:lnTo>
                    <a:lnTo>
                      <a:pt x="2268" y="3907"/>
                    </a:lnTo>
                    <a:lnTo>
                      <a:pt x="2265" y="3903"/>
                    </a:lnTo>
                    <a:lnTo>
                      <a:pt x="2256" y="3899"/>
                    </a:lnTo>
                    <a:lnTo>
                      <a:pt x="2246" y="3895"/>
                    </a:lnTo>
                    <a:lnTo>
                      <a:pt x="2234" y="3893"/>
                    </a:lnTo>
                    <a:lnTo>
                      <a:pt x="2223" y="3891"/>
                    </a:lnTo>
                    <a:lnTo>
                      <a:pt x="2209" y="3890"/>
                    </a:lnTo>
                    <a:lnTo>
                      <a:pt x="2196" y="3890"/>
                    </a:lnTo>
                    <a:lnTo>
                      <a:pt x="2168" y="3890"/>
                    </a:lnTo>
                    <a:lnTo>
                      <a:pt x="2142" y="3887"/>
                    </a:lnTo>
                    <a:lnTo>
                      <a:pt x="2130" y="3885"/>
                    </a:lnTo>
                    <a:lnTo>
                      <a:pt x="2119" y="3883"/>
                    </a:lnTo>
                    <a:lnTo>
                      <a:pt x="2115" y="3881"/>
                    </a:lnTo>
                    <a:lnTo>
                      <a:pt x="2110" y="3878"/>
                    </a:lnTo>
                    <a:lnTo>
                      <a:pt x="2107" y="3875"/>
                    </a:lnTo>
                    <a:lnTo>
                      <a:pt x="2103" y="3871"/>
                    </a:lnTo>
                    <a:lnTo>
                      <a:pt x="2123" y="3860"/>
                    </a:lnTo>
                    <a:lnTo>
                      <a:pt x="2144" y="3844"/>
                    </a:lnTo>
                    <a:lnTo>
                      <a:pt x="2156" y="3836"/>
                    </a:lnTo>
                    <a:lnTo>
                      <a:pt x="2166" y="3828"/>
                    </a:lnTo>
                    <a:lnTo>
                      <a:pt x="2175" y="3820"/>
                    </a:lnTo>
                    <a:lnTo>
                      <a:pt x="2182" y="3812"/>
                    </a:lnTo>
                    <a:lnTo>
                      <a:pt x="2186" y="3807"/>
                    </a:lnTo>
                    <a:lnTo>
                      <a:pt x="2189" y="3801"/>
                    </a:lnTo>
                    <a:lnTo>
                      <a:pt x="2192" y="3795"/>
                    </a:lnTo>
                    <a:lnTo>
                      <a:pt x="2194" y="3789"/>
                    </a:lnTo>
                    <a:lnTo>
                      <a:pt x="2197" y="3777"/>
                    </a:lnTo>
                    <a:lnTo>
                      <a:pt x="2198" y="3763"/>
                    </a:lnTo>
                    <a:lnTo>
                      <a:pt x="2197" y="3736"/>
                    </a:lnTo>
                    <a:lnTo>
                      <a:pt x="2194" y="3711"/>
                    </a:lnTo>
                    <a:lnTo>
                      <a:pt x="2191" y="3711"/>
                    </a:lnTo>
                    <a:lnTo>
                      <a:pt x="2185" y="3711"/>
                    </a:lnTo>
                    <a:lnTo>
                      <a:pt x="2181" y="3710"/>
                    </a:lnTo>
                    <a:lnTo>
                      <a:pt x="2177" y="3710"/>
                    </a:lnTo>
                    <a:lnTo>
                      <a:pt x="2180" y="3698"/>
                    </a:lnTo>
                    <a:lnTo>
                      <a:pt x="2182" y="3686"/>
                    </a:lnTo>
                    <a:lnTo>
                      <a:pt x="2182" y="3673"/>
                    </a:lnTo>
                    <a:lnTo>
                      <a:pt x="2182" y="3661"/>
                    </a:lnTo>
                    <a:lnTo>
                      <a:pt x="2180" y="3635"/>
                    </a:lnTo>
                    <a:lnTo>
                      <a:pt x="2180" y="3610"/>
                    </a:lnTo>
                    <a:lnTo>
                      <a:pt x="2191" y="3610"/>
                    </a:lnTo>
                    <a:lnTo>
                      <a:pt x="2204" y="3610"/>
                    </a:lnTo>
                    <a:lnTo>
                      <a:pt x="2216" y="3610"/>
                    </a:lnTo>
                    <a:lnTo>
                      <a:pt x="2230" y="3608"/>
                    </a:lnTo>
                    <a:lnTo>
                      <a:pt x="2243" y="3607"/>
                    </a:lnTo>
                    <a:lnTo>
                      <a:pt x="2256" y="3605"/>
                    </a:lnTo>
                    <a:lnTo>
                      <a:pt x="2268" y="3602"/>
                    </a:lnTo>
                    <a:lnTo>
                      <a:pt x="2279" y="3597"/>
                    </a:lnTo>
                    <a:lnTo>
                      <a:pt x="2283" y="3594"/>
                    </a:lnTo>
                    <a:lnTo>
                      <a:pt x="2288" y="3590"/>
                    </a:lnTo>
                    <a:lnTo>
                      <a:pt x="2291" y="3586"/>
                    </a:lnTo>
                    <a:lnTo>
                      <a:pt x="2293" y="3581"/>
                    </a:lnTo>
                    <a:lnTo>
                      <a:pt x="2298" y="3571"/>
                    </a:lnTo>
                    <a:lnTo>
                      <a:pt x="2300" y="3559"/>
                    </a:lnTo>
                    <a:lnTo>
                      <a:pt x="2304" y="3548"/>
                    </a:lnTo>
                    <a:lnTo>
                      <a:pt x="2305" y="3537"/>
                    </a:lnTo>
                    <a:lnTo>
                      <a:pt x="2308" y="3514"/>
                    </a:lnTo>
                    <a:lnTo>
                      <a:pt x="2312" y="3492"/>
                    </a:lnTo>
                    <a:lnTo>
                      <a:pt x="2314" y="3488"/>
                    </a:lnTo>
                    <a:lnTo>
                      <a:pt x="2317" y="3483"/>
                    </a:lnTo>
                    <a:lnTo>
                      <a:pt x="2322" y="3480"/>
                    </a:lnTo>
                    <a:lnTo>
                      <a:pt x="2328" y="3477"/>
                    </a:lnTo>
                    <a:lnTo>
                      <a:pt x="2334" y="3476"/>
                    </a:lnTo>
                    <a:lnTo>
                      <a:pt x="2341" y="3476"/>
                    </a:lnTo>
                    <a:lnTo>
                      <a:pt x="2348" y="3476"/>
                    </a:lnTo>
                    <a:lnTo>
                      <a:pt x="2356" y="3477"/>
                    </a:lnTo>
                    <a:lnTo>
                      <a:pt x="2372" y="3481"/>
                    </a:lnTo>
                    <a:lnTo>
                      <a:pt x="2387" y="3487"/>
                    </a:lnTo>
                    <a:lnTo>
                      <a:pt x="2394" y="3489"/>
                    </a:lnTo>
                    <a:lnTo>
                      <a:pt x="2399" y="3492"/>
                    </a:lnTo>
                    <a:lnTo>
                      <a:pt x="2404" y="3496"/>
                    </a:lnTo>
                    <a:lnTo>
                      <a:pt x="2406" y="3499"/>
                    </a:lnTo>
                    <a:lnTo>
                      <a:pt x="2415" y="3508"/>
                    </a:lnTo>
                    <a:lnTo>
                      <a:pt x="2422" y="3513"/>
                    </a:lnTo>
                    <a:lnTo>
                      <a:pt x="2428" y="3515"/>
                    </a:lnTo>
                    <a:lnTo>
                      <a:pt x="2434" y="3515"/>
                    </a:lnTo>
                    <a:lnTo>
                      <a:pt x="2438" y="3513"/>
                    </a:lnTo>
                    <a:lnTo>
                      <a:pt x="2443" y="3509"/>
                    </a:lnTo>
                    <a:lnTo>
                      <a:pt x="2446" y="3505"/>
                    </a:lnTo>
                    <a:lnTo>
                      <a:pt x="2451" y="3500"/>
                    </a:lnTo>
                    <a:lnTo>
                      <a:pt x="2456" y="3492"/>
                    </a:lnTo>
                    <a:lnTo>
                      <a:pt x="2464" y="3487"/>
                    </a:lnTo>
                    <a:lnTo>
                      <a:pt x="2468" y="3485"/>
                    </a:lnTo>
                    <a:lnTo>
                      <a:pt x="2472" y="3484"/>
                    </a:lnTo>
                    <a:lnTo>
                      <a:pt x="2478" y="3485"/>
                    </a:lnTo>
                    <a:lnTo>
                      <a:pt x="2483" y="3487"/>
                    </a:lnTo>
                    <a:lnTo>
                      <a:pt x="2489" y="3490"/>
                    </a:lnTo>
                    <a:lnTo>
                      <a:pt x="2494" y="3495"/>
                    </a:lnTo>
                    <a:lnTo>
                      <a:pt x="2500" y="3499"/>
                    </a:lnTo>
                    <a:lnTo>
                      <a:pt x="2504" y="3505"/>
                    </a:lnTo>
                    <a:lnTo>
                      <a:pt x="2509" y="3511"/>
                    </a:lnTo>
                    <a:lnTo>
                      <a:pt x="2513" y="3515"/>
                    </a:lnTo>
                    <a:lnTo>
                      <a:pt x="2520" y="3520"/>
                    </a:lnTo>
                    <a:lnTo>
                      <a:pt x="2527" y="3523"/>
                    </a:lnTo>
                    <a:lnTo>
                      <a:pt x="2539" y="3528"/>
                    </a:lnTo>
                    <a:lnTo>
                      <a:pt x="2552" y="3531"/>
                    </a:lnTo>
                    <a:lnTo>
                      <a:pt x="2564" y="3534"/>
                    </a:lnTo>
                    <a:lnTo>
                      <a:pt x="2577" y="3539"/>
                    </a:lnTo>
                    <a:lnTo>
                      <a:pt x="2580" y="3540"/>
                    </a:lnTo>
                    <a:lnTo>
                      <a:pt x="2583" y="3544"/>
                    </a:lnTo>
                    <a:lnTo>
                      <a:pt x="2587" y="3523"/>
                    </a:lnTo>
                    <a:lnTo>
                      <a:pt x="2593" y="3505"/>
                    </a:lnTo>
                    <a:lnTo>
                      <a:pt x="2596" y="3497"/>
                    </a:lnTo>
                    <a:lnTo>
                      <a:pt x="2600" y="3490"/>
                    </a:lnTo>
                    <a:lnTo>
                      <a:pt x="2603" y="3485"/>
                    </a:lnTo>
                    <a:lnTo>
                      <a:pt x="2607" y="3481"/>
                    </a:lnTo>
                    <a:lnTo>
                      <a:pt x="2620" y="3475"/>
                    </a:lnTo>
                    <a:lnTo>
                      <a:pt x="2639" y="3470"/>
                    </a:lnTo>
                    <a:lnTo>
                      <a:pt x="2646" y="3465"/>
                    </a:lnTo>
                    <a:lnTo>
                      <a:pt x="2652" y="3460"/>
                    </a:lnTo>
                    <a:lnTo>
                      <a:pt x="2654" y="3458"/>
                    </a:lnTo>
                    <a:lnTo>
                      <a:pt x="2656" y="3455"/>
                    </a:lnTo>
                    <a:lnTo>
                      <a:pt x="2656" y="3450"/>
                    </a:lnTo>
                    <a:lnTo>
                      <a:pt x="2654" y="3446"/>
                    </a:lnTo>
                    <a:lnTo>
                      <a:pt x="2650" y="3446"/>
                    </a:lnTo>
                    <a:lnTo>
                      <a:pt x="2644" y="3446"/>
                    </a:lnTo>
                    <a:lnTo>
                      <a:pt x="2639" y="3443"/>
                    </a:lnTo>
                    <a:lnTo>
                      <a:pt x="2634" y="3441"/>
                    </a:lnTo>
                    <a:lnTo>
                      <a:pt x="2625" y="3435"/>
                    </a:lnTo>
                    <a:lnTo>
                      <a:pt x="2617" y="3429"/>
                    </a:lnTo>
                    <a:lnTo>
                      <a:pt x="2615" y="3425"/>
                    </a:lnTo>
                    <a:lnTo>
                      <a:pt x="2612" y="3422"/>
                    </a:lnTo>
                    <a:lnTo>
                      <a:pt x="2612" y="3418"/>
                    </a:lnTo>
                    <a:lnTo>
                      <a:pt x="2613" y="3415"/>
                    </a:lnTo>
                    <a:lnTo>
                      <a:pt x="2616" y="3411"/>
                    </a:lnTo>
                    <a:lnTo>
                      <a:pt x="2619" y="3409"/>
                    </a:lnTo>
                    <a:lnTo>
                      <a:pt x="2625" y="3407"/>
                    </a:lnTo>
                    <a:lnTo>
                      <a:pt x="2632" y="3406"/>
                    </a:lnTo>
                    <a:lnTo>
                      <a:pt x="2639" y="3406"/>
                    </a:lnTo>
                    <a:lnTo>
                      <a:pt x="2645" y="3407"/>
                    </a:lnTo>
                    <a:lnTo>
                      <a:pt x="2651" y="3409"/>
                    </a:lnTo>
                    <a:lnTo>
                      <a:pt x="2656" y="3413"/>
                    </a:lnTo>
                    <a:lnTo>
                      <a:pt x="2665" y="3422"/>
                    </a:lnTo>
                    <a:lnTo>
                      <a:pt x="2673" y="3432"/>
                    </a:lnTo>
                    <a:lnTo>
                      <a:pt x="2681" y="3443"/>
                    </a:lnTo>
                    <a:lnTo>
                      <a:pt x="2689" y="3452"/>
                    </a:lnTo>
                    <a:lnTo>
                      <a:pt x="2693" y="3456"/>
                    </a:lnTo>
                    <a:lnTo>
                      <a:pt x="2698" y="3458"/>
                    </a:lnTo>
                    <a:lnTo>
                      <a:pt x="2702" y="3460"/>
                    </a:lnTo>
                    <a:lnTo>
                      <a:pt x="2708" y="3460"/>
                    </a:lnTo>
                    <a:lnTo>
                      <a:pt x="2714" y="3460"/>
                    </a:lnTo>
                    <a:lnTo>
                      <a:pt x="2718" y="3457"/>
                    </a:lnTo>
                    <a:lnTo>
                      <a:pt x="2722" y="3454"/>
                    </a:lnTo>
                    <a:lnTo>
                      <a:pt x="2723" y="3449"/>
                    </a:lnTo>
                    <a:lnTo>
                      <a:pt x="2724" y="3443"/>
                    </a:lnTo>
                    <a:lnTo>
                      <a:pt x="2724" y="3436"/>
                    </a:lnTo>
                    <a:lnTo>
                      <a:pt x="2724" y="3430"/>
                    </a:lnTo>
                    <a:lnTo>
                      <a:pt x="2723" y="3422"/>
                    </a:lnTo>
                    <a:lnTo>
                      <a:pt x="2715" y="3392"/>
                    </a:lnTo>
                    <a:lnTo>
                      <a:pt x="2710" y="3372"/>
                    </a:lnTo>
                    <a:lnTo>
                      <a:pt x="2711" y="3366"/>
                    </a:lnTo>
                    <a:lnTo>
                      <a:pt x="2713" y="3360"/>
                    </a:lnTo>
                    <a:lnTo>
                      <a:pt x="2715" y="3356"/>
                    </a:lnTo>
                    <a:lnTo>
                      <a:pt x="2716" y="3351"/>
                    </a:lnTo>
                    <a:lnTo>
                      <a:pt x="2719" y="3348"/>
                    </a:lnTo>
                    <a:lnTo>
                      <a:pt x="2722" y="3345"/>
                    </a:lnTo>
                    <a:lnTo>
                      <a:pt x="2725" y="3342"/>
                    </a:lnTo>
                    <a:lnTo>
                      <a:pt x="2728" y="3341"/>
                    </a:lnTo>
                    <a:lnTo>
                      <a:pt x="2736" y="3337"/>
                    </a:lnTo>
                    <a:lnTo>
                      <a:pt x="2746" y="3336"/>
                    </a:lnTo>
                    <a:lnTo>
                      <a:pt x="2756" y="3335"/>
                    </a:lnTo>
                    <a:lnTo>
                      <a:pt x="2767" y="3334"/>
                    </a:lnTo>
                    <a:lnTo>
                      <a:pt x="2765" y="3321"/>
                    </a:lnTo>
                    <a:lnTo>
                      <a:pt x="2765" y="3307"/>
                    </a:lnTo>
                    <a:lnTo>
                      <a:pt x="2766" y="3300"/>
                    </a:lnTo>
                    <a:lnTo>
                      <a:pt x="2769" y="3294"/>
                    </a:lnTo>
                    <a:lnTo>
                      <a:pt x="2772" y="3293"/>
                    </a:lnTo>
                    <a:lnTo>
                      <a:pt x="2774" y="3291"/>
                    </a:lnTo>
                    <a:lnTo>
                      <a:pt x="2776" y="3290"/>
                    </a:lnTo>
                    <a:lnTo>
                      <a:pt x="2781" y="3290"/>
                    </a:lnTo>
                    <a:lnTo>
                      <a:pt x="2784" y="3267"/>
                    </a:lnTo>
                    <a:lnTo>
                      <a:pt x="2789" y="3234"/>
                    </a:lnTo>
                    <a:lnTo>
                      <a:pt x="2790" y="3217"/>
                    </a:lnTo>
                    <a:lnTo>
                      <a:pt x="2790" y="3202"/>
                    </a:lnTo>
                    <a:lnTo>
                      <a:pt x="2788" y="3196"/>
                    </a:lnTo>
                    <a:lnTo>
                      <a:pt x="2787" y="3191"/>
                    </a:lnTo>
                    <a:lnTo>
                      <a:pt x="2783" y="3186"/>
                    </a:lnTo>
                    <a:lnTo>
                      <a:pt x="2780" y="3184"/>
                    </a:lnTo>
                    <a:lnTo>
                      <a:pt x="2772" y="3180"/>
                    </a:lnTo>
                    <a:lnTo>
                      <a:pt x="2764" y="3178"/>
                    </a:lnTo>
                    <a:lnTo>
                      <a:pt x="2755" y="3177"/>
                    </a:lnTo>
                    <a:lnTo>
                      <a:pt x="2747" y="3176"/>
                    </a:lnTo>
                    <a:lnTo>
                      <a:pt x="2728" y="3177"/>
                    </a:lnTo>
                    <a:lnTo>
                      <a:pt x="2709" y="3178"/>
                    </a:lnTo>
                    <a:lnTo>
                      <a:pt x="2700" y="3179"/>
                    </a:lnTo>
                    <a:lnTo>
                      <a:pt x="2691" y="3180"/>
                    </a:lnTo>
                    <a:lnTo>
                      <a:pt x="2682" y="3180"/>
                    </a:lnTo>
                    <a:lnTo>
                      <a:pt x="2673" y="3180"/>
                    </a:lnTo>
                    <a:lnTo>
                      <a:pt x="2670" y="3171"/>
                    </a:lnTo>
                    <a:lnTo>
                      <a:pt x="2668" y="3162"/>
                    </a:lnTo>
                    <a:lnTo>
                      <a:pt x="2665" y="3153"/>
                    </a:lnTo>
                    <a:lnTo>
                      <a:pt x="2660" y="3144"/>
                    </a:lnTo>
                    <a:lnTo>
                      <a:pt x="2659" y="3130"/>
                    </a:lnTo>
                    <a:lnTo>
                      <a:pt x="2659" y="3115"/>
                    </a:lnTo>
                    <a:lnTo>
                      <a:pt x="2660" y="3102"/>
                    </a:lnTo>
                    <a:lnTo>
                      <a:pt x="2660" y="3087"/>
                    </a:lnTo>
                    <a:lnTo>
                      <a:pt x="2662" y="3070"/>
                    </a:lnTo>
                    <a:lnTo>
                      <a:pt x="2665" y="3047"/>
                    </a:lnTo>
                    <a:lnTo>
                      <a:pt x="2665" y="3036"/>
                    </a:lnTo>
                    <a:lnTo>
                      <a:pt x="2662" y="3025"/>
                    </a:lnTo>
                    <a:lnTo>
                      <a:pt x="2661" y="3021"/>
                    </a:lnTo>
                    <a:lnTo>
                      <a:pt x="2659" y="3017"/>
                    </a:lnTo>
                    <a:lnTo>
                      <a:pt x="2657" y="3014"/>
                    </a:lnTo>
                    <a:lnTo>
                      <a:pt x="2653" y="3012"/>
                    </a:lnTo>
                    <a:lnTo>
                      <a:pt x="2644" y="3008"/>
                    </a:lnTo>
                    <a:lnTo>
                      <a:pt x="2631" y="3007"/>
                    </a:lnTo>
                    <a:lnTo>
                      <a:pt x="2615" y="3007"/>
                    </a:lnTo>
                    <a:lnTo>
                      <a:pt x="2598" y="3008"/>
                    </a:lnTo>
                    <a:lnTo>
                      <a:pt x="2590" y="3009"/>
                    </a:lnTo>
                    <a:lnTo>
                      <a:pt x="2582" y="3012"/>
                    </a:lnTo>
                    <a:lnTo>
                      <a:pt x="2575" y="3014"/>
                    </a:lnTo>
                    <a:lnTo>
                      <a:pt x="2568" y="3016"/>
                    </a:lnTo>
                    <a:lnTo>
                      <a:pt x="2562" y="3020"/>
                    </a:lnTo>
                    <a:lnTo>
                      <a:pt x="2559" y="3023"/>
                    </a:lnTo>
                    <a:lnTo>
                      <a:pt x="2555" y="3028"/>
                    </a:lnTo>
                    <a:lnTo>
                      <a:pt x="2554" y="3032"/>
                    </a:lnTo>
                    <a:lnTo>
                      <a:pt x="2547" y="3032"/>
                    </a:lnTo>
                    <a:lnTo>
                      <a:pt x="2542" y="3032"/>
                    </a:lnTo>
                    <a:lnTo>
                      <a:pt x="2542" y="3017"/>
                    </a:lnTo>
                    <a:lnTo>
                      <a:pt x="2544" y="3004"/>
                    </a:lnTo>
                    <a:lnTo>
                      <a:pt x="2545" y="2997"/>
                    </a:lnTo>
                    <a:lnTo>
                      <a:pt x="2546" y="2990"/>
                    </a:lnTo>
                    <a:lnTo>
                      <a:pt x="2546" y="2983"/>
                    </a:lnTo>
                    <a:lnTo>
                      <a:pt x="2545" y="2976"/>
                    </a:lnTo>
                    <a:lnTo>
                      <a:pt x="2535" y="2973"/>
                    </a:lnTo>
                    <a:lnTo>
                      <a:pt x="2525" y="2967"/>
                    </a:lnTo>
                    <a:lnTo>
                      <a:pt x="2518" y="2966"/>
                    </a:lnTo>
                    <a:lnTo>
                      <a:pt x="2513" y="2966"/>
                    </a:lnTo>
                    <a:lnTo>
                      <a:pt x="2508" y="2967"/>
                    </a:lnTo>
                    <a:lnTo>
                      <a:pt x="2503" y="2968"/>
                    </a:lnTo>
                    <a:lnTo>
                      <a:pt x="2498" y="2970"/>
                    </a:lnTo>
                    <a:lnTo>
                      <a:pt x="2494" y="2971"/>
                    </a:lnTo>
                    <a:lnTo>
                      <a:pt x="2489" y="2971"/>
                    </a:lnTo>
                    <a:lnTo>
                      <a:pt x="2485" y="2971"/>
                    </a:lnTo>
                    <a:lnTo>
                      <a:pt x="2478" y="2964"/>
                    </a:lnTo>
                    <a:lnTo>
                      <a:pt x="2476" y="2958"/>
                    </a:lnTo>
                    <a:lnTo>
                      <a:pt x="2476" y="2956"/>
                    </a:lnTo>
                    <a:lnTo>
                      <a:pt x="2476" y="2955"/>
                    </a:lnTo>
                    <a:lnTo>
                      <a:pt x="2477" y="2954"/>
                    </a:lnTo>
                    <a:lnTo>
                      <a:pt x="2479" y="2951"/>
                    </a:lnTo>
                    <a:lnTo>
                      <a:pt x="2484" y="2950"/>
                    </a:lnTo>
                    <a:lnTo>
                      <a:pt x="2489" y="2949"/>
                    </a:lnTo>
                    <a:lnTo>
                      <a:pt x="2496" y="2948"/>
                    </a:lnTo>
                    <a:lnTo>
                      <a:pt x="2503" y="2948"/>
                    </a:lnTo>
                    <a:lnTo>
                      <a:pt x="2505" y="2922"/>
                    </a:lnTo>
                    <a:lnTo>
                      <a:pt x="2509" y="2888"/>
                    </a:lnTo>
                    <a:lnTo>
                      <a:pt x="2509" y="2878"/>
                    </a:lnTo>
                    <a:lnTo>
                      <a:pt x="2508" y="2871"/>
                    </a:lnTo>
                    <a:lnTo>
                      <a:pt x="2508" y="2863"/>
                    </a:lnTo>
                    <a:lnTo>
                      <a:pt x="2505" y="2856"/>
                    </a:lnTo>
                    <a:lnTo>
                      <a:pt x="2503" y="2849"/>
                    </a:lnTo>
                    <a:lnTo>
                      <a:pt x="2500" y="2844"/>
                    </a:lnTo>
                    <a:lnTo>
                      <a:pt x="2496" y="2840"/>
                    </a:lnTo>
                    <a:lnTo>
                      <a:pt x="2490" y="2836"/>
                    </a:lnTo>
                    <a:lnTo>
                      <a:pt x="2483" y="2834"/>
                    </a:lnTo>
                    <a:lnTo>
                      <a:pt x="2473" y="2833"/>
                    </a:lnTo>
                    <a:lnTo>
                      <a:pt x="2462" y="2832"/>
                    </a:lnTo>
                    <a:lnTo>
                      <a:pt x="2452" y="2833"/>
                    </a:lnTo>
                    <a:lnTo>
                      <a:pt x="2446" y="2834"/>
                    </a:lnTo>
                    <a:lnTo>
                      <a:pt x="2442" y="2836"/>
                    </a:lnTo>
                    <a:lnTo>
                      <a:pt x="2437" y="2839"/>
                    </a:lnTo>
                    <a:lnTo>
                      <a:pt x="2434" y="2841"/>
                    </a:lnTo>
                    <a:lnTo>
                      <a:pt x="2431" y="2844"/>
                    </a:lnTo>
                    <a:lnTo>
                      <a:pt x="2429" y="2849"/>
                    </a:lnTo>
                    <a:lnTo>
                      <a:pt x="2428" y="2853"/>
                    </a:lnTo>
                    <a:lnTo>
                      <a:pt x="2429" y="2858"/>
                    </a:lnTo>
                    <a:lnTo>
                      <a:pt x="2418" y="2859"/>
                    </a:lnTo>
                    <a:lnTo>
                      <a:pt x="2406" y="2858"/>
                    </a:lnTo>
                    <a:lnTo>
                      <a:pt x="2407" y="2847"/>
                    </a:lnTo>
                    <a:lnTo>
                      <a:pt x="2408" y="2836"/>
                    </a:lnTo>
                    <a:lnTo>
                      <a:pt x="2412" y="2827"/>
                    </a:lnTo>
                    <a:lnTo>
                      <a:pt x="2415" y="2819"/>
                    </a:lnTo>
                    <a:lnTo>
                      <a:pt x="2420" y="2811"/>
                    </a:lnTo>
                    <a:lnTo>
                      <a:pt x="2422" y="2802"/>
                    </a:lnTo>
                    <a:lnTo>
                      <a:pt x="2424" y="2792"/>
                    </a:lnTo>
                    <a:lnTo>
                      <a:pt x="2424" y="2779"/>
                    </a:lnTo>
                    <a:lnTo>
                      <a:pt x="2414" y="2779"/>
                    </a:lnTo>
                    <a:lnTo>
                      <a:pt x="2403" y="2781"/>
                    </a:lnTo>
                    <a:lnTo>
                      <a:pt x="2403" y="2794"/>
                    </a:lnTo>
                    <a:lnTo>
                      <a:pt x="2403" y="2808"/>
                    </a:lnTo>
                    <a:lnTo>
                      <a:pt x="2393" y="2809"/>
                    </a:lnTo>
                    <a:lnTo>
                      <a:pt x="2383" y="2808"/>
                    </a:lnTo>
                    <a:lnTo>
                      <a:pt x="2383" y="2803"/>
                    </a:lnTo>
                    <a:lnTo>
                      <a:pt x="2381" y="2800"/>
                    </a:lnTo>
                    <a:lnTo>
                      <a:pt x="2379" y="2797"/>
                    </a:lnTo>
                    <a:lnTo>
                      <a:pt x="2375" y="2794"/>
                    </a:lnTo>
                    <a:lnTo>
                      <a:pt x="2366" y="2791"/>
                    </a:lnTo>
                    <a:lnTo>
                      <a:pt x="2355" y="2790"/>
                    </a:lnTo>
                    <a:lnTo>
                      <a:pt x="2331" y="2791"/>
                    </a:lnTo>
                    <a:lnTo>
                      <a:pt x="2313" y="2792"/>
                    </a:lnTo>
                    <a:lnTo>
                      <a:pt x="2316" y="2797"/>
                    </a:lnTo>
                    <a:lnTo>
                      <a:pt x="2319" y="2800"/>
                    </a:lnTo>
                    <a:lnTo>
                      <a:pt x="2321" y="2804"/>
                    </a:lnTo>
                    <a:lnTo>
                      <a:pt x="2321" y="2810"/>
                    </a:lnTo>
                    <a:lnTo>
                      <a:pt x="2322" y="2820"/>
                    </a:lnTo>
                    <a:lnTo>
                      <a:pt x="2321" y="2831"/>
                    </a:lnTo>
                    <a:lnTo>
                      <a:pt x="2314" y="2833"/>
                    </a:lnTo>
                    <a:lnTo>
                      <a:pt x="2307" y="2836"/>
                    </a:lnTo>
                    <a:lnTo>
                      <a:pt x="2301" y="2840"/>
                    </a:lnTo>
                    <a:lnTo>
                      <a:pt x="2297" y="2844"/>
                    </a:lnTo>
                    <a:lnTo>
                      <a:pt x="2288" y="2855"/>
                    </a:lnTo>
                    <a:lnTo>
                      <a:pt x="2279" y="2866"/>
                    </a:lnTo>
                    <a:lnTo>
                      <a:pt x="2273" y="2872"/>
                    </a:lnTo>
                    <a:lnTo>
                      <a:pt x="2267" y="2876"/>
                    </a:lnTo>
                    <a:lnTo>
                      <a:pt x="2260" y="2878"/>
                    </a:lnTo>
                    <a:lnTo>
                      <a:pt x="2254" y="2881"/>
                    </a:lnTo>
                    <a:lnTo>
                      <a:pt x="2239" y="2882"/>
                    </a:lnTo>
                    <a:lnTo>
                      <a:pt x="2223" y="2883"/>
                    </a:lnTo>
                    <a:lnTo>
                      <a:pt x="2223" y="2889"/>
                    </a:lnTo>
                    <a:lnTo>
                      <a:pt x="2223" y="2893"/>
                    </a:lnTo>
                    <a:lnTo>
                      <a:pt x="2197" y="2894"/>
                    </a:lnTo>
                    <a:lnTo>
                      <a:pt x="2172" y="2896"/>
                    </a:lnTo>
                    <a:lnTo>
                      <a:pt x="2147" y="2896"/>
                    </a:lnTo>
                    <a:lnTo>
                      <a:pt x="2122" y="2896"/>
                    </a:lnTo>
                    <a:lnTo>
                      <a:pt x="2122" y="2905"/>
                    </a:lnTo>
                    <a:lnTo>
                      <a:pt x="2120" y="2914"/>
                    </a:lnTo>
                    <a:lnTo>
                      <a:pt x="2119" y="2917"/>
                    </a:lnTo>
                    <a:lnTo>
                      <a:pt x="2118" y="2921"/>
                    </a:lnTo>
                    <a:lnTo>
                      <a:pt x="2115" y="2923"/>
                    </a:lnTo>
                    <a:lnTo>
                      <a:pt x="2110" y="2925"/>
                    </a:lnTo>
                    <a:lnTo>
                      <a:pt x="2109" y="2922"/>
                    </a:lnTo>
                    <a:lnTo>
                      <a:pt x="2108" y="2916"/>
                    </a:lnTo>
                    <a:lnTo>
                      <a:pt x="2108" y="2913"/>
                    </a:lnTo>
                    <a:lnTo>
                      <a:pt x="2108" y="2910"/>
                    </a:lnTo>
                    <a:lnTo>
                      <a:pt x="2108" y="2908"/>
                    </a:lnTo>
                    <a:lnTo>
                      <a:pt x="2109" y="2907"/>
                    </a:lnTo>
                    <a:lnTo>
                      <a:pt x="2102" y="2906"/>
                    </a:lnTo>
                    <a:lnTo>
                      <a:pt x="2096" y="2905"/>
                    </a:lnTo>
                    <a:lnTo>
                      <a:pt x="2092" y="2902"/>
                    </a:lnTo>
                    <a:lnTo>
                      <a:pt x="2089" y="2900"/>
                    </a:lnTo>
                    <a:lnTo>
                      <a:pt x="2085" y="2897"/>
                    </a:lnTo>
                    <a:lnTo>
                      <a:pt x="2083" y="2893"/>
                    </a:lnTo>
                    <a:lnTo>
                      <a:pt x="2081" y="2889"/>
                    </a:lnTo>
                    <a:lnTo>
                      <a:pt x="2079" y="2884"/>
                    </a:lnTo>
                    <a:lnTo>
                      <a:pt x="2078" y="2863"/>
                    </a:lnTo>
                    <a:lnTo>
                      <a:pt x="2077" y="2840"/>
                    </a:lnTo>
                    <a:lnTo>
                      <a:pt x="2050" y="2839"/>
                    </a:lnTo>
                    <a:lnTo>
                      <a:pt x="2018" y="2839"/>
                    </a:lnTo>
                    <a:lnTo>
                      <a:pt x="2002" y="2836"/>
                    </a:lnTo>
                    <a:lnTo>
                      <a:pt x="1987" y="2834"/>
                    </a:lnTo>
                    <a:lnTo>
                      <a:pt x="1980" y="2832"/>
                    </a:lnTo>
                    <a:lnTo>
                      <a:pt x="1974" y="2830"/>
                    </a:lnTo>
                    <a:lnTo>
                      <a:pt x="1968" y="2826"/>
                    </a:lnTo>
                    <a:lnTo>
                      <a:pt x="1962" y="2823"/>
                    </a:lnTo>
                    <a:lnTo>
                      <a:pt x="1950" y="2811"/>
                    </a:lnTo>
                    <a:lnTo>
                      <a:pt x="1937" y="2800"/>
                    </a:lnTo>
                    <a:lnTo>
                      <a:pt x="1930" y="2797"/>
                    </a:lnTo>
                    <a:lnTo>
                      <a:pt x="1923" y="2793"/>
                    </a:lnTo>
                    <a:lnTo>
                      <a:pt x="1915" y="2792"/>
                    </a:lnTo>
                    <a:lnTo>
                      <a:pt x="1905" y="2793"/>
                    </a:lnTo>
                    <a:lnTo>
                      <a:pt x="1907" y="2812"/>
                    </a:lnTo>
                    <a:lnTo>
                      <a:pt x="1910" y="2841"/>
                    </a:lnTo>
                    <a:lnTo>
                      <a:pt x="1911" y="2856"/>
                    </a:lnTo>
                    <a:lnTo>
                      <a:pt x="1910" y="2868"/>
                    </a:lnTo>
                    <a:lnTo>
                      <a:pt x="1909" y="2874"/>
                    </a:lnTo>
                    <a:lnTo>
                      <a:pt x="1907" y="2878"/>
                    </a:lnTo>
                    <a:lnTo>
                      <a:pt x="1905" y="2881"/>
                    </a:lnTo>
                    <a:lnTo>
                      <a:pt x="1903" y="2882"/>
                    </a:lnTo>
                    <a:lnTo>
                      <a:pt x="1893" y="2884"/>
                    </a:lnTo>
                    <a:lnTo>
                      <a:pt x="1882" y="2885"/>
                    </a:lnTo>
                    <a:lnTo>
                      <a:pt x="1871" y="2885"/>
                    </a:lnTo>
                    <a:lnTo>
                      <a:pt x="1861" y="2884"/>
                    </a:lnTo>
                    <a:lnTo>
                      <a:pt x="1839" y="2882"/>
                    </a:lnTo>
                    <a:lnTo>
                      <a:pt x="1819" y="2881"/>
                    </a:lnTo>
                    <a:lnTo>
                      <a:pt x="1817" y="2873"/>
                    </a:lnTo>
                    <a:lnTo>
                      <a:pt x="1817" y="2865"/>
                    </a:lnTo>
                    <a:lnTo>
                      <a:pt x="1819" y="2857"/>
                    </a:lnTo>
                    <a:lnTo>
                      <a:pt x="1820" y="2848"/>
                    </a:lnTo>
                    <a:lnTo>
                      <a:pt x="1824" y="2832"/>
                    </a:lnTo>
                    <a:lnTo>
                      <a:pt x="1829" y="2816"/>
                    </a:lnTo>
                    <a:lnTo>
                      <a:pt x="1837" y="2815"/>
                    </a:lnTo>
                    <a:lnTo>
                      <a:pt x="1844" y="2812"/>
                    </a:lnTo>
                    <a:lnTo>
                      <a:pt x="1849" y="2810"/>
                    </a:lnTo>
                    <a:lnTo>
                      <a:pt x="1854" y="2807"/>
                    </a:lnTo>
                    <a:lnTo>
                      <a:pt x="1857" y="2802"/>
                    </a:lnTo>
                    <a:lnTo>
                      <a:pt x="1860" y="2799"/>
                    </a:lnTo>
                    <a:lnTo>
                      <a:pt x="1862" y="2794"/>
                    </a:lnTo>
                    <a:lnTo>
                      <a:pt x="1863" y="2789"/>
                    </a:lnTo>
                    <a:lnTo>
                      <a:pt x="1863" y="2784"/>
                    </a:lnTo>
                    <a:lnTo>
                      <a:pt x="1862" y="2778"/>
                    </a:lnTo>
                    <a:lnTo>
                      <a:pt x="1861" y="2773"/>
                    </a:lnTo>
                    <a:lnTo>
                      <a:pt x="1858" y="2767"/>
                    </a:lnTo>
                    <a:lnTo>
                      <a:pt x="1853" y="2756"/>
                    </a:lnTo>
                    <a:lnTo>
                      <a:pt x="1845" y="2745"/>
                    </a:lnTo>
                    <a:lnTo>
                      <a:pt x="1828" y="2735"/>
                    </a:lnTo>
                    <a:lnTo>
                      <a:pt x="1811" y="2726"/>
                    </a:lnTo>
                    <a:lnTo>
                      <a:pt x="1807" y="2720"/>
                    </a:lnTo>
                    <a:lnTo>
                      <a:pt x="1805" y="2715"/>
                    </a:lnTo>
                    <a:lnTo>
                      <a:pt x="1805" y="2708"/>
                    </a:lnTo>
                    <a:lnTo>
                      <a:pt x="1806" y="2700"/>
                    </a:lnTo>
                    <a:lnTo>
                      <a:pt x="1808" y="2686"/>
                    </a:lnTo>
                    <a:lnTo>
                      <a:pt x="1811" y="2672"/>
                    </a:lnTo>
                    <a:lnTo>
                      <a:pt x="1798" y="2668"/>
                    </a:lnTo>
                    <a:lnTo>
                      <a:pt x="1784" y="2661"/>
                    </a:lnTo>
                    <a:lnTo>
                      <a:pt x="1778" y="2658"/>
                    </a:lnTo>
                    <a:lnTo>
                      <a:pt x="1771" y="2655"/>
                    </a:lnTo>
                    <a:lnTo>
                      <a:pt x="1764" y="2653"/>
                    </a:lnTo>
                    <a:lnTo>
                      <a:pt x="1757" y="2653"/>
                    </a:lnTo>
                    <a:lnTo>
                      <a:pt x="1757" y="2639"/>
                    </a:lnTo>
                    <a:lnTo>
                      <a:pt x="1757" y="2626"/>
                    </a:lnTo>
                    <a:lnTo>
                      <a:pt x="1765" y="2626"/>
                    </a:lnTo>
                    <a:lnTo>
                      <a:pt x="1773" y="2626"/>
                    </a:lnTo>
                    <a:lnTo>
                      <a:pt x="1781" y="2627"/>
                    </a:lnTo>
                    <a:lnTo>
                      <a:pt x="1789" y="2629"/>
                    </a:lnTo>
                    <a:lnTo>
                      <a:pt x="1796" y="2631"/>
                    </a:lnTo>
                    <a:lnTo>
                      <a:pt x="1804" y="2635"/>
                    </a:lnTo>
                    <a:lnTo>
                      <a:pt x="1810" y="2638"/>
                    </a:lnTo>
                    <a:lnTo>
                      <a:pt x="1816" y="2643"/>
                    </a:lnTo>
                    <a:lnTo>
                      <a:pt x="1822" y="2647"/>
                    </a:lnTo>
                    <a:lnTo>
                      <a:pt x="1828" y="2653"/>
                    </a:lnTo>
                    <a:lnTo>
                      <a:pt x="1833" y="2659"/>
                    </a:lnTo>
                    <a:lnTo>
                      <a:pt x="1838" y="2664"/>
                    </a:lnTo>
                    <a:lnTo>
                      <a:pt x="1843" y="2671"/>
                    </a:lnTo>
                    <a:lnTo>
                      <a:pt x="1846" y="2678"/>
                    </a:lnTo>
                    <a:lnTo>
                      <a:pt x="1851" y="2685"/>
                    </a:lnTo>
                    <a:lnTo>
                      <a:pt x="1853" y="2693"/>
                    </a:lnTo>
                    <a:lnTo>
                      <a:pt x="1856" y="2700"/>
                    </a:lnTo>
                    <a:lnTo>
                      <a:pt x="1860" y="2705"/>
                    </a:lnTo>
                    <a:lnTo>
                      <a:pt x="1863" y="2709"/>
                    </a:lnTo>
                    <a:lnTo>
                      <a:pt x="1868" y="2712"/>
                    </a:lnTo>
                    <a:lnTo>
                      <a:pt x="1878" y="2717"/>
                    </a:lnTo>
                    <a:lnTo>
                      <a:pt x="1888" y="2719"/>
                    </a:lnTo>
                    <a:lnTo>
                      <a:pt x="1893" y="2721"/>
                    </a:lnTo>
                    <a:lnTo>
                      <a:pt x="1898" y="2724"/>
                    </a:lnTo>
                    <a:lnTo>
                      <a:pt x="1903" y="2726"/>
                    </a:lnTo>
                    <a:lnTo>
                      <a:pt x="1906" y="2730"/>
                    </a:lnTo>
                    <a:lnTo>
                      <a:pt x="1910" y="2735"/>
                    </a:lnTo>
                    <a:lnTo>
                      <a:pt x="1913" y="2741"/>
                    </a:lnTo>
                    <a:lnTo>
                      <a:pt x="1915" y="2749"/>
                    </a:lnTo>
                    <a:lnTo>
                      <a:pt x="1917" y="2758"/>
                    </a:lnTo>
                    <a:lnTo>
                      <a:pt x="1921" y="2759"/>
                    </a:lnTo>
                    <a:lnTo>
                      <a:pt x="1926" y="2760"/>
                    </a:lnTo>
                    <a:lnTo>
                      <a:pt x="1930" y="2759"/>
                    </a:lnTo>
                    <a:lnTo>
                      <a:pt x="1934" y="2757"/>
                    </a:lnTo>
                    <a:lnTo>
                      <a:pt x="1937" y="2754"/>
                    </a:lnTo>
                    <a:lnTo>
                      <a:pt x="1939" y="2751"/>
                    </a:lnTo>
                    <a:lnTo>
                      <a:pt x="1940" y="2748"/>
                    </a:lnTo>
                    <a:lnTo>
                      <a:pt x="1942" y="2742"/>
                    </a:lnTo>
                    <a:lnTo>
                      <a:pt x="1951" y="2741"/>
                    </a:lnTo>
                    <a:lnTo>
                      <a:pt x="1959" y="2740"/>
                    </a:lnTo>
                    <a:lnTo>
                      <a:pt x="1967" y="2738"/>
                    </a:lnTo>
                    <a:lnTo>
                      <a:pt x="1975" y="2740"/>
                    </a:lnTo>
                    <a:lnTo>
                      <a:pt x="1983" y="2740"/>
                    </a:lnTo>
                    <a:lnTo>
                      <a:pt x="1989" y="2742"/>
                    </a:lnTo>
                    <a:lnTo>
                      <a:pt x="1996" y="2743"/>
                    </a:lnTo>
                    <a:lnTo>
                      <a:pt x="2003" y="2746"/>
                    </a:lnTo>
                    <a:lnTo>
                      <a:pt x="2010" y="2749"/>
                    </a:lnTo>
                    <a:lnTo>
                      <a:pt x="2016" y="2753"/>
                    </a:lnTo>
                    <a:lnTo>
                      <a:pt x="2022" y="2758"/>
                    </a:lnTo>
                    <a:lnTo>
                      <a:pt x="2027" y="2762"/>
                    </a:lnTo>
                    <a:lnTo>
                      <a:pt x="2033" y="2769"/>
                    </a:lnTo>
                    <a:lnTo>
                      <a:pt x="2037" y="2775"/>
                    </a:lnTo>
                    <a:lnTo>
                      <a:pt x="2042" y="2782"/>
                    </a:lnTo>
                    <a:lnTo>
                      <a:pt x="2046" y="2790"/>
                    </a:lnTo>
                    <a:lnTo>
                      <a:pt x="2051" y="2799"/>
                    </a:lnTo>
                    <a:lnTo>
                      <a:pt x="2058" y="2804"/>
                    </a:lnTo>
                    <a:lnTo>
                      <a:pt x="2063" y="2808"/>
                    </a:lnTo>
                    <a:lnTo>
                      <a:pt x="2070" y="2809"/>
                    </a:lnTo>
                    <a:lnTo>
                      <a:pt x="2076" y="2808"/>
                    </a:lnTo>
                    <a:lnTo>
                      <a:pt x="2082" y="2806"/>
                    </a:lnTo>
                    <a:lnTo>
                      <a:pt x="2087" y="2801"/>
                    </a:lnTo>
                    <a:lnTo>
                      <a:pt x="2092" y="2797"/>
                    </a:lnTo>
                    <a:lnTo>
                      <a:pt x="2095" y="2791"/>
                    </a:lnTo>
                    <a:lnTo>
                      <a:pt x="2098" y="2785"/>
                    </a:lnTo>
                    <a:lnTo>
                      <a:pt x="2099" y="2778"/>
                    </a:lnTo>
                    <a:lnTo>
                      <a:pt x="2099" y="2773"/>
                    </a:lnTo>
                    <a:lnTo>
                      <a:pt x="2096" y="2767"/>
                    </a:lnTo>
                    <a:lnTo>
                      <a:pt x="2092" y="2761"/>
                    </a:lnTo>
                    <a:lnTo>
                      <a:pt x="2085" y="2757"/>
                    </a:lnTo>
                    <a:lnTo>
                      <a:pt x="2076" y="2753"/>
                    </a:lnTo>
                    <a:lnTo>
                      <a:pt x="2069" y="2751"/>
                    </a:lnTo>
                    <a:lnTo>
                      <a:pt x="2063" y="2748"/>
                    </a:lnTo>
                    <a:lnTo>
                      <a:pt x="2059" y="2743"/>
                    </a:lnTo>
                    <a:lnTo>
                      <a:pt x="2054" y="2738"/>
                    </a:lnTo>
                    <a:lnTo>
                      <a:pt x="2051" y="2733"/>
                    </a:lnTo>
                    <a:lnTo>
                      <a:pt x="2048" y="2727"/>
                    </a:lnTo>
                    <a:lnTo>
                      <a:pt x="2045" y="2720"/>
                    </a:lnTo>
                    <a:lnTo>
                      <a:pt x="2044" y="2713"/>
                    </a:lnTo>
                    <a:lnTo>
                      <a:pt x="2043" y="2707"/>
                    </a:lnTo>
                    <a:lnTo>
                      <a:pt x="2043" y="2700"/>
                    </a:lnTo>
                    <a:lnTo>
                      <a:pt x="2044" y="2693"/>
                    </a:lnTo>
                    <a:lnTo>
                      <a:pt x="2045" y="2686"/>
                    </a:lnTo>
                    <a:lnTo>
                      <a:pt x="2048" y="2679"/>
                    </a:lnTo>
                    <a:lnTo>
                      <a:pt x="2051" y="2672"/>
                    </a:lnTo>
                    <a:lnTo>
                      <a:pt x="2054" y="2667"/>
                    </a:lnTo>
                    <a:lnTo>
                      <a:pt x="2059" y="2661"/>
                    </a:lnTo>
                    <a:lnTo>
                      <a:pt x="2062" y="2659"/>
                    </a:lnTo>
                    <a:lnTo>
                      <a:pt x="2066" y="2656"/>
                    </a:lnTo>
                    <a:lnTo>
                      <a:pt x="2070" y="2655"/>
                    </a:lnTo>
                    <a:lnTo>
                      <a:pt x="2075" y="2654"/>
                    </a:lnTo>
                    <a:lnTo>
                      <a:pt x="2085" y="2654"/>
                    </a:lnTo>
                    <a:lnTo>
                      <a:pt x="2096" y="2653"/>
                    </a:lnTo>
                    <a:lnTo>
                      <a:pt x="2106" y="2653"/>
                    </a:lnTo>
                    <a:lnTo>
                      <a:pt x="2114" y="2653"/>
                    </a:lnTo>
                    <a:lnTo>
                      <a:pt x="2122" y="2652"/>
                    </a:lnTo>
                    <a:lnTo>
                      <a:pt x="2128" y="2650"/>
                    </a:lnTo>
                    <a:lnTo>
                      <a:pt x="2132" y="2648"/>
                    </a:lnTo>
                    <a:lnTo>
                      <a:pt x="2134" y="2647"/>
                    </a:lnTo>
                    <a:lnTo>
                      <a:pt x="2136" y="2645"/>
                    </a:lnTo>
                    <a:lnTo>
                      <a:pt x="2137" y="2643"/>
                    </a:lnTo>
                    <a:lnTo>
                      <a:pt x="2139" y="2639"/>
                    </a:lnTo>
                    <a:lnTo>
                      <a:pt x="2139" y="2636"/>
                    </a:lnTo>
                    <a:lnTo>
                      <a:pt x="2139" y="2633"/>
                    </a:lnTo>
                    <a:lnTo>
                      <a:pt x="2137" y="2628"/>
                    </a:lnTo>
                    <a:lnTo>
                      <a:pt x="2132" y="2627"/>
                    </a:lnTo>
                    <a:lnTo>
                      <a:pt x="2126" y="2623"/>
                    </a:lnTo>
                    <a:lnTo>
                      <a:pt x="2120" y="2620"/>
                    </a:lnTo>
                    <a:lnTo>
                      <a:pt x="2115" y="2615"/>
                    </a:lnTo>
                    <a:lnTo>
                      <a:pt x="2107" y="2604"/>
                    </a:lnTo>
                    <a:lnTo>
                      <a:pt x="2100" y="2594"/>
                    </a:lnTo>
                    <a:lnTo>
                      <a:pt x="2098" y="2587"/>
                    </a:lnTo>
                    <a:lnTo>
                      <a:pt x="2094" y="2580"/>
                    </a:lnTo>
                    <a:lnTo>
                      <a:pt x="2093" y="2573"/>
                    </a:lnTo>
                    <a:lnTo>
                      <a:pt x="2092" y="2566"/>
                    </a:lnTo>
                    <a:lnTo>
                      <a:pt x="2090" y="2560"/>
                    </a:lnTo>
                    <a:lnTo>
                      <a:pt x="2087" y="2555"/>
                    </a:lnTo>
                    <a:lnTo>
                      <a:pt x="2084" y="2552"/>
                    </a:lnTo>
                    <a:lnTo>
                      <a:pt x="2079" y="2551"/>
                    </a:lnTo>
                    <a:lnTo>
                      <a:pt x="2076" y="2549"/>
                    </a:lnTo>
                    <a:lnTo>
                      <a:pt x="2071" y="2548"/>
                    </a:lnTo>
                    <a:lnTo>
                      <a:pt x="2067" y="2547"/>
                    </a:lnTo>
                    <a:lnTo>
                      <a:pt x="2062" y="2544"/>
                    </a:lnTo>
                    <a:lnTo>
                      <a:pt x="2063" y="2560"/>
                    </a:lnTo>
                    <a:lnTo>
                      <a:pt x="2068" y="2581"/>
                    </a:lnTo>
                    <a:lnTo>
                      <a:pt x="2070" y="2592"/>
                    </a:lnTo>
                    <a:lnTo>
                      <a:pt x="2073" y="2602"/>
                    </a:lnTo>
                    <a:lnTo>
                      <a:pt x="2074" y="2609"/>
                    </a:lnTo>
                    <a:lnTo>
                      <a:pt x="2073" y="2613"/>
                    </a:lnTo>
                    <a:lnTo>
                      <a:pt x="2071" y="2615"/>
                    </a:lnTo>
                    <a:lnTo>
                      <a:pt x="2069" y="2617"/>
                    </a:lnTo>
                    <a:lnTo>
                      <a:pt x="2066" y="2615"/>
                    </a:lnTo>
                    <a:lnTo>
                      <a:pt x="2063" y="2614"/>
                    </a:lnTo>
                    <a:lnTo>
                      <a:pt x="2055" y="2611"/>
                    </a:lnTo>
                    <a:lnTo>
                      <a:pt x="2048" y="2604"/>
                    </a:lnTo>
                    <a:lnTo>
                      <a:pt x="2038" y="2598"/>
                    </a:lnTo>
                    <a:lnTo>
                      <a:pt x="2030" y="2592"/>
                    </a:lnTo>
                    <a:lnTo>
                      <a:pt x="2021" y="2587"/>
                    </a:lnTo>
                    <a:lnTo>
                      <a:pt x="2013" y="2586"/>
                    </a:lnTo>
                    <a:lnTo>
                      <a:pt x="2013" y="2573"/>
                    </a:lnTo>
                    <a:lnTo>
                      <a:pt x="2012" y="2561"/>
                    </a:lnTo>
                    <a:lnTo>
                      <a:pt x="2011" y="2548"/>
                    </a:lnTo>
                    <a:lnTo>
                      <a:pt x="2010" y="2536"/>
                    </a:lnTo>
                    <a:lnTo>
                      <a:pt x="2007" y="2538"/>
                    </a:lnTo>
                    <a:lnTo>
                      <a:pt x="2002" y="2538"/>
                    </a:lnTo>
                    <a:lnTo>
                      <a:pt x="2001" y="2543"/>
                    </a:lnTo>
                    <a:lnTo>
                      <a:pt x="1999" y="2546"/>
                    </a:lnTo>
                    <a:lnTo>
                      <a:pt x="1996" y="2549"/>
                    </a:lnTo>
                    <a:lnTo>
                      <a:pt x="1994" y="2552"/>
                    </a:lnTo>
                    <a:lnTo>
                      <a:pt x="1986" y="2554"/>
                    </a:lnTo>
                    <a:lnTo>
                      <a:pt x="1978" y="2555"/>
                    </a:lnTo>
                    <a:lnTo>
                      <a:pt x="1961" y="2554"/>
                    </a:lnTo>
                    <a:lnTo>
                      <a:pt x="1945" y="2551"/>
                    </a:lnTo>
                    <a:lnTo>
                      <a:pt x="1938" y="2549"/>
                    </a:lnTo>
                    <a:lnTo>
                      <a:pt x="1931" y="2549"/>
                    </a:lnTo>
                    <a:lnTo>
                      <a:pt x="1926" y="2551"/>
                    </a:lnTo>
                    <a:lnTo>
                      <a:pt x="1921" y="2552"/>
                    </a:lnTo>
                    <a:lnTo>
                      <a:pt x="1917" y="2554"/>
                    </a:lnTo>
                    <a:lnTo>
                      <a:pt x="1913" y="2556"/>
                    </a:lnTo>
                    <a:lnTo>
                      <a:pt x="1910" y="2560"/>
                    </a:lnTo>
                    <a:lnTo>
                      <a:pt x="1907" y="2564"/>
                    </a:lnTo>
                    <a:lnTo>
                      <a:pt x="1904" y="2572"/>
                    </a:lnTo>
                    <a:lnTo>
                      <a:pt x="1902" y="2582"/>
                    </a:lnTo>
                    <a:lnTo>
                      <a:pt x="1901" y="2594"/>
                    </a:lnTo>
                    <a:lnTo>
                      <a:pt x="1899" y="2606"/>
                    </a:lnTo>
                    <a:lnTo>
                      <a:pt x="1892" y="2606"/>
                    </a:lnTo>
                    <a:lnTo>
                      <a:pt x="1882" y="2607"/>
                    </a:lnTo>
                    <a:lnTo>
                      <a:pt x="1873" y="2606"/>
                    </a:lnTo>
                    <a:lnTo>
                      <a:pt x="1864" y="2606"/>
                    </a:lnTo>
                    <a:lnTo>
                      <a:pt x="1862" y="2602"/>
                    </a:lnTo>
                    <a:lnTo>
                      <a:pt x="1858" y="2598"/>
                    </a:lnTo>
                    <a:lnTo>
                      <a:pt x="1854" y="2596"/>
                    </a:lnTo>
                    <a:lnTo>
                      <a:pt x="1849" y="2595"/>
                    </a:lnTo>
                    <a:lnTo>
                      <a:pt x="1837" y="2595"/>
                    </a:lnTo>
                    <a:lnTo>
                      <a:pt x="1825" y="2596"/>
                    </a:lnTo>
                    <a:lnTo>
                      <a:pt x="1817" y="2597"/>
                    </a:lnTo>
                    <a:lnTo>
                      <a:pt x="1812" y="2598"/>
                    </a:lnTo>
                    <a:lnTo>
                      <a:pt x="1806" y="2597"/>
                    </a:lnTo>
                    <a:lnTo>
                      <a:pt x="1802" y="2596"/>
                    </a:lnTo>
                    <a:lnTo>
                      <a:pt x="1797" y="2594"/>
                    </a:lnTo>
                    <a:lnTo>
                      <a:pt x="1795" y="2592"/>
                    </a:lnTo>
                    <a:lnTo>
                      <a:pt x="1792" y="2588"/>
                    </a:lnTo>
                    <a:lnTo>
                      <a:pt x="1790" y="2585"/>
                    </a:lnTo>
                    <a:lnTo>
                      <a:pt x="1789" y="2580"/>
                    </a:lnTo>
                    <a:lnTo>
                      <a:pt x="1789" y="2576"/>
                    </a:lnTo>
                    <a:lnTo>
                      <a:pt x="1789" y="2555"/>
                    </a:lnTo>
                    <a:lnTo>
                      <a:pt x="1789" y="2538"/>
                    </a:lnTo>
                    <a:lnTo>
                      <a:pt x="1781" y="2538"/>
                    </a:lnTo>
                    <a:lnTo>
                      <a:pt x="1775" y="2537"/>
                    </a:lnTo>
                    <a:lnTo>
                      <a:pt x="1771" y="2535"/>
                    </a:lnTo>
                    <a:lnTo>
                      <a:pt x="1769" y="2530"/>
                    </a:lnTo>
                    <a:lnTo>
                      <a:pt x="1764" y="2520"/>
                    </a:lnTo>
                    <a:lnTo>
                      <a:pt x="1762" y="2507"/>
                    </a:lnTo>
                    <a:lnTo>
                      <a:pt x="1765" y="2506"/>
                    </a:lnTo>
                    <a:lnTo>
                      <a:pt x="1769" y="2506"/>
                    </a:lnTo>
                    <a:lnTo>
                      <a:pt x="1772" y="2502"/>
                    </a:lnTo>
                    <a:lnTo>
                      <a:pt x="1773" y="2499"/>
                    </a:lnTo>
                    <a:lnTo>
                      <a:pt x="1777" y="2497"/>
                    </a:lnTo>
                    <a:lnTo>
                      <a:pt x="1780" y="2495"/>
                    </a:lnTo>
                    <a:lnTo>
                      <a:pt x="1781" y="2489"/>
                    </a:lnTo>
                    <a:lnTo>
                      <a:pt x="1783" y="2484"/>
                    </a:lnTo>
                    <a:lnTo>
                      <a:pt x="1786" y="2480"/>
                    </a:lnTo>
                    <a:lnTo>
                      <a:pt x="1789" y="2477"/>
                    </a:lnTo>
                    <a:lnTo>
                      <a:pt x="1794" y="2474"/>
                    </a:lnTo>
                    <a:lnTo>
                      <a:pt x="1798" y="2473"/>
                    </a:lnTo>
                    <a:lnTo>
                      <a:pt x="1803" y="2472"/>
                    </a:lnTo>
                    <a:lnTo>
                      <a:pt x="1808" y="2472"/>
                    </a:lnTo>
                    <a:lnTo>
                      <a:pt x="1810" y="2463"/>
                    </a:lnTo>
                    <a:lnTo>
                      <a:pt x="1808" y="2457"/>
                    </a:lnTo>
                    <a:lnTo>
                      <a:pt x="1807" y="2455"/>
                    </a:lnTo>
                    <a:lnTo>
                      <a:pt x="1806" y="2454"/>
                    </a:lnTo>
                    <a:lnTo>
                      <a:pt x="1804" y="2453"/>
                    </a:lnTo>
                    <a:lnTo>
                      <a:pt x="1802" y="2453"/>
                    </a:lnTo>
                    <a:lnTo>
                      <a:pt x="1790" y="2454"/>
                    </a:lnTo>
                    <a:lnTo>
                      <a:pt x="1778" y="2456"/>
                    </a:lnTo>
                    <a:lnTo>
                      <a:pt x="1769" y="2456"/>
                    </a:lnTo>
                    <a:lnTo>
                      <a:pt x="1762" y="2454"/>
                    </a:lnTo>
                    <a:lnTo>
                      <a:pt x="1755" y="2450"/>
                    </a:lnTo>
                    <a:lnTo>
                      <a:pt x="1749" y="2446"/>
                    </a:lnTo>
                    <a:lnTo>
                      <a:pt x="1743" y="2441"/>
                    </a:lnTo>
                    <a:lnTo>
                      <a:pt x="1738" y="2437"/>
                    </a:lnTo>
                    <a:lnTo>
                      <a:pt x="1731" y="2433"/>
                    </a:lnTo>
                    <a:lnTo>
                      <a:pt x="1724" y="2430"/>
                    </a:lnTo>
                    <a:lnTo>
                      <a:pt x="1724" y="2423"/>
                    </a:lnTo>
                    <a:lnTo>
                      <a:pt x="1723" y="2418"/>
                    </a:lnTo>
                    <a:lnTo>
                      <a:pt x="1721" y="2414"/>
                    </a:lnTo>
                    <a:lnTo>
                      <a:pt x="1718" y="2410"/>
                    </a:lnTo>
                    <a:lnTo>
                      <a:pt x="1710" y="2405"/>
                    </a:lnTo>
                    <a:lnTo>
                      <a:pt x="1701" y="2398"/>
                    </a:lnTo>
                    <a:lnTo>
                      <a:pt x="1697" y="2392"/>
                    </a:lnTo>
                    <a:lnTo>
                      <a:pt x="1693" y="2387"/>
                    </a:lnTo>
                    <a:lnTo>
                      <a:pt x="1691" y="2380"/>
                    </a:lnTo>
                    <a:lnTo>
                      <a:pt x="1690" y="2373"/>
                    </a:lnTo>
                    <a:lnTo>
                      <a:pt x="1689" y="2357"/>
                    </a:lnTo>
                    <a:lnTo>
                      <a:pt x="1690" y="2343"/>
                    </a:lnTo>
                    <a:lnTo>
                      <a:pt x="1692" y="2328"/>
                    </a:lnTo>
                    <a:lnTo>
                      <a:pt x="1697" y="2303"/>
                    </a:lnTo>
                    <a:lnTo>
                      <a:pt x="1702" y="2281"/>
                    </a:lnTo>
                    <a:lnTo>
                      <a:pt x="1706" y="2270"/>
                    </a:lnTo>
                    <a:lnTo>
                      <a:pt x="1715" y="2268"/>
                    </a:lnTo>
                    <a:lnTo>
                      <a:pt x="1724" y="2267"/>
                    </a:lnTo>
                    <a:lnTo>
                      <a:pt x="1726" y="2236"/>
                    </a:lnTo>
                    <a:lnTo>
                      <a:pt x="1730" y="2207"/>
                    </a:lnTo>
                    <a:lnTo>
                      <a:pt x="1733" y="2177"/>
                    </a:lnTo>
                    <a:lnTo>
                      <a:pt x="1734" y="2147"/>
                    </a:lnTo>
                    <a:lnTo>
                      <a:pt x="1721" y="2146"/>
                    </a:lnTo>
                    <a:lnTo>
                      <a:pt x="1710" y="2144"/>
                    </a:lnTo>
                    <a:lnTo>
                      <a:pt x="1706" y="2142"/>
                    </a:lnTo>
                    <a:lnTo>
                      <a:pt x="1702" y="2141"/>
                    </a:lnTo>
                    <a:lnTo>
                      <a:pt x="1699" y="2138"/>
                    </a:lnTo>
                    <a:lnTo>
                      <a:pt x="1697" y="2135"/>
                    </a:lnTo>
                    <a:lnTo>
                      <a:pt x="1695" y="2133"/>
                    </a:lnTo>
                    <a:lnTo>
                      <a:pt x="1692" y="2128"/>
                    </a:lnTo>
                    <a:lnTo>
                      <a:pt x="1691" y="2125"/>
                    </a:lnTo>
                    <a:lnTo>
                      <a:pt x="1690" y="2119"/>
                    </a:lnTo>
                    <a:lnTo>
                      <a:pt x="1690" y="2108"/>
                    </a:lnTo>
                    <a:lnTo>
                      <a:pt x="1690" y="2094"/>
                    </a:lnTo>
                    <a:lnTo>
                      <a:pt x="1695" y="2093"/>
                    </a:lnTo>
                    <a:lnTo>
                      <a:pt x="1698" y="2090"/>
                    </a:lnTo>
                    <a:lnTo>
                      <a:pt x="1701" y="2087"/>
                    </a:lnTo>
                    <a:lnTo>
                      <a:pt x="1704" y="2084"/>
                    </a:lnTo>
                    <a:lnTo>
                      <a:pt x="1707" y="2075"/>
                    </a:lnTo>
                    <a:lnTo>
                      <a:pt x="1709" y="2067"/>
                    </a:lnTo>
                    <a:lnTo>
                      <a:pt x="1723" y="2084"/>
                    </a:lnTo>
                    <a:lnTo>
                      <a:pt x="1738" y="2102"/>
                    </a:lnTo>
                    <a:lnTo>
                      <a:pt x="1746" y="2110"/>
                    </a:lnTo>
                    <a:lnTo>
                      <a:pt x="1755" y="2116"/>
                    </a:lnTo>
                    <a:lnTo>
                      <a:pt x="1759" y="2118"/>
                    </a:lnTo>
                    <a:lnTo>
                      <a:pt x="1765" y="2119"/>
                    </a:lnTo>
                    <a:lnTo>
                      <a:pt x="1770" y="2120"/>
                    </a:lnTo>
                    <a:lnTo>
                      <a:pt x="1777" y="2120"/>
                    </a:lnTo>
                    <a:lnTo>
                      <a:pt x="1794" y="2116"/>
                    </a:lnTo>
                    <a:lnTo>
                      <a:pt x="1810" y="2111"/>
                    </a:lnTo>
                    <a:lnTo>
                      <a:pt x="1819" y="2109"/>
                    </a:lnTo>
                    <a:lnTo>
                      <a:pt x="1828" y="2108"/>
                    </a:lnTo>
                    <a:lnTo>
                      <a:pt x="1836" y="2108"/>
                    </a:lnTo>
                    <a:lnTo>
                      <a:pt x="1845" y="2109"/>
                    </a:lnTo>
                    <a:lnTo>
                      <a:pt x="1863" y="2116"/>
                    </a:lnTo>
                    <a:lnTo>
                      <a:pt x="1877" y="2120"/>
                    </a:lnTo>
                    <a:lnTo>
                      <a:pt x="1880" y="2121"/>
                    </a:lnTo>
                    <a:lnTo>
                      <a:pt x="1884" y="2120"/>
                    </a:lnTo>
                    <a:lnTo>
                      <a:pt x="1887" y="2120"/>
                    </a:lnTo>
                    <a:lnTo>
                      <a:pt x="1890" y="2118"/>
                    </a:lnTo>
                    <a:lnTo>
                      <a:pt x="1897" y="2113"/>
                    </a:lnTo>
                    <a:lnTo>
                      <a:pt x="1904" y="2103"/>
                    </a:lnTo>
                    <a:lnTo>
                      <a:pt x="1919" y="2087"/>
                    </a:lnTo>
                    <a:lnTo>
                      <a:pt x="1935" y="2072"/>
                    </a:lnTo>
                    <a:lnTo>
                      <a:pt x="1938" y="2068"/>
                    </a:lnTo>
                    <a:lnTo>
                      <a:pt x="1940" y="2064"/>
                    </a:lnTo>
                    <a:lnTo>
                      <a:pt x="1943" y="2060"/>
                    </a:lnTo>
                    <a:lnTo>
                      <a:pt x="1944" y="2054"/>
                    </a:lnTo>
                    <a:lnTo>
                      <a:pt x="1944" y="2049"/>
                    </a:lnTo>
                    <a:lnTo>
                      <a:pt x="1944" y="2044"/>
                    </a:lnTo>
                    <a:lnTo>
                      <a:pt x="1943" y="2037"/>
                    </a:lnTo>
                    <a:lnTo>
                      <a:pt x="1940" y="2030"/>
                    </a:lnTo>
                    <a:lnTo>
                      <a:pt x="1930" y="2026"/>
                    </a:lnTo>
                    <a:lnTo>
                      <a:pt x="1918" y="2019"/>
                    </a:lnTo>
                    <a:lnTo>
                      <a:pt x="1914" y="2013"/>
                    </a:lnTo>
                    <a:lnTo>
                      <a:pt x="1912" y="2005"/>
                    </a:lnTo>
                    <a:lnTo>
                      <a:pt x="1911" y="1998"/>
                    </a:lnTo>
                    <a:lnTo>
                      <a:pt x="1911" y="1989"/>
                    </a:lnTo>
                    <a:lnTo>
                      <a:pt x="1911" y="1973"/>
                    </a:lnTo>
                    <a:lnTo>
                      <a:pt x="1911" y="1958"/>
                    </a:lnTo>
                    <a:lnTo>
                      <a:pt x="1911" y="1952"/>
                    </a:lnTo>
                    <a:lnTo>
                      <a:pt x="1909" y="1945"/>
                    </a:lnTo>
                    <a:lnTo>
                      <a:pt x="1906" y="1938"/>
                    </a:lnTo>
                    <a:lnTo>
                      <a:pt x="1903" y="1932"/>
                    </a:lnTo>
                    <a:lnTo>
                      <a:pt x="1894" y="1921"/>
                    </a:lnTo>
                    <a:lnTo>
                      <a:pt x="1884" y="1909"/>
                    </a:lnTo>
                    <a:lnTo>
                      <a:pt x="1860" y="1889"/>
                    </a:lnTo>
                    <a:lnTo>
                      <a:pt x="1838" y="1871"/>
                    </a:lnTo>
                    <a:lnTo>
                      <a:pt x="1835" y="1867"/>
                    </a:lnTo>
                    <a:lnTo>
                      <a:pt x="1832" y="1864"/>
                    </a:lnTo>
                    <a:lnTo>
                      <a:pt x="1831" y="1859"/>
                    </a:lnTo>
                    <a:lnTo>
                      <a:pt x="1832" y="1856"/>
                    </a:lnTo>
                    <a:lnTo>
                      <a:pt x="1836" y="1848"/>
                    </a:lnTo>
                    <a:lnTo>
                      <a:pt x="1843" y="1840"/>
                    </a:lnTo>
                    <a:lnTo>
                      <a:pt x="1849" y="1832"/>
                    </a:lnTo>
                    <a:lnTo>
                      <a:pt x="1856" y="1823"/>
                    </a:lnTo>
                    <a:lnTo>
                      <a:pt x="1860" y="1818"/>
                    </a:lnTo>
                    <a:lnTo>
                      <a:pt x="1862" y="1814"/>
                    </a:lnTo>
                    <a:lnTo>
                      <a:pt x="1864" y="1808"/>
                    </a:lnTo>
                    <a:lnTo>
                      <a:pt x="1864" y="1804"/>
                    </a:lnTo>
                    <a:lnTo>
                      <a:pt x="1865" y="1789"/>
                    </a:lnTo>
                    <a:lnTo>
                      <a:pt x="1868" y="1776"/>
                    </a:lnTo>
                    <a:lnTo>
                      <a:pt x="1870" y="1766"/>
                    </a:lnTo>
                    <a:lnTo>
                      <a:pt x="1873" y="1757"/>
                    </a:lnTo>
                    <a:lnTo>
                      <a:pt x="1876" y="1753"/>
                    </a:lnTo>
                    <a:lnTo>
                      <a:pt x="1879" y="1751"/>
                    </a:lnTo>
                    <a:lnTo>
                      <a:pt x="1882" y="1749"/>
                    </a:lnTo>
                    <a:lnTo>
                      <a:pt x="1887" y="1747"/>
                    </a:lnTo>
                    <a:lnTo>
                      <a:pt x="1897" y="1743"/>
                    </a:lnTo>
                    <a:lnTo>
                      <a:pt x="1912" y="1741"/>
                    </a:lnTo>
                    <a:lnTo>
                      <a:pt x="1912" y="1732"/>
                    </a:lnTo>
                    <a:lnTo>
                      <a:pt x="1911" y="1722"/>
                    </a:lnTo>
                    <a:lnTo>
                      <a:pt x="1909" y="1712"/>
                    </a:lnTo>
                    <a:lnTo>
                      <a:pt x="1906" y="1703"/>
                    </a:lnTo>
                    <a:lnTo>
                      <a:pt x="1899" y="1701"/>
                    </a:lnTo>
                    <a:lnTo>
                      <a:pt x="1895" y="1699"/>
                    </a:lnTo>
                    <a:lnTo>
                      <a:pt x="1890" y="1695"/>
                    </a:lnTo>
                    <a:lnTo>
                      <a:pt x="1886" y="1692"/>
                    </a:lnTo>
                    <a:lnTo>
                      <a:pt x="1882" y="1687"/>
                    </a:lnTo>
                    <a:lnTo>
                      <a:pt x="1879" y="1683"/>
                    </a:lnTo>
                    <a:lnTo>
                      <a:pt x="1877" y="1678"/>
                    </a:lnTo>
                    <a:lnTo>
                      <a:pt x="1876" y="1673"/>
                    </a:lnTo>
                    <a:lnTo>
                      <a:pt x="1873" y="1662"/>
                    </a:lnTo>
                    <a:lnTo>
                      <a:pt x="1873" y="1650"/>
                    </a:lnTo>
                    <a:lnTo>
                      <a:pt x="1874" y="1637"/>
                    </a:lnTo>
                    <a:lnTo>
                      <a:pt x="1878" y="1626"/>
                    </a:lnTo>
                    <a:lnTo>
                      <a:pt x="1882" y="1611"/>
                    </a:lnTo>
                    <a:lnTo>
                      <a:pt x="1889" y="1599"/>
                    </a:lnTo>
                    <a:lnTo>
                      <a:pt x="1897" y="1587"/>
                    </a:lnTo>
                    <a:lnTo>
                      <a:pt x="1906" y="1579"/>
                    </a:lnTo>
                    <a:lnTo>
                      <a:pt x="1918" y="1572"/>
                    </a:lnTo>
                    <a:lnTo>
                      <a:pt x="1929" y="1567"/>
                    </a:lnTo>
                    <a:lnTo>
                      <a:pt x="1942" y="1562"/>
                    </a:lnTo>
                    <a:lnTo>
                      <a:pt x="1955" y="1560"/>
                    </a:lnTo>
                    <a:lnTo>
                      <a:pt x="1969" y="1558"/>
                    </a:lnTo>
                    <a:lnTo>
                      <a:pt x="1984" y="1558"/>
                    </a:lnTo>
                    <a:lnTo>
                      <a:pt x="1999" y="1558"/>
                    </a:lnTo>
                    <a:lnTo>
                      <a:pt x="2013" y="1559"/>
                    </a:lnTo>
                    <a:lnTo>
                      <a:pt x="2045" y="1562"/>
                    </a:lnTo>
                    <a:lnTo>
                      <a:pt x="2076" y="1567"/>
                    </a:lnTo>
                    <a:lnTo>
                      <a:pt x="2102" y="1570"/>
                    </a:lnTo>
                    <a:lnTo>
                      <a:pt x="2126" y="1573"/>
                    </a:lnTo>
                    <a:lnTo>
                      <a:pt x="2148" y="1576"/>
                    </a:lnTo>
                    <a:lnTo>
                      <a:pt x="2168" y="1576"/>
                    </a:lnTo>
                    <a:lnTo>
                      <a:pt x="2168" y="1550"/>
                    </a:lnTo>
                    <a:lnTo>
                      <a:pt x="2166" y="1520"/>
                    </a:lnTo>
                    <a:lnTo>
                      <a:pt x="2163" y="1488"/>
                    </a:lnTo>
                    <a:lnTo>
                      <a:pt x="2159" y="1455"/>
                    </a:lnTo>
                    <a:lnTo>
                      <a:pt x="2159" y="1439"/>
                    </a:lnTo>
                    <a:lnTo>
                      <a:pt x="2158" y="1422"/>
                    </a:lnTo>
                    <a:lnTo>
                      <a:pt x="2159" y="1407"/>
                    </a:lnTo>
                    <a:lnTo>
                      <a:pt x="2160" y="1391"/>
                    </a:lnTo>
                    <a:lnTo>
                      <a:pt x="2163" y="1376"/>
                    </a:lnTo>
                    <a:lnTo>
                      <a:pt x="2166" y="1363"/>
                    </a:lnTo>
                    <a:lnTo>
                      <a:pt x="2172" y="1350"/>
                    </a:lnTo>
                    <a:lnTo>
                      <a:pt x="2178" y="1340"/>
                    </a:lnTo>
                    <a:lnTo>
                      <a:pt x="2191" y="1339"/>
                    </a:lnTo>
                    <a:lnTo>
                      <a:pt x="2202" y="1338"/>
                    </a:lnTo>
                    <a:lnTo>
                      <a:pt x="2213" y="1337"/>
                    </a:lnTo>
                    <a:lnTo>
                      <a:pt x="2221" y="1334"/>
                    </a:lnTo>
                    <a:lnTo>
                      <a:pt x="2224" y="1332"/>
                    </a:lnTo>
                    <a:lnTo>
                      <a:pt x="2227" y="1330"/>
                    </a:lnTo>
                    <a:lnTo>
                      <a:pt x="2231" y="1328"/>
                    </a:lnTo>
                    <a:lnTo>
                      <a:pt x="2233" y="1323"/>
                    </a:lnTo>
                    <a:lnTo>
                      <a:pt x="2234" y="1318"/>
                    </a:lnTo>
                    <a:lnTo>
                      <a:pt x="2235" y="1314"/>
                    </a:lnTo>
                    <a:lnTo>
                      <a:pt x="2237" y="1307"/>
                    </a:lnTo>
                    <a:lnTo>
                      <a:pt x="2237" y="1299"/>
                    </a:lnTo>
                    <a:lnTo>
                      <a:pt x="2221" y="1299"/>
                    </a:lnTo>
                    <a:lnTo>
                      <a:pt x="2206" y="1299"/>
                    </a:lnTo>
                    <a:lnTo>
                      <a:pt x="2204" y="1294"/>
                    </a:lnTo>
                    <a:lnTo>
                      <a:pt x="2201" y="1291"/>
                    </a:lnTo>
                    <a:lnTo>
                      <a:pt x="2198" y="1289"/>
                    </a:lnTo>
                    <a:lnTo>
                      <a:pt x="2193" y="1285"/>
                    </a:lnTo>
                    <a:lnTo>
                      <a:pt x="2183" y="1282"/>
                    </a:lnTo>
                    <a:lnTo>
                      <a:pt x="2173" y="1280"/>
                    </a:lnTo>
                    <a:lnTo>
                      <a:pt x="2149" y="1279"/>
                    </a:lnTo>
                    <a:lnTo>
                      <a:pt x="2131" y="1279"/>
                    </a:lnTo>
                    <a:lnTo>
                      <a:pt x="2115" y="1276"/>
                    </a:lnTo>
                    <a:lnTo>
                      <a:pt x="2099" y="1273"/>
                    </a:lnTo>
                    <a:lnTo>
                      <a:pt x="2083" y="1268"/>
                    </a:lnTo>
                    <a:lnTo>
                      <a:pt x="2068" y="1263"/>
                    </a:lnTo>
                    <a:lnTo>
                      <a:pt x="2052" y="1258"/>
                    </a:lnTo>
                    <a:lnTo>
                      <a:pt x="2036" y="1252"/>
                    </a:lnTo>
                    <a:lnTo>
                      <a:pt x="2021" y="1249"/>
                    </a:lnTo>
                    <a:lnTo>
                      <a:pt x="2004" y="1247"/>
                    </a:lnTo>
                    <a:lnTo>
                      <a:pt x="2003" y="1241"/>
                    </a:lnTo>
                    <a:lnTo>
                      <a:pt x="2003" y="1234"/>
                    </a:lnTo>
                    <a:lnTo>
                      <a:pt x="2004" y="1230"/>
                    </a:lnTo>
                    <a:lnTo>
                      <a:pt x="2005" y="1225"/>
                    </a:lnTo>
                    <a:lnTo>
                      <a:pt x="2008" y="1222"/>
                    </a:lnTo>
                    <a:lnTo>
                      <a:pt x="2011" y="1218"/>
                    </a:lnTo>
                    <a:lnTo>
                      <a:pt x="2014" y="1216"/>
                    </a:lnTo>
                    <a:lnTo>
                      <a:pt x="2019" y="1215"/>
                    </a:lnTo>
                    <a:lnTo>
                      <a:pt x="2028" y="1211"/>
                    </a:lnTo>
                    <a:lnTo>
                      <a:pt x="2038" y="1210"/>
                    </a:lnTo>
                    <a:lnTo>
                      <a:pt x="2051" y="1210"/>
                    </a:lnTo>
                    <a:lnTo>
                      <a:pt x="2062" y="1210"/>
                    </a:lnTo>
                    <a:lnTo>
                      <a:pt x="2074" y="1210"/>
                    </a:lnTo>
                    <a:lnTo>
                      <a:pt x="2084" y="1209"/>
                    </a:lnTo>
                    <a:lnTo>
                      <a:pt x="2094" y="1208"/>
                    </a:lnTo>
                    <a:lnTo>
                      <a:pt x="2102" y="1206"/>
                    </a:lnTo>
                    <a:lnTo>
                      <a:pt x="2104" y="1200"/>
                    </a:lnTo>
                    <a:lnTo>
                      <a:pt x="2108" y="1193"/>
                    </a:lnTo>
                    <a:lnTo>
                      <a:pt x="2111" y="1185"/>
                    </a:lnTo>
                    <a:lnTo>
                      <a:pt x="2117" y="1177"/>
                    </a:lnTo>
                    <a:lnTo>
                      <a:pt x="2122" y="1172"/>
                    </a:lnTo>
                    <a:lnTo>
                      <a:pt x="2128" y="1166"/>
                    </a:lnTo>
                    <a:lnTo>
                      <a:pt x="2132" y="1164"/>
                    </a:lnTo>
                    <a:lnTo>
                      <a:pt x="2134" y="1162"/>
                    </a:lnTo>
                    <a:lnTo>
                      <a:pt x="2137" y="1161"/>
                    </a:lnTo>
                    <a:lnTo>
                      <a:pt x="2142" y="1161"/>
                    </a:lnTo>
                    <a:lnTo>
                      <a:pt x="2143" y="1153"/>
                    </a:lnTo>
                    <a:lnTo>
                      <a:pt x="2144" y="1145"/>
                    </a:lnTo>
                    <a:lnTo>
                      <a:pt x="2145" y="1141"/>
                    </a:lnTo>
                    <a:lnTo>
                      <a:pt x="2147" y="1137"/>
                    </a:lnTo>
                    <a:lnTo>
                      <a:pt x="2149" y="1135"/>
                    </a:lnTo>
                    <a:lnTo>
                      <a:pt x="2152" y="1133"/>
                    </a:lnTo>
                    <a:lnTo>
                      <a:pt x="2153" y="1127"/>
                    </a:lnTo>
                    <a:lnTo>
                      <a:pt x="2153" y="1121"/>
                    </a:lnTo>
                    <a:lnTo>
                      <a:pt x="2151" y="1117"/>
                    </a:lnTo>
                    <a:lnTo>
                      <a:pt x="2149" y="1112"/>
                    </a:lnTo>
                    <a:lnTo>
                      <a:pt x="2145" y="1110"/>
                    </a:lnTo>
                    <a:lnTo>
                      <a:pt x="2141" y="1107"/>
                    </a:lnTo>
                    <a:lnTo>
                      <a:pt x="2136" y="1105"/>
                    </a:lnTo>
                    <a:lnTo>
                      <a:pt x="2131" y="1105"/>
                    </a:lnTo>
                    <a:lnTo>
                      <a:pt x="2133" y="1096"/>
                    </a:lnTo>
                    <a:lnTo>
                      <a:pt x="2133" y="1087"/>
                    </a:lnTo>
                    <a:lnTo>
                      <a:pt x="2132" y="1079"/>
                    </a:lnTo>
                    <a:lnTo>
                      <a:pt x="2130" y="1070"/>
                    </a:lnTo>
                    <a:lnTo>
                      <a:pt x="2127" y="1061"/>
                    </a:lnTo>
                    <a:lnTo>
                      <a:pt x="2125" y="1053"/>
                    </a:lnTo>
                    <a:lnTo>
                      <a:pt x="2124" y="1044"/>
                    </a:lnTo>
                    <a:lnTo>
                      <a:pt x="2125" y="1035"/>
                    </a:lnTo>
                    <a:lnTo>
                      <a:pt x="2133" y="1035"/>
                    </a:lnTo>
                    <a:lnTo>
                      <a:pt x="2141" y="1035"/>
                    </a:lnTo>
                    <a:lnTo>
                      <a:pt x="2149" y="1035"/>
                    </a:lnTo>
                    <a:lnTo>
                      <a:pt x="2157" y="1034"/>
                    </a:lnTo>
                    <a:lnTo>
                      <a:pt x="2158" y="1029"/>
                    </a:lnTo>
                    <a:lnTo>
                      <a:pt x="2158" y="1023"/>
                    </a:lnTo>
                    <a:lnTo>
                      <a:pt x="2157" y="1018"/>
                    </a:lnTo>
                    <a:lnTo>
                      <a:pt x="2155" y="1013"/>
                    </a:lnTo>
                    <a:lnTo>
                      <a:pt x="2151" y="1003"/>
                    </a:lnTo>
                    <a:lnTo>
                      <a:pt x="2147" y="994"/>
                    </a:lnTo>
                    <a:lnTo>
                      <a:pt x="2142" y="984"/>
                    </a:lnTo>
                    <a:lnTo>
                      <a:pt x="2140" y="975"/>
                    </a:lnTo>
                    <a:lnTo>
                      <a:pt x="2140" y="969"/>
                    </a:lnTo>
                    <a:lnTo>
                      <a:pt x="2141" y="964"/>
                    </a:lnTo>
                    <a:lnTo>
                      <a:pt x="2142" y="959"/>
                    </a:lnTo>
                    <a:lnTo>
                      <a:pt x="2145" y="953"/>
                    </a:lnTo>
                    <a:lnTo>
                      <a:pt x="2152" y="940"/>
                    </a:lnTo>
                    <a:lnTo>
                      <a:pt x="2157" y="928"/>
                    </a:lnTo>
                    <a:lnTo>
                      <a:pt x="2160" y="914"/>
                    </a:lnTo>
                    <a:lnTo>
                      <a:pt x="2164" y="902"/>
                    </a:lnTo>
                    <a:lnTo>
                      <a:pt x="2168" y="875"/>
                    </a:lnTo>
                    <a:lnTo>
                      <a:pt x="2173" y="847"/>
                    </a:lnTo>
                    <a:lnTo>
                      <a:pt x="2174" y="839"/>
                    </a:lnTo>
                    <a:lnTo>
                      <a:pt x="2175" y="832"/>
                    </a:lnTo>
                    <a:lnTo>
                      <a:pt x="2175" y="826"/>
                    </a:lnTo>
                    <a:lnTo>
                      <a:pt x="2174" y="822"/>
                    </a:lnTo>
                    <a:lnTo>
                      <a:pt x="2173" y="818"/>
                    </a:lnTo>
                    <a:lnTo>
                      <a:pt x="2170" y="816"/>
                    </a:lnTo>
                    <a:lnTo>
                      <a:pt x="2168" y="814"/>
                    </a:lnTo>
                    <a:lnTo>
                      <a:pt x="2165" y="813"/>
                    </a:lnTo>
                    <a:lnTo>
                      <a:pt x="2149" y="808"/>
                    </a:lnTo>
                    <a:lnTo>
                      <a:pt x="2127" y="801"/>
                    </a:lnTo>
                    <a:lnTo>
                      <a:pt x="2122" y="798"/>
                    </a:lnTo>
                    <a:lnTo>
                      <a:pt x="2118" y="793"/>
                    </a:lnTo>
                    <a:lnTo>
                      <a:pt x="2115" y="789"/>
                    </a:lnTo>
                    <a:lnTo>
                      <a:pt x="2114" y="784"/>
                    </a:lnTo>
                    <a:lnTo>
                      <a:pt x="2114" y="779"/>
                    </a:lnTo>
                    <a:lnTo>
                      <a:pt x="2115" y="774"/>
                    </a:lnTo>
                    <a:lnTo>
                      <a:pt x="2116" y="770"/>
                    </a:lnTo>
                    <a:lnTo>
                      <a:pt x="2119" y="765"/>
                    </a:lnTo>
                    <a:lnTo>
                      <a:pt x="2122" y="760"/>
                    </a:lnTo>
                    <a:lnTo>
                      <a:pt x="2126" y="756"/>
                    </a:lnTo>
                    <a:lnTo>
                      <a:pt x="2131" y="752"/>
                    </a:lnTo>
                    <a:lnTo>
                      <a:pt x="2135" y="749"/>
                    </a:lnTo>
                    <a:lnTo>
                      <a:pt x="2140" y="747"/>
                    </a:lnTo>
                    <a:lnTo>
                      <a:pt x="2144" y="744"/>
                    </a:lnTo>
                    <a:lnTo>
                      <a:pt x="2150" y="743"/>
                    </a:lnTo>
                    <a:lnTo>
                      <a:pt x="2155" y="743"/>
                    </a:lnTo>
                    <a:lnTo>
                      <a:pt x="2157" y="731"/>
                    </a:lnTo>
                    <a:lnTo>
                      <a:pt x="2161" y="717"/>
                    </a:lnTo>
                    <a:lnTo>
                      <a:pt x="2167" y="705"/>
                    </a:lnTo>
                    <a:lnTo>
                      <a:pt x="2175" y="692"/>
                    </a:lnTo>
                    <a:lnTo>
                      <a:pt x="2184" y="680"/>
                    </a:lnTo>
                    <a:lnTo>
                      <a:pt x="2194" y="668"/>
                    </a:lnTo>
                    <a:lnTo>
                      <a:pt x="2205" y="657"/>
                    </a:lnTo>
                    <a:lnTo>
                      <a:pt x="2217" y="647"/>
                    </a:lnTo>
                    <a:lnTo>
                      <a:pt x="2230" y="637"/>
                    </a:lnTo>
                    <a:lnTo>
                      <a:pt x="2242" y="628"/>
                    </a:lnTo>
                    <a:lnTo>
                      <a:pt x="2256" y="620"/>
                    </a:lnTo>
                    <a:lnTo>
                      <a:pt x="2270" y="614"/>
                    </a:lnTo>
                    <a:lnTo>
                      <a:pt x="2283" y="608"/>
                    </a:lnTo>
                    <a:lnTo>
                      <a:pt x="2296" y="603"/>
                    </a:lnTo>
                    <a:lnTo>
                      <a:pt x="2308" y="600"/>
                    </a:lnTo>
                    <a:lnTo>
                      <a:pt x="2320" y="599"/>
                    </a:lnTo>
                    <a:lnTo>
                      <a:pt x="2321" y="592"/>
                    </a:lnTo>
                    <a:lnTo>
                      <a:pt x="2321" y="587"/>
                    </a:lnTo>
                    <a:lnTo>
                      <a:pt x="2319" y="583"/>
                    </a:lnTo>
                    <a:lnTo>
                      <a:pt x="2316" y="578"/>
                    </a:lnTo>
                    <a:lnTo>
                      <a:pt x="2313" y="575"/>
                    </a:lnTo>
                    <a:lnTo>
                      <a:pt x="2308" y="573"/>
                    </a:lnTo>
                    <a:lnTo>
                      <a:pt x="2303" y="570"/>
                    </a:lnTo>
                    <a:lnTo>
                      <a:pt x="2297" y="568"/>
                    </a:lnTo>
                    <a:lnTo>
                      <a:pt x="2284" y="566"/>
                    </a:lnTo>
                    <a:lnTo>
                      <a:pt x="2272" y="563"/>
                    </a:lnTo>
                    <a:lnTo>
                      <a:pt x="2260" y="563"/>
                    </a:lnTo>
                    <a:lnTo>
                      <a:pt x="2251" y="563"/>
                    </a:lnTo>
                    <a:lnTo>
                      <a:pt x="2241" y="563"/>
                    </a:lnTo>
                    <a:lnTo>
                      <a:pt x="2230" y="563"/>
                    </a:lnTo>
                    <a:lnTo>
                      <a:pt x="2214" y="565"/>
                    </a:lnTo>
                    <a:lnTo>
                      <a:pt x="2198" y="563"/>
                    </a:lnTo>
                    <a:lnTo>
                      <a:pt x="2190" y="562"/>
                    </a:lnTo>
                    <a:lnTo>
                      <a:pt x="2182" y="559"/>
                    </a:lnTo>
                    <a:lnTo>
                      <a:pt x="2176" y="555"/>
                    </a:lnTo>
                    <a:lnTo>
                      <a:pt x="2169" y="552"/>
                    </a:lnTo>
                    <a:lnTo>
                      <a:pt x="2164" y="547"/>
                    </a:lnTo>
                    <a:lnTo>
                      <a:pt x="2157" y="544"/>
                    </a:lnTo>
                    <a:lnTo>
                      <a:pt x="2149" y="542"/>
                    </a:lnTo>
                    <a:lnTo>
                      <a:pt x="2140" y="541"/>
                    </a:lnTo>
                    <a:lnTo>
                      <a:pt x="2139" y="535"/>
                    </a:lnTo>
                    <a:lnTo>
                      <a:pt x="2139" y="530"/>
                    </a:lnTo>
                    <a:lnTo>
                      <a:pt x="2139" y="526"/>
                    </a:lnTo>
                    <a:lnTo>
                      <a:pt x="2140" y="522"/>
                    </a:lnTo>
                    <a:lnTo>
                      <a:pt x="2142" y="519"/>
                    </a:lnTo>
                    <a:lnTo>
                      <a:pt x="2144" y="516"/>
                    </a:lnTo>
                    <a:lnTo>
                      <a:pt x="2147" y="513"/>
                    </a:lnTo>
                    <a:lnTo>
                      <a:pt x="2150" y="512"/>
                    </a:lnTo>
                    <a:lnTo>
                      <a:pt x="2157" y="509"/>
                    </a:lnTo>
                    <a:lnTo>
                      <a:pt x="2166" y="508"/>
                    </a:lnTo>
                    <a:lnTo>
                      <a:pt x="2175" y="506"/>
                    </a:lnTo>
                    <a:lnTo>
                      <a:pt x="2184" y="506"/>
                    </a:lnTo>
                    <a:lnTo>
                      <a:pt x="2184" y="494"/>
                    </a:lnTo>
                    <a:lnTo>
                      <a:pt x="2185" y="484"/>
                    </a:lnTo>
                    <a:lnTo>
                      <a:pt x="2188" y="475"/>
                    </a:lnTo>
                    <a:lnTo>
                      <a:pt x="2190" y="468"/>
                    </a:lnTo>
                    <a:lnTo>
                      <a:pt x="2192" y="465"/>
                    </a:lnTo>
                    <a:lnTo>
                      <a:pt x="2194" y="463"/>
                    </a:lnTo>
                    <a:lnTo>
                      <a:pt x="2198" y="461"/>
                    </a:lnTo>
                    <a:lnTo>
                      <a:pt x="2201" y="460"/>
                    </a:lnTo>
                    <a:lnTo>
                      <a:pt x="2210" y="458"/>
                    </a:lnTo>
                    <a:lnTo>
                      <a:pt x="2223" y="455"/>
                    </a:lnTo>
                    <a:lnTo>
                      <a:pt x="2223" y="443"/>
                    </a:lnTo>
                    <a:lnTo>
                      <a:pt x="2223" y="430"/>
                    </a:lnTo>
                    <a:lnTo>
                      <a:pt x="2223" y="418"/>
                    </a:lnTo>
                    <a:lnTo>
                      <a:pt x="2223" y="405"/>
                    </a:lnTo>
                    <a:lnTo>
                      <a:pt x="2227" y="406"/>
                    </a:lnTo>
                    <a:lnTo>
                      <a:pt x="2233" y="405"/>
                    </a:lnTo>
                    <a:lnTo>
                      <a:pt x="2239" y="403"/>
                    </a:lnTo>
                    <a:lnTo>
                      <a:pt x="2245" y="401"/>
                    </a:lnTo>
                    <a:lnTo>
                      <a:pt x="2257" y="393"/>
                    </a:lnTo>
                    <a:lnTo>
                      <a:pt x="2268" y="382"/>
                    </a:lnTo>
                    <a:lnTo>
                      <a:pt x="2280" y="371"/>
                    </a:lnTo>
                    <a:lnTo>
                      <a:pt x="2290" y="360"/>
                    </a:lnTo>
                    <a:lnTo>
                      <a:pt x="2293" y="354"/>
                    </a:lnTo>
                    <a:lnTo>
                      <a:pt x="2297" y="349"/>
                    </a:lnTo>
                    <a:lnTo>
                      <a:pt x="2299" y="344"/>
                    </a:lnTo>
                    <a:lnTo>
                      <a:pt x="2300" y="339"/>
                    </a:lnTo>
                    <a:lnTo>
                      <a:pt x="2300" y="333"/>
                    </a:lnTo>
                    <a:lnTo>
                      <a:pt x="2300" y="325"/>
                    </a:lnTo>
                    <a:lnTo>
                      <a:pt x="2299" y="317"/>
                    </a:lnTo>
                    <a:lnTo>
                      <a:pt x="2297" y="308"/>
                    </a:lnTo>
                    <a:lnTo>
                      <a:pt x="2291" y="291"/>
                    </a:lnTo>
                    <a:lnTo>
                      <a:pt x="2287" y="274"/>
                    </a:lnTo>
                    <a:lnTo>
                      <a:pt x="2284" y="266"/>
                    </a:lnTo>
                    <a:lnTo>
                      <a:pt x="2283" y="258"/>
                    </a:lnTo>
                    <a:lnTo>
                      <a:pt x="2283" y="251"/>
                    </a:lnTo>
                    <a:lnTo>
                      <a:pt x="2286" y="245"/>
                    </a:lnTo>
                    <a:lnTo>
                      <a:pt x="2288" y="240"/>
                    </a:lnTo>
                    <a:lnTo>
                      <a:pt x="2292" y="235"/>
                    </a:lnTo>
                    <a:lnTo>
                      <a:pt x="2299" y="233"/>
                    </a:lnTo>
                    <a:lnTo>
                      <a:pt x="2308" y="232"/>
                    </a:lnTo>
                    <a:lnTo>
                      <a:pt x="2308" y="221"/>
                    </a:lnTo>
                    <a:lnTo>
                      <a:pt x="2309" y="209"/>
                    </a:lnTo>
                    <a:lnTo>
                      <a:pt x="2308" y="199"/>
                    </a:lnTo>
                    <a:lnTo>
                      <a:pt x="2308" y="188"/>
                    </a:lnTo>
                    <a:lnTo>
                      <a:pt x="2305" y="188"/>
                    </a:lnTo>
                    <a:lnTo>
                      <a:pt x="2303" y="185"/>
                    </a:lnTo>
                    <a:lnTo>
                      <a:pt x="2300" y="183"/>
                    </a:lnTo>
                    <a:lnTo>
                      <a:pt x="2298" y="180"/>
                    </a:lnTo>
                    <a:lnTo>
                      <a:pt x="2296" y="173"/>
                    </a:lnTo>
                    <a:lnTo>
                      <a:pt x="2296" y="164"/>
                    </a:lnTo>
                    <a:lnTo>
                      <a:pt x="2296" y="144"/>
                    </a:lnTo>
                    <a:lnTo>
                      <a:pt x="2297" y="128"/>
                    </a:lnTo>
                    <a:lnTo>
                      <a:pt x="2306" y="128"/>
                    </a:lnTo>
                    <a:lnTo>
                      <a:pt x="2316" y="127"/>
                    </a:lnTo>
                    <a:lnTo>
                      <a:pt x="2314" y="122"/>
                    </a:lnTo>
                    <a:lnTo>
                      <a:pt x="2309" y="108"/>
                    </a:lnTo>
                    <a:lnTo>
                      <a:pt x="2306" y="94"/>
                    </a:lnTo>
                    <a:lnTo>
                      <a:pt x="2305" y="86"/>
                    </a:lnTo>
                    <a:lnTo>
                      <a:pt x="2297" y="85"/>
                    </a:lnTo>
                    <a:lnTo>
                      <a:pt x="2278" y="82"/>
                    </a:lnTo>
                    <a:lnTo>
                      <a:pt x="2264" y="81"/>
                    </a:lnTo>
                    <a:lnTo>
                      <a:pt x="2249" y="79"/>
                    </a:lnTo>
                    <a:lnTo>
                      <a:pt x="2235" y="78"/>
                    </a:lnTo>
                    <a:lnTo>
                      <a:pt x="2224" y="79"/>
                    </a:lnTo>
                    <a:lnTo>
                      <a:pt x="2223" y="93"/>
                    </a:lnTo>
                    <a:lnTo>
                      <a:pt x="2222" y="107"/>
                    </a:lnTo>
                    <a:lnTo>
                      <a:pt x="2221" y="118"/>
                    </a:lnTo>
                    <a:lnTo>
                      <a:pt x="2219" y="125"/>
                    </a:lnTo>
                    <a:lnTo>
                      <a:pt x="2221" y="118"/>
                    </a:lnTo>
                    <a:lnTo>
                      <a:pt x="2222" y="107"/>
                    </a:lnTo>
                    <a:lnTo>
                      <a:pt x="2223" y="93"/>
                    </a:lnTo>
                    <a:lnTo>
                      <a:pt x="2224" y="79"/>
                    </a:lnTo>
                    <a:lnTo>
                      <a:pt x="2218" y="82"/>
                    </a:lnTo>
                    <a:lnTo>
                      <a:pt x="2215" y="85"/>
                    </a:lnTo>
                    <a:lnTo>
                      <a:pt x="2207" y="98"/>
                    </a:lnTo>
                    <a:lnTo>
                      <a:pt x="2199" y="106"/>
                    </a:lnTo>
                    <a:lnTo>
                      <a:pt x="2196" y="108"/>
                    </a:lnTo>
                    <a:lnTo>
                      <a:pt x="2193" y="109"/>
                    </a:lnTo>
                    <a:lnTo>
                      <a:pt x="2190" y="109"/>
                    </a:lnTo>
                    <a:lnTo>
                      <a:pt x="2188" y="109"/>
                    </a:lnTo>
                    <a:lnTo>
                      <a:pt x="2185" y="108"/>
                    </a:lnTo>
                    <a:lnTo>
                      <a:pt x="2183" y="106"/>
                    </a:lnTo>
                    <a:lnTo>
                      <a:pt x="2181" y="103"/>
                    </a:lnTo>
                    <a:lnTo>
                      <a:pt x="2180" y="100"/>
                    </a:lnTo>
                    <a:lnTo>
                      <a:pt x="2176" y="92"/>
                    </a:lnTo>
                    <a:lnTo>
                      <a:pt x="2174" y="82"/>
                    </a:lnTo>
                    <a:lnTo>
                      <a:pt x="2170" y="59"/>
                    </a:lnTo>
                    <a:lnTo>
                      <a:pt x="2169" y="35"/>
                    </a:lnTo>
                    <a:lnTo>
                      <a:pt x="2168" y="15"/>
                    </a:lnTo>
                    <a:lnTo>
                      <a:pt x="2168" y="0"/>
                    </a:lnTo>
                    <a:lnTo>
                      <a:pt x="2150" y="0"/>
                    </a:lnTo>
                    <a:lnTo>
                      <a:pt x="2139" y="1"/>
                    </a:lnTo>
                    <a:lnTo>
                      <a:pt x="2134" y="2"/>
                    </a:lnTo>
                    <a:lnTo>
                      <a:pt x="2130" y="3"/>
                    </a:lnTo>
                    <a:lnTo>
                      <a:pt x="2127" y="5"/>
                    </a:lnTo>
                    <a:lnTo>
                      <a:pt x="2125" y="8"/>
                    </a:lnTo>
                    <a:lnTo>
                      <a:pt x="2117" y="24"/>
                    </a:lnTo>
                    <a:lnTo>
                      <a:pt x="2106" y="48"/>
                    </a:lnTo>
                    <a:lnTo>
                      <a:pt x="2098" y="59"/>
                    </a:lnTo>
                    <a:lnTo>
                      <a:pt x="2090" y="69"/>
                    </a:lnTo>
                    <a:lnTo>
                      <a:pt x="2079" y="77"/>
                    </a:lnTo>
                    <a:lnTo>
                      <a:pt x="2069" y="85"/>
                    </a:lnTo>
                    <a:lnTo>
                      <a:pt x="2059" y="93"/>
                    </a:lnTo>
                    <a:lnTo>
                      <a:pt x="2049" y="100"/>
                    </a:lnTo>
                    <a:lnTo>
                      <a:pt x="2041" y="109"/>
                    </a:lnTo>
                    <a:lnTo>
                      <a:pt x="2034" y="119"/>
                    </a:lnTo>
                    <a:lnTo>
                      <a:pt x="2030" y="124"/>
                    </a:lnTo>
                    <a:lnTo>
                      <a:pt x="2027" y="127"/>
                    </a:lnTo>
                    <a:lnTo>
                      <a:pt x="2025" y="131"/>
                    </a:lnTo>
                    <a:lnTo>
                      <a:pt x="2020" y="133"/>
                    </a:lnTo>
                    <a:lnTo>
                      <a:pt x="2013" y="136"/>
                    </a:lnTo>
                    <a:lnTo>
                      <a:pt x="2004" y="139"/>
                    </a:lnTo>
                    <a:lnTo>
                      <a:pt x="1995" y="139"/>
                    </a:lnTo>
                    <a:lnTo>
                      <a:pt x="1986" y="139"/>
                    </a:lnTo>
                    <a:lnTo>
                      <a:pt x="1976" y="138"/>
                    </a:lnTo>
                    <a:lnTo>
                      <a:pt x="1966" y="136"/>
                    </a:lnTo>
                    <a:lnTo>
                      <a:pt x="1954" y="135"/>
                    </a:lnTo>
                    <a:lnTo>
                      <a:pt x="1942" y="134"/>
                    </a:lnTo>
                    <a:lnTo>
                      <a:pt x="1930" y="134"/>
                    </a:lnTo>
                    <a:lnTo>
                      <a:pt x="1919" y="136"/>
                    </a:lnTo>
                    <a:lnTo>
                      <a:pt x="1914" y="139"/>
                    </a:lnTo>
                    <a:lnTo>
                      <a:pt x="1910" y="141"/>
                    </a:lnTo>
                    <a:lnTo>
                      <a:pt x="1905" y="144"/>
                    </a:lnTo>
                    <a:lnTo>
                      <a:pt x="1901" y="148"/>
                    </a:lnTo>
                    <a:lnTo>
                      <a:pt x="1897" y="152"/>
                    </a:lnTo>
                    <a:lnTo>
                      <a:pt x="1893" y="159"/>
                    </a:lnTo>
                    <a:lnTo>
                      <a:pt x="1890" y="166"/>
                    </a:lnTo>
                    <a:lnTo>
                      <a:pt x="1888" y="173"/>
                    </a:lnTo>
                    <a:lnTo>
                      <a:pt x="1893" y="175"/>
                    </a:lnTo>
                    <a:lnTo>
                      <a:pt x="1898" y="177"/>
                    </a:lnTo>
                    <a:lnTo>
                      <a:pt x="1903" y="180"/>
                    </a:lnTo>
                    <a:lnTo>
                      <a:pt x="1906" y="183"/>
                    </a:lnTo>
                    <a:lnTo>
                      <a:pt x="1910" y="188"/>
                    </a:lnTo>
                    <a:lnTo>
                      <a:pt x="1912" y="192"/>
                    </a:lnTo>
                    <a:lnTo>
                      <a:pt x="1913" y="197"/>
                    </a:lnTo>
                    <a:lnTo>
                      <a:pt x="1913" y="202"/>
                    </a:lnTo>
                    <a:lnTo>
                      <a:pt x="1914" y="213"/>
                    </a:lnTo>
                    <a:lnTo>
                      <a:pt x="1914" y="221"/>
                    </a:lnTo>
                    <a:lnTo>
                      <a:pt x="1913" y="225"/>
                    </a:lnTo>
                    <a:lnTo>
                      <a:pt x="1911" y="229"/>
                    </a:lnTo>
                    <a:lnTo>
                      <a:pt x="1907" y="231"/>
                    </a:lnTo>
                    <a:lnTo>
                      <a:pt x="1902" y="232"/>
                    </a:lnTo>
                    <a:lnTo>
                      <a:pt x="1895" y="233"/>
                    </a:lnTo>
                    <a:lnTo>
                      <a:pt x="1885" y="234"/>
                    </a:lnTo>
                    <a:lnTo>
                      <a:pt x="1886" y="243"/>
                    </a:lnTo>
                    <a:lnTo>
                      <a:pt x="1887" y="255"/>
                    </a:lnTo>
                    <a:lnTo>
                      <a:pt x="1887" y="265"/>
                    </a:lnTo>
                    <a:lnTo>
                      <a:pt x="1886" y="274"/>
                    </a:lnTo>
                    <a:lnTo>
                      <a:pt x="1884" y="275"/>
                    </a:lnTo>
                    <a:lnTo>
                      <a:pt x="1878" y="280"/>
                    </a:lnTo>
                    <a:lnTo>
                      <a:pt x="1872" y="286"/>
                    </a:lnTo>
                    <a:lnTo>
                      <a:pt x="1870" y="287"/>
                    </a:lnTo>
                    <a:lnTo>
                      <a:pt x="1860" y="294"/>
                    </a:lnTo>
                    <a:lnTo>
                      <a:pt x="1848" y="298"/>
                    </a:lnTo>
                    <a:lnTo>
                      <a:pt x="1837" y="302"/>
                    </a:lnTo>
                    <a:lnTo>
                      <a:pt x="1825" y="304"/>
                    </a:lnTo>
                    <a:lnTo>
                      <a:pt x="1813" y="304"/>
                    </a:lnTo>
                    <a:lnTo>
                      <a:pt x="1802" y="304"/>
                    </a:lnTo>
                    <a:lnTo>
                      <a:pt x="1790" y="300"/>
                    </a:lnTo>
                    <a:lnTo>
                      <a:pt x="1778" y="296"/>
                    </a:lnTo>
                    <a:lnTo>
                      <a:pt x="1778" y="286"/>
                    </a:lnTo>
                    <a:lnTo>
                      <a:pt x="1777" y="274"/>
                    </a:lnTo>
                    <a:lnTo>
                      <a:pt x="1773" y="274"/>
                    </a:lnTo>
                    <a:lnTo>
                      <a:pt x="1770" y="274"/>
                    </a:lnTo>
                    <a:lnTo>
                      <a:pt x="1767" y="289"/>
                    </a:lnTo>
                    <a:lnTo>
                      <a:pt x="1765" y="306"/>
                    </a:lnTo>
                    <a:lnTo>
                      <a:pt x="1765" y="313"/>
                    </a:lnTo>
                    <a:lnTo>
                      <a:pt x="1767" y="321"/>
                    </a:lnTo>
                    <a:lnTo>
                      <a:pt x="1769" y="324"/>
                    </a:lnTo>
                    <a:lnTo>
                      <a:pt x="1771" y="328"/>
                    </a:lnTo>
                    <a:lnTo>
                      <a:pt x="1773" y="330"/>
                    </a:lnTo>
                    <a:lnTo>
                      <a:pt x="1777" y="333"/>
                    </a:lnTo>
                    <a:lnTo>
                      <a:pt x="1784" y="339"/>
                    </a:lnTo>
                    <a:lnTo>
                      <a:pt x="1789" y="346"/>
                    </a:lnTo>
                    <a:lnTo>
                      <a:pt x="1790" y="348"/>
                    </a:lnTo>
                    <a:lnTo>
                      <a:pt x="1791" y="352"/>
                    </a:lnTo>
                    <a:lnTo>
                      <a:pt x="1791" y="354"/>
                    </a:lnTo>
                    <a:lnTo>
                      <a:pt x="1791" y="357"/>
                    </a:lnTo>
                    <a:lnTo>
                      <a:pt x="1789" y="363"/>
                    </a:lnTo>
                    <a:lnTo>
                      <a:pt x="1783" y="368"/>
                    </a:lnTo>
                    <a:lnTo>
                      <a:pt x="1777" y="372"/>
                    </a:lnTo>
                    <a:lnTo>
                      <a:pt x="1766" y="377"/>
                    </a:lnTo>
                    <a:lnTo>
                      <a:pt x="1759" y="380"/>
                    </a:lnTo>
                    <a:lnTo>
                      <a:pt x="1755" y="385"/>
                    </a:lnTo>
                    <a:lnTo>
                      <a:pt x="1749" y="390"/>
                    </a:lnTo>
                    <a:lnTo>
                      <a:pt x="1746" y="396"/>
                    </a:lnTo>
                    <a:lnTo>
                      <a:pt x="1738" y="407"/>
                    </a:lnTo>
                    <a:lnTo>
                      <a:pt x="1731" y="419"/>
                    </a:lnTo>
                    <a:lnTo>
                      <a:pt x="1729" y="422"/>
                    </a:lnTo>
                    <a:lnTo>
                      <a:pt x="1725" y="424"/>
                    </a:lnTo>
                    <a:lnTo>
                      <a:pt x="1722" y="426"/>
                    </a:lnTo>
                    <a:lnTo>
                      <a:pt x="1718" y="424"/>
                    </a:lnTo>
                    <a:lnTo>
                      <a:pt x="1714" y="422"/>
                    </a:lnTo>
                    <a:lnTo>
                      <a:pt x="1709" y="417"/>
                    </a:lnTo>
                    <a:lnTo>
                      <a:pt x="1705" y="407"/>
                    </a:lnTo>
                    <a:lnTo>
                      <a:pt x="1699" y="396"/>
                    </a:lnTo>
                    <a:lnTo>
                      <a:pt x="1690" y="396"/>
                    </a:lnTo>
                    <a:lnTo>
                      <a:pt x="1682" y="396"/>
                    </a:lnTo>
                    <a:lnTo>
                      <a:pt x="1674" y="394"/>
                    </a:lnTo>
                    <a:lnTo>
                      <a:pt x="1666" y="391"/>
                    </a:lnTo>
                    <a:lnTo>
                      <a:pt x="1658" y="390"/>
                    </a:lnTo>
                    <a:lnTo>
                      <a:pt x="1649" y="388"/>
                    </a:lnTo>
                    <a:lnTo>
                      <a:pt x="1640" y="387"/>
                    </a:lnTo>
                    <a:lnTo>
                      <a:pt x="1631" y="388"/>
                    </a:lnTo>
                    <a:lnTo>
                      <a:pt x="1622" y="390"/>
                    </a:lnTo>
                    <a:lnTo>
                      <a:pt x="1614" y="394"/>
                    </a:lnTo>
                    <a:lnTo>
                      <a:pt x="1608" y="399"/>
                    </a:lnTo>
                    <a:lnTo>
                      <a:pt x="1603" y="405"/>
                    </a:lnTo>
                    <a:lnTo>
                      <a:pt x="1594" y="419"/>
                    </a:lnTo>
                    <a:lnTo>
                      <a:pt x="1584" y="434"/>
                    </a:lnTo>
                    <a:lnTo>
                      <a:pt x="1581" y="440"/>
                    </a:lnTo>
                    <a:lnTo>
                      <a:pt x="1580" y="447"/>
                    </a:lnTo>
                    <a:lnTo>
                      <a:pt x="1577" y="455"/>
                    </a:lnTo>
                    <a:lnTo>
                      <a:pt x="1577" y="463"/>
                    </a:lnTo>
                    <a:lnTo>
                      <a:pt x="1575" y="470"/>
                    </a:lnTo>
                    <a:lnTo>
                      <a:pt x="1573" y="476"/>
                    </a:lnTo>
                    <a:lnTo>
                      <a:pt x="1572" y="479"/>
                    </a:lnTo>
                    <a:lnTo>
                      <a:pt x="1569" y="480"/>
                    </a:lnTo>
                    <a:lnTo>
                      <a:pt x="1566" y="483"/>
                    </a:lnTo>
                    <a:lnTo>
                      <a:pt x="1562" y="483"/>
                    </a:lnTo>
                    <a:lnTo>
                      <a:pt x="1554" y="484"/>
                    </a:lnTo>
                    <a:lnTo>
                      <a:pt x="1546" y="483"/>
                    </a:lnTo>
                    <a:lnTo>
                      <a:pt x="1539" y="480"/>
                    </a:lnTo>
                    <a:lnTo>
                      <a:pt x="1531" y="477"/>
                    </a:lnTo>
                    <a:lnTo>
                      <a:pt x="1523" y="475"/>
                    </a:lnTo>
                    <a:lnTo>
                      <a:pt x="1516" y="472"/>
                    </a:lnTo>
                    <a:lnTo>
                      <a:pt x="1508" y="471"/>
                    </a:lnTo>
                    <a:lnTo>
                      <a:pt x="1500" y="471"/>
                    </a:lnTo>
                    <a:lnTo>
                      <a:pt x="1499" y="477"/>
                    </a:lnTo>
                    <a:lnTo>
                      <a:pt x="1499" y="481"/>
                    </a:lnTo>
                    <a:lnTo>
                      <a:pt x="1500" y="486"/>
                    </a:lnTo>
                    <a:lnTo>
                      <a:pt x="1502" y="491"/>
                    </a:lnTo>
                    <a:lnTo>
                      <a:pt x="1505" y="499"/>
                    </a:lnTo>
                    <a:lnTo>
                      <a:pt x="1509" y="508"/>
                    </a:lnTo>
                    <a:lnTo>
                      <a:pt x="1510" y="514"/>
                    </a:lnTo>
                    <a:lnTo>
                      <a:pt x="1510" y="520"/>
                    </a:lnTo>
                    <a:lnTo>
                      <a:pt x="1509" y="527"/>
                    </a:lnTo>
                    <a:lnTo>
                      <a:pt x="1508" y="533"/>
                    </a:lnTo>
                    <a:lnTo>
                      <a:pt x="1503" y="543"/>
                    </a:lnTo>
                    <a:lnTo>
                      <a:pt x="1500" y="555"/>
                    </a:lnTo>
                    <a:lnTo>
                      <a:pt x="1500" y="565"/>
                    </a:lnTo>
                    <a:lnTo>
                      <a:pt x="1501" y="576"/>
                    </a:lnTo>
                    <a:lnTo>
                      <a:pt x="1502" y="586"/>
                    </a:lnTo>
                    <a:lnTo>
                      <a:pt x="1505" y="598"/>
                    </a:lnTo>
                    <a:lnTo>
                      <a:pt x="1510" y="607"/>
                    </a:lnTo>
                    <a:lnTo>
                      <a:pt x="1517" y="616"/>
                    </a:lnTo>
                    <a:lnTo>
                      <a:pt x="1520" y="619"/>
                    </a:lnTo>
                    <a:lnTo>
                      <a:pt x="1525" y="623"/>
                    </a:lnTo>
                    <a:lnTo>
                      <a:pt x="1529" y="625"/>
                    </a:lnTo>
                    <a:lnTo>
                      <a:pt x="1534" y="626"/>
                    </a:lnTo>
                    <a:lnTo>
                      <a:pt x="1534" y="632"/>
                    </a:lnTo>
                    <a:lnTo>
                      <a:pt x="1532" y="636"/>
                    </a:lnTo>
                    <a:lnTo>
                      <a:pt x="1529" y="641"/>
                    </a:lnTo>
                    <a:lnTo>
                      <a:pt x="1527" y="645"/>
                    </a:lnTo>
                    <a:lnTo>
                      <a:pt x="1524" y="650"/>
                    </a:lnTo>
                    <a:lnTo>
                      <a:pt x="1521" y="655"/>
                    </a:lnTo>
                    <a:lnTo>
                      <a:pt x="1519" y="660"/>
                    </a:lnTo>
                    <a:lnTo>
                      <a:pt x="1518" y="665"/>
                    </a:lnTo>
                    <a:lnTo>
                      <a:pt x="1494" y="651"/>
                    </a:lnTo>
                    <a:lnTo>
                      <a:pt x="1475" y="640"/>
                    </a:lnTo>
                    <a:lnTo>
                      <a:pt x="1464" y="635"/>
                    </a:lnTo>
                    <a:lnTo>
                      <a:pt x="1454" y="633"/>
                    </a:lnTo>
                    <a:lnTo>
                      <a:pt x="1441" y="631"/>
                    </a:lnTo>
                    <a:lnTo>
                      <a:pt x="1426" y="631"/>
                    </a:lnTo>
                    <a:lnTo>
                      <a:pt x="1410" y="626"/>
                    </a:lnTo>
                    <a:lnTo>
                      <a:pt x="1379" y="617"/>
                    </a:lnTo>
                    <a:lnTo>
                      <a:pt x="1348" y="608"/>
                    </a:lnTo>
                    <a:lnTo>
                      <a:pt x="1334" y="602"/>
                    </a:lnTo>
                    <a:lnTo>
                      <a:pt x="1335" y="610"/>
                    </a:lnTo>
                    <a:lnTo>
                      <a:pt x="1336" y="618"/>
                    </a:lnTo>
                    <a:lnTo>
                      <a:pt x="1327" y="621"/>
                    </a:lnTo>
                    <a:lnTo>
                      <a:pt x="1315" y="624"/>
                    </a:lnTo>
                    <a:lnTo>
                      <a:pt x="1304" y="624"/>
                    </a:lnTo>
                    <a:lnTo>
                      <a:pt x="1293" y="624"/>
                    </a:lnTo>
                    <a:lnTo>
                      <a:pt x="1269" y="621"/>
                    </a:lnTo>
                    <a:lnTo>
                      <a:pt x="1246" y="619"/>
                    </a:lnTo>
                    <a:lnTo>
                      <a:pt x="1241" y="610"/>
                    </a:lnTo>
                    <a:lnTo>
                      <a:pt x="1236" y="600"/>
                    </a:lnTo>
                    <a:lnTo>
                      <a:pt x="1228" y="588"/>
                    </a:lnTo>
                    <a:lnTo>
                      <a:pt x="1219" y="577"/>
                    </a:lnTo>
                    <a:lnTo>
                      <a:pt x="1209" y="568"/>
                    </a:lnTo>
                    <a:lnTo>
                      <a:pt x="1199" y="560"/>
                    </a:lnTo>
                    <a:lnTo>
                      <a:pt x="1193" y="558"/>
                    </a:lnTo>
                    <a:lnTo>
                      <a:pt x="1189" y="555"/>
                    </a:lnTo>
                    <a:lnTo>
                      <a:pt x="1183" y="555"/>
                    </a:lnTo>
                    <a:lnTo>
                      <a:pt x="1178" y="557"/>
                    </a:lnTo>
                    <a:lnTo>
                      <a:pt x="1176" y="559"/>
                    </a:lnTo>
                    <a:lnTo>
                      <a:pt x="1173" y="561"/>
                    </a:lnTo>
                    <a:lnTo>
                      <a:pt x="1171" y="562"/>
                    </a:lnTo>
                    <a:lnTo>
                      <a:pt x="1166" y="563"/>
                    </a:lnTo>
                    <a:lnTo>
                      <a:pt x="1158" y="565"/>
                    </a:lnTo>
                    <a:lnTo>
                      <a:pt x="1149" y="565"/>
                    </a:lnTo>
                    <a:lnTo>
                      <a:pt x="1139" y="563"/>
                    </a:lnTo>
                    <a:lnTo>
                      <a:pt x="1130" y="561"/>
                    </a:lnTo>
                    <a:lnTo>
                      <a:pt x="1123" y="558"/>
                    </a:lnTo>
                    <a:lnTo>
                      <a:pt x="1117" y="554"/>
                    </a:lnTo>
                    <a:lnTo>
                      <a:pt x="1104" y="537"/>
                    </a:lnTo>
                    <a:lnTo>
                      <a:pt x="1090" y="524"/>
                    </a:lnTo>
                    <a:lnTo>
                      <a:pt x="1082" y="519"/>
                    </a:lnTo>
                    <a:lnTo>
                      <a:pt x="1073" y="516"/>
                    </a:lnTo>
                    <a:lnTo>
                      <a:pt x="1068" y="514"/>
                    </a:lnTo>
                    <a:lnTo>
                      <a:pt x="1063" y="513"/>
                    </a:lnTo>
                    <a:lnTo>
                      <a:pt x="1057" y="514"/>
                    </a:lnTo>
                    <a:lnTo>
                      <a:pt x="1050" y="514"/>
                    </a:lnTo>
                    <a:lnTo>
                      <a:pt x="1048" y="537"/>
                    </a:lnTo>
                    <a:lnTo>
                      <a:pt x="1045" y="560"/>
                    </a:lnTo>
                    <a:lnTo>
                      <a:pt x="1042" y="583"/>
                    </a:lnTo>
                    <a:lnTo>
                      <a:pt x="1040" y="604"/>
                    </a:lnTo>
                    <a:lnTo>
                      <a:pt x="1041" y="616"/>
                    </a:lnTo>
                    <a:lnTo>
                      <a:pt x="1043" y="627"/>
                    </a:lnTo>
                    <a:lnTo>
                      <a:pt x="1048" y="637"/>
                    </a:lnTo>
                    <a:lnTo>
                      <a:pt x="1052" y="648"/>
                    </a:lnTo>
                    <a:lnTo>
                      <a:pt x="1058" y="658"/>
                    </a:lnTo>
                    <a:lnTo>
                      <a:pt x="1061" y="668"/>
                    </a:lnTo>
                    <a:lnTo>
                      <a:pt x="1065" y="680"/>
                    </a:lnTo>
                    <a:lnTo>
                      <a:pt x="1065" y="691"/>
                    </a:lnTo>
                    <a:lnTo>
                      <a:pt x="1057" y="697"/>
                    </a:lnTo>
                    <a:lnTo>
                      <a:pt x="1050" y="702"/>
                    </a:lnTo>
                    <a:lnTo>
                      <a:pt x="1045" y="708"/>
                    </a:lnTo>
                    <a:lnTo>
                      <a:pt x="1041" y="715"/>
                    </a:lnTo>
                    <a:lnTo>
                      <a:pt x="1039" y="723"/>
                    </a:lnTo>
                    <a:lnTo>
                      <a:pt x="1039" y="730"/>
                    </a:lnTo>
                    <a:lnTo>
                      <a:pt x="1041" y="739"/>
                    </a:lnTo>
                    <a:lnTo>
                      <a:pt x="1044" y="747"/>
                    </a:lnTo>
                    <a:lnTo>
                      <a:pt x="1049" y="757"/>
                    </a:lnTo>
                    <a:lnTo>
                      <a:pt x="1052" y="766"/>
                    </a:lnTo>
                    <a:lnTo>
                      <a:pt x="1055" y="774"/>
                    </a:lnTo>
                    <a:lnTo>
                      <a:pt x="1056" y="782"/>
                    </a:lnTo>
                    <a:lnTo>
                      <a:pt x="1057" y="798"/>
                    </a:lnTo>
                    <a:lnTo>
                      <a:pt x="1058" y="818"/>
                    </a:lnTo>
                    <a:lnTo>
                      <a:pt x="1059" y="825"/>
                    </a:lnTo>
                    <a:lnTo>
                      <a:pt x="1059" y="833"/>
                    </a:lnTo>
                    <a:lnTo>
                      <a:pt x="1059" y="842"/>
                    </a:lnTo>
                    <a:lnTo>
                      <a:pt x="1057" y="852"/>
                    </a:lnTo>
                    <a:lnTo>
                      <a:pt x="1056" y="855"/>
                    </a:lnTo>
                    <a:lnTo>
                      <a:pt x="1055" y="858"/>
                    </a:lnTo>
                    <a:lnTo>
                      <a:pt x="1052" y="861"/>
                    </a:lnTo>
                    <a:lnTo>
                      <a:pt x="1049" y="862"/>
                    </a:lnTo>
                    <a:lnTo>
                      <a:pt x="1045" y="863"/>
                    </a:lnTo>
                    <a:lnTo>
                      <a:pt x="1041" y="863"/>
                    </a:lnTo>
                    <a:lnTo>
                      <a:pt x="1036" y="861"/>
                    </a:lnTo>
                    <a:lnTo>
                      <a:pt x="1031" y="858"/>
                    </a:lnTo>
                    <a:lnTo>
                      <a:pt x="1024" y="853"/>
                    </a:lnTo>
                    <a:lnTo>
                      <a:pt x="1019" y="847"/>
                    </a:lnTo>
                    <a:lnTo>
                      <a:pt x="1017" y="841"/>
                    </a:lnTo>
                    <a:lnTo>
                      <a:pt x="1015" y="837"/>
                    </a:lnTo>
                    <a:lnTo>
                      <a:pt x="1011" y="833"/>
                    </a:lnTo>
                    <a:lnTo>
                      <a:pt x="1007" y="830"/>
                    </a:lnTo>
                    <a:lnTo>
                      <a:pt x="998" y="829"/>
                    </a:lnTo>
                    <a:lnTo>
                      <a:pt x="985" y="829"/>
                    </a:lnTo>
                    <a:lnTo>
                      <a:pt x="985" y="838"/>
                    </a:lnTo>
                    <a:lnTo>
                      <a:pt x="985" y="847"/>
                    </a:lnTo>
                    <a:lnTo>
                      <a:pt x="985" y="855"/>
                    </a:lnTo>
                    <a:lnTo>
                      <a:pt x="985" y="864"/>
                    </a:lnTo>
                    <a:lnTo>
                      <a:pt x="968" y="865"/>
                    </a:lnTo>
                    <a:lnTo>
                      <a:pt x="951" y="864"/>
                    </a:lnTo>
                    <a:lnTo>
                      <a:pt x="933" y="863"/>
                    </a:lnTo>
                    <a:lnTo>
                      <a:pt x="913" y="862"/>
                    </a:lnTo>
                    <a:lnTo>
                      <a:pt x="883" y="858"/>
                    </a:lnTo>
                    <a:lnTo>
                      <a:pt x="852" y="857"/>
                    </a:lnTo>
                    <a:lnTo>
                      <a:pt x="837" y="858"/>
                    </a:lnTo>
                    <a:lnTo>
                      <a:pt x="822" y="859"/>
                    </a:lnTo>
                    <a:lnTo>
                      <a:pt x="809" y="863"/>
                    </a:lnTo>
                    <a:lnTo>
                      <a:pt x="796" y="867"/>
                    </a:lnTo>
                    <a:lnTo>
                      <a:pt x="799" y="879"/>
                    </a:lnTo>
                    <a:lnTo>
                      <a:pt x="803" y="893"/>
                    </a:lnTo>
                    <a:lnTo>
                      <a:pt x="803" y="898"/>
                    </a:lnTo>
                    <a:lnTo>
                      <a:pt x="802" y="904"/>
                    </a:lnTo>
                    <a:lnTo>
                      <a:pt x="801" y="906"/>
                    </a:lnTo>
                    <a:lnTo>
                      <a:pt x="799" y="910"/>
                    </a:lnTo>
                    <a:lnTo>
                      <a:pt x="797" y="911"/>
                    </a:lnTo>
                    <a:lnTo>
                      <a:pt x="794" y="913"/>
                    </a:lnTo>
                    <a:lnTo>
                      <a:pt x="786" y="916"/>
                    </a:lnTo>
                    <a:lnTo>
                      <a:pt x="779" y="919"/>
                    </a:lnTo>
                    <a:lnTo>
                      <a:pt x="770" y="921"/>
                    </a:lnTo>
                    <a:lnTo>
                      <a:pt x="761" y="921"/>
                    </a:lnTo>
                    <a:lnTo>
                      <a:pt x="753" y="920"/>
                    </a:lnTo>
                    <a:lnTo>
                      <a:pt x="745" y="919"/>
                    </a:lnTo>
                    <a:lnTo>
                      <a:pt x="738" y="914"/>
                    </a:lnTo>
                    <a:lnTo>
                      <a:pt x="732" y="908"/>
                    </a:lnTo>
                    <a:lnTo>
                      <a:pt x="725" y="902"/>
                    </a:lnTo>
                    <a:lnTo>
                      <a:pt x="717" y="894"/>
                    </a:lnTo>
                    <a:lnTo>
                      <a:pt x="710" y="888"/>
                    </a:lnTo>
                    <a:lnTo>
                      <a:pt x="702" y="882"/>
                    </a:lnTo>
                    <a:lnTo>
                      <a:pt x="692" y="878"/>
                    </a:lnTo>
                    <a:lnTo>
                      <a:pt x="683" y="874"/>
                    </a:lnTo>
                    <a:lnTo>
                      <a:pt x="674" y="871"/>
                    </a:lnTo>
                    <a:lnTo>
                      <a:pt x="664" y="869"/>
                    </a:lnTo>
                    <a:lnTo>
                      <a:pt x="645" y="865"/>
                    </a:lnTo>
                    <a:lnTo>
                      <a:pt x="624" y="864"/>
                    </a:lnTo>
                    <a:lnTo>
                      <a:pt x="604" y="865"/>
                    </a:lnTo>
                    <a:lnTo>
                      <a:pt x="583" y="866"/>
                    </a:lnTo>
                    <a:lnTo>
                      <a:pt x="587" y="867"/>
                    </a:lnTo>
                    <a:lnTo>
                      <a:pt x="588" y="870"/>
                    </a:lnTo>
                    <a:lnTo>
                      <a:pt x="590" y="872"/>
                    </a:lnTo>
                    <a:lnTo>
                      <a:pt x="591" y="875"/>
                    </a:lnTo>
                    <a:lnTo>
                      <a:pt x="592" y="882"/>
                    </a:lnTo>
                    <a:lnTo>
                      <a:pt x="593" y="890"/>
                    </a:lnTo>
                    <a:lnTo>
                      <a:pt x="593" y="907"/>
                    </a:lnTo>
                    <a:lnTo>
                      <a:pt x="592" y="921"/>
                    </a:lnTo>
                    <a:lnTo>
                      <a:pt x="587" y="921"/>
                    </a:lnTo>
                    <a:lnTo>
                      <a:pt x="581" y="922"/>
                    </a:lnTo>
                    <a:lnTo>
                      <a:pt x="575" y="922"/>
                    </a:lnTo>
                    <a:lnTo>
                      <a:pt x="571" y="922"/>
                    </a:lnTo>
                    <a:lnTo>
                      <a:pt x="569" y="935"/>
                    </a:lnTo>
                    <a:lnTo>
                      <a:pt x="567" y="947"/>
                    </a:lnTo>
                    <a:lnTo>
                      <a:pt x="564" y="957"/>
                    </a:lnTo>
                    <a:lnTo>
                      <a:pt x="559" y="968"/>
                    </a:lnTo>
                    <a:lnTo>
                      <a:pt x="557" y="972"/>
                    </a:lnTo>
                    <a:lnTo>
                      <a:pt x="554" y="977"/>
                    </a:lnTo>
                    <a:lnTo>
                      <a:pt x="549" y="980"/>
                    </a:lnTo>
                    <a:lnTo>
                      <a:pt x="544" y="984"/>
                    </a:lnTo>
                    <a:lnTo>
                      <a:pt x="540" y="986"/>
                    </a:lnTo>
                    <a:lnTo>
                      <a:pt x="534" y="988"/>
                    </a:lnTo>
                    <a:lnTo>
                      <a:pt x="528" y="989"/>
                    </a:lnTo>
                    <a:lnTo>
                      <a:pt x="522" y="990"/>
                    </a:lnTo>
                    <a:lnTo>
                      <a:pt x="503" y="994"/>
                    </a:lnTo>
                    <a:lnTo>
                      <a:pt x="482" y="998"/>
                    </a:lnTo>
                    <a:lnTo>
                      <a:pt x="472" y="1003"/>
                    </a:lnTo>
                    <a:lnTo>
                      <a:pt x="462" y="1008"/>
                    </a:lnTo>
                    <a:lnTo>
                      <a:pt x="459" y="1011"/>
                    </a:lnTo>
                    <a:lnTo>
                      <a:pt x="456" y="1014"/>
                    </a:lnTo>
                    <a:lnTo>
                      <a:pt x="453" y="1018"/>
                    </a:lnTo>
                    <a:lnTo>
                      <a:pt x="451" y="1021"/>
                    </a:lnTo>
                    <a:lnTo>
                      <a:pt x="443" y="1021"/>
                    </a:lnTo>
                    <a:lnTo>
                      <a:pt x="436" y="1022"/>
                    </a:lnTo>
                    <a:lnTo>
                      <a:pt x="429" y="1023"/>
                    </a:lnTo>
                    <a:lnTo>
                      <a:pt x="423" y="1026"/>
                    </a:lnTo>
                    <a:lnTo>
                      <a:pt x="417" y="1028"/>
                    </a:lnTo>
                    <a:lnTo>
                      <a:pt x="412" y="1031"/>
                    </a:lnTo>
                    <a:lnTo>
                      <a:pt x="409" y="1035"/>
                    </a:lnTo>
                    <a:lnTo>
                      <a:pt x="405" y="1039"/>
                    </a:lnTo>
                    <a:lnTo>
                      <a:pt x="403" y="1044"/>
                    </a:lnTo>
                    <a:lnTo>
                      <a:pt x="402" y="1049"/>
                    </a:lnTo>
                    <a:lnTo>
                      <a:pt x="402" y="1054"/>
                    </a:lnTo>
                    <a:lnTo>
                      <a:pt x="402" y="1059"/>
                    </a:lnTo>
                    <a:lnTo>
                      <a:pt x="404" y="1064"/>
                    </a:lnTo>
                    <a:lnTo>
                      <a:pt x="408" y="1070"/>
                    </a:lnTo>
                    <a:lnTo>
                      <a:pt x="412" y="1076"/>
                    </a:lnTo>
                    <a:lnTo>
                      <a:pt x="418" y="1080"/>
                    </a:lnTo>
                    <a:lnTo>
                      <a:pt x="409" y="1082"/>
                    </a:lnTo>
                    <a:lnTo>
                      <a:pt x="401" y="1083"/>
                    </a:lnTo>
                    <a:lnTo>
                      <a:pt x="392" y="1085"/>
                    </a:lnTo>
                    <a:lnTo>
                      <a:pt x="384" y="1087"/>
                    </a:lnTo>
                    <a:lnTo>
                      <a:pt x="374" y="1090"/>
                    </a:lnTo>
                    <a:lnTo>
                      <a:pt x="363" y="1092"/>
                    </a:lnTo>
                    <a:lnTo>
                      <a:pt x="353" y="1093"/>
                    </a:lnTo>
                    <a:lnTo>
                      <a:pt x="343" y="1093"/>
                    </a:lnTo>
                    <a:lnTo>
                      <a:pt x="342" y="1078"/>
                    </a:lnTo>
                    <a:lnTo>
                      <a:pt x="338" y="1063"/>
                    </a:lnTo>
                    <a:lnTo>
                      <a:pt x="335" y="1058"/>
                    </a:lnTo>
                    <a:lnTo>
                      <a:pt x="331" y="1053"/>
                    </a:lnTo>
                    <a:lnTo>
                      <a:pt x="325" y="1049"/>
                    </a:lnTo>
                    <a:lnTo>
                      <a:pt x="317" y="1045"/>
                    </a:lnTo>
                    <a:lnTo>
                      <a:pt x="310" y="1044"/>
                    </a:lnTo>
                    <a:lnTo>
                      <a:pt x="302" y="1043"/>
                    </a:lnTo>
                    <a:lnTo>
                      <a:pt x="292" y="1043"/>
                    </a:lnTo>
                    <a:lnTo>
                      <a:pt x="283" y="1044"/>
                    </a:lnTo>
                    <a:lnTo>
                      <a:pt x="273" y="1046"/>
                    </a:lnTo>
                    <a:lnTo>
                      <a:pt x="265" y="1050"/>
                    </a:lnTo>
                    <a:lnTo>
                      <a:pt x="262" y="1051"/>
                    </a:lnTo>
                    <a:lnTo>
                      <a:pt x="259" y="1054"/>
                    </a:lnTo>
                    <a:lnTo>
                      <a:pt x="256" y="1056"/>
                    </a:lnTo>
                    <a:lnTo>
                      <a:pt x="254" y="1060"/>
                    </a:lnTo>
                    <a:lnTo>
                      <a:pt x="249" y="1076"/>
                    </a:lnTo>
                    <a:lnTo>
                      <a:pt x="248" y="1084"/>
                    </a:lnTo>
                    <a:lnTo>
                      <a:pt x="246" y="1086"/>
                    </a:lnTo>
                    <a:lnTo>
                      <a:pt x="243" y="1088"/>
                    </a:lnTo>
                    <a:lnTo>
                      <a:pt x="235" y="1090"/>
                    </a:lnTo>
                    <a:lnTo>
                      <a:pt x="223" y="1092"/>
                    </a:lnTo>
                    <a:lnTo>
                      <a:pt x="215" y="1093"/>
                    </a:lnTo>
                    <a:lnTo>
                      <a:pt x="210" y="1096"/>
                    </a:lnTo>
                    <a:lnTo>
                      <a:pt x="205" y="1100"/>
                    </a:lnTo>
                    <a:lnTo>
                      <a:pt x="202" y="1104"/>
                    </a:lnTo>
                    <a:lnTo>
                      <a:pt x="201" y="1110"/>
                    </a:lnTo>
                    <a:lnTo>
                      <a:pt x="199" y="1117"/>
                    </a:lnTo>
                    <a:lnTo>
                      <a:pt x="198" y="1124"/>
                    </a:lnTo>
                    <a:lnTo>
                      <a:pt x="198" y="1131"/>
                    </a:lnTo>
                    <a:lnTo>
                      <a:pt x="193" y="1132"/>
                    </a:lnTo>
                    <a:lnTo>
                      <a:pt x="188" y="1132"/>
                    </a:lnTo>
                    <a:lnTo>
                      <a:pt x="185" y="1131"/>
                    </a:lnTo>
                    <a:lnTo>
                      <a:pt x="181" y="1129"/>
                    </a:lnTo>
                    <a:lnTo>
                      <a:pt x="174" y="1126"/>
                    </a:lnTo>
                    <a:lnTo>
                      <a:pt x="167" y="1120"/>
                    </a:lnTo>
                    <a:lnTo>
                      <a:pt x="163" y="1117"/>
                    </a:lnTo>
                    <a:lnTo>
                      <a:pt x="156" y="1112"/>
                    </a:lnTo>
                    <a:lnTo>
                      <a:pt x="150" y="1110"/>
                    </a:lnTo>
                    <a:lnTo>
                      <a:pt x="142" y="1110"/>
                    </a:lnTo>
                    <a:lnTo>
                      <a:pt x="142" y="1117"/>
                    </a:lnTo>
                    <a:lnTo>
                      <a:pt x="145" y="1124"/>
                    </a:lnTo>
                    <a:lnTo>
                      <a:pt x="148" y="1131"/>
                    </a:lnTo>
                    <a:lnTo>
                      <a:pt x="153" y="1137"/>
                    </a:lnTo>
                    <a:lnTo>
                      <a:pt x="163" y="1152"/>
                    </a:lnTo>
                    <a:lnTo>
                      <a:pt x="175" y="1166"/>
                    </a:lnTo>
                    <a:lnTo>
                      <a:pt x="187" y="1179"/>
                    </a:lnTo>
                    <a:lnTo>
                      <a:pt x="195" y="1193"/>
                    </a:lnTo>
                    <a:lnTo>
                      <a:pt x="197" y="1199"/>
                    </a:lnTo>
                    <a:lnTo>
                      <a:pt x="198" y="1206"/>
                    </a:lnTo>
                    <a:lnTo>
                      <a:pt x="197" y="1210"/>
                    </a:lnTo>
                    <a:lnTo>
                      <a:pt x="194" y="1216"/>
                    </a:lnTo>
                    <a:lnTo>
                      <a:pt x="182" y="1227"/>
                    </a:lnTo>
                    <a:lnTo>
                      <a:pt x="174" y="1234"/>
                    </a:lnTo>
                    <a:lnTo>
                      <a:pt x="172" y="1239"/>
                    </a:lnTo>
                    <a:lnTo>
                      <a:pt x="171" y="1244"/>
                    </a:lnTo>
                    <a:lnTo>
                      <a:pt x="172" y="1252"/>
                    </a:lnTo>
                    <a:lnTo>
                      <a:pt x="174" y="1264"/>
                    </a:lnTo>
                    <a:lnTo>
                      <a:pt x="177" y="1271"/>
                    </a:lnTo>
                    <a:lnTo>
                      <a:pt x="180" y="1277"/>
                    </a:lnTo>
                    <a:lnTo>
                      <a:pt x="185" y="1283"/>
                    </a:lnTo>
                    <a:lnTo>
                      <a:pt x="189" y="1288"/>
                    </a:lnTo>
                    <a:lnTo>
                      <a:pt x="193" y="1289"/>
                    </a:lnTo>
                    <a:lnTo>
                      <a:pt x="195" y="1290"/>
                    </a:lnTo>
                    <a:lnTo>
                      <a:pt x="197" y="1290"/>
                    </a:lnTo>
                    <a:lnTo>
                      <a:pt x="201" y="1289"/>
                    </a:lnTo>
                    <a:lnTo>
                      <a:pt x="203" y="1288"/>
                    </a:lnTo>
                    <a:lnTo>
                      <a:pt x="205" y="1284"/>
                    </a:lnTo>
                    <a:lnTo>
                      <a:pt x="206" y="1281"/>
                    </a:lnTo>
                    <a:lnTo>
                      <a:pt x="208" y="1275"/>
                    </a:lnTo>
                    <a:lnTo>
                      <a:pt x="219" y="1275"/>
                    </a:lnTo>
                    <a:lnTo>
                      <a:pt x="228" y="1276"/>
                    </a:lnTo>
                    <a:lnTo>
                      <a:pt x="236" y="1280"/>
                    </a:lnTo>
                    <a:lnTo>
                      <a:pt x="244" y="1284"/>
                    </a:lnTo>
                    <a:lnTo>
                      <a:pt x="251" y="1291"/>
                    </a:lnTo>
                    <a:lnTo>
                      <a:pt x="256" y="1299"/>
                    </a:lnTo>
                    <a:lnTo>
                      <a:pt x="262" y="1308"/>
                    </a:lnTo>
                    <a:lnTo>
                      <a:pt x="267" y="1317"/>
                    </a:lnTo>
                    <a:lnTo>
                      <a:pt x="271" y="1329"/>
                    </a:lnTo>
                    <a:lnTo>
                      <a:pt x="275" y="1339"/>
                    </a:lnTo>
                    <a:lnTo>
                      <a:pt x="277" y="1349"/>
                    </a:lnTo>
                    <a:lnTo>
                      <a:pt x="279" y="1359"/>
                    </a:lnTo>
                    <a:lnTo>
                      <a:pt x="281" y="1380"/>
                    </a:lnTo>
                    <a:lnTo>
                      <a:pt x="283" y="1395"/>
                    </a:lnTo>
                    <a:lnTo>
                      <a:pt x="261" y="1396"/>
                    </a:lnTo>
                    <a:lnTo>
                      <a:pt x="240" y="1397"/>
                    </a:lnTo>
                    <a:lnTo>
                      <a:pt x="231" y="1399"/>
                    </a:lnTo>
                    <a:lnTo>
                      <a:pt x="221" y="1400"/>
                    </a:lnTo>
                    <a:lnTo>
                      <a:pt x="211" y="1404"/>
                    </a:lnTo>
                    <a:lnTo>
                      <a:pt x="202" y="1408"/>
                    </a:lnTo>
                    <a:lnTo>
                      <a:pt x="199" y="1415"/>
                    </a:lnTo>
                    <a:lnTo>
                      <a:pt x="199" y="1422"/>
                    </a:lnTo>
                    <a:lnTo>
                      <a:pt x="201" y="1427"/>
                    </a:lnTo>
                    <a:lnTo>
                      <a:pt x="202" y="1430"/>
                    </a:lnTo>
                    <a:lnTo>
                      <a:pt x="205" y="1433"/>
                    </a:lnTo>
                    <a:lnTo>
                      <a:pt x="208" y="1436"/>
                    </a:lnTo>
                    <a:lnTo>
                      <a:pt x="212" y="1438"/>
                    </a:lnTo>
                    <a:lnTo>
                      <a:pt x="216" y="1439"/>
                    </a:lnTo>
                    <a:lnTo>
                      <a:pt x="227" y="1441"/>
                    </a:lnTo>
                    <a:lnTo>
                      <a:pt x="237" y="1444"/>
                    </a:lnTo>
                    <a:lnTo>
                      <a:pt x="247" y="1446"/>
                    </a:lnTo>
                    <a:lnTo>
                      <a:pt x="256" y="1451"/>
                    </a:lnTo>
                    <a:lnTo>
                      <a:pt x="262" y="1455"/>
                    </a:lnTo>
                    <a:lnTo>
                      <a:pt x="264" y="1460"/>
                    </a:lnTo>
                    <a:lnTo>
                      <a:pt x="267" y="1465"/>
                    </a:lnTo>
                    <a:lnTo>
                      <a:pt x="267" y="1471"/>
                    </a:lnTo>
                    <a:lnTo>
                      <a:pt x="265" y="1477"/>
                    </a:lnTo>
                    <a:lnTo>
                      <a:pt x="263" y="1484"/>
                    </a:lnTo>
                    <a:lnTo>
                      <a:pt x="260" y="1490"/>
                    </a:lnTo>
                    <a:lnTo>
                      <a:pt x="256" y="1496"/>
                    </a:lnTo>
                    <a:lnTo>
                      <a:pt x="246" y="1509"/>
                    </a:lnTo>
                    <a:lnTo>
                      <a:pt x="235" y="1519"/>
                    </a:lnTo>
                    <a:lnTo>
                      <a:pt x="229" y="1522"/>
                    </a:lnTo>
                    <a:lnTo>
                      <a:pt x="223" y="1526"/>
                    </a:lnTo>
                    <a:lnTo>
                      <a:pt x="219" y="1528"/>
                    </a:lnTo>
                    <a:lnTo>
                      <a:pt x="214" y="1529"/>
                    </a:lnTo>
                    <a:lnTo>
                      <a:pt x="213" y="1540"/>
                    </a:lnTo>
                    <a:lnTo>
                      <a:pt x="213" y="1553"/>
                    </a:lnTo>
                    <a:lnTo>
                      <a:pt x="213" y="1564"/>
                    </a:lnTo>
                    <a:lnTo>
                      <a:pt x="213" y="1577"/>
                    </a:lnTo>
                    <a:lnTo>
                      <a:pt x="205" y="1576"/>
                    </a:lnTo>
                    <a:lnTo>
                      <a:pt x="197" y="1576"/>
                    </a:lnTo>
                    <a:lnTo>
                      <a:pt x="189" y="1573"/>
                    </a:lnTo>
                    <a:lnTo>
                      <a:pt x="182" y="1571"/>
                    </a:lnTo>
                    <a:lnTo>
                      <a:pt x="174" y="1569"/>
                    </a:lnTo>
                    <a:lnTo>
                      <a:pt x="166" y="1567"/>
                    </a:lnTo>
                    <a:lnTo>
                      <a:pt x="158" y="1566"/>
                    </a:lnTo>
                    <a:lnTo>
                      <a:pt x="149" y="1567"/>
                    </a:lnTo>
                    <a:lnTo>
                      <a:pt x="149" y="1570"/>
                    </a:lnTo>
                    <a:lnTo>
                      <a:pt x="149" y="1575"/>
                    </a:lnTo>
                    <a:lnTo>
                      <a:pt x="153" y="1576"/>
                    </a:lnTo>
                    <a:lnTo>
                      <a:pt x="156" y="1577"/>
                    </a:lnTo>
                    <a:lnTo>
                      <a:pt x="160" y="1579"/>
                    </a:lnTo>
                    <a:lnTo>
                      <a:pt x="162" y="1583"/>
                    </a:lnTo>
                    <a:lnTo>
                      <a:pt x="166" y="1588"/>
                    </a:lnTo>
                    <a:lnTo>
                      <a:pt x="169" y="1596"/>
                    </a:lnTo>
                    <a:lnTo>
                      <a:pt x="161" y="1595"/>
                    </a:lnTo>
                    <a:lnTo>
                      <a:pt x="152" y="1595"/>
                    </a:lnTo>
                    <a:lnTo>
                      <a:pt x="141" y="1596"/>
                    </a:lnTo>
                    <a:lnTo>
                      <a:pt x="131" y="1597"/>
                    </a:lnTo>
                    <a:lnTo>
                      <a:pt x="120" y="1599"/>
                    </a:lnTo>
                    <a:lnTo>
                      <a:pt x="108" y="1601"/>
                    </a:lnTo>
                    <a:lnTo>
                      <a:pt x="98" y="1604"/>
                    </a:lnTo>
                    <a:lnTo>
                      <a:pt x="87" y="1609"/>
                    </a:lnTo>
                    <a:lnTo>
                      <a:pt x="76" y="1613"/>
                    </a:lnTo>
                    <a:lnTo>
                      <a:pt x="68" y="1619"/>
                    </a:lnTo>
                    <a:lnTo>
                      <a:pt x="60" y="1626"/>
                    </a:lnTo>
                    <a:lnTo>
                      <a:pt x="55" y="1633"/>
                    </a:lnTo>
                    <a:lnTo>
                      <a:pt x="49" y="1641"/>
                    </a:lnTo>
                    <a:lnTo>
                      <a:pt x="47" y="1650"/>
                    </a:lnTo>
                    <a:lnTo>
                      <a:pt x="46" y="1654"/>
                    </a:lnTo>
                    <a:lnTo>
                      <a:pt x="46" y="1659"/>
                    </a:lnTo>
                    <a:lnTo>
                      <a:pt x="47" y="1665"/>
                    </a:lnTo>
                    <a:lnTo>
                      <a:pt x="48" y="1670"/>
                    </a:lnTo>
                    <a:lnTo>
                      <a:pt x="65" y="1670"/>
                    </a:lnTo>
                    <a:lnTo>
                      <a:pt x="78" y="1671"/>
                    </a:lnTo>
                    <a:lnTo>
                      <a:pt x="91" y="1671"/>
                    </a:lnTo>
                    <a:lnTo>
                      <a:pt x="106" y="1670"/>
                    </a:lnTo>
                    <a:lnTo>
                      <a:pt x="119" y="1669"/>
                    </a:lnTo>
                    <a:lnTo>
                      <a:pt x="124" y="1669"/>
                    </a:lnTo>
                    <a:lnTo>
                      <a:pt x="119" y="1669"/>
                    </a:lnTo>
                    <a:lnTo>
                      <a:pt x="106" y="1670"/>
                    </a:lnTo>
                    <a:lnTo>
                      <a:pt x="91" y="1671"/>
                    </a:lnTo>
                    <a:lnTo>
                      <a:pt x="78" y="1671"/>
                    </a:lnTo>
                    <a:lnTo>
                      <a:pt x="83" y="1673"/>
                    </a:lnTo>
                    <a:lnTo>
                      <a:pt x="90" y="1675"/>
                    </a:lnTo>
                    <a:lnTo>
                      <a:pt x="96" y="1676"/>
                    </a:lnTo>
                    <a:lnTo>
                      <a:pt x="101" y="1679"/>
                    </a:lnTo>
                    <a:lnTo>
                      <a:pt x="113" y="1687"/>
                    </a:lnTo>
                    <a:lnTo>
                      <a:pt x="127" y="1700"/>
                    </a:lnTo>
                    <a:lnTo>
                      <a:pt x="132" y="1706"/>
                    </a:lnTo>
                    <a:lnTo>
                      <a:pt x="140" y="1714"/>
                    </a:lnTo>
                    <a:lnTo>
                      <a:pt x="147" y="1722"/>
                    </a:lnTo>
                    <a:lnTo>
                      <a:pt x="153" y="1732"/>
                    </a:lnTo>
                    <a:lnTo>
                      <a:pt x="155" y="1736"/>
                    </a:lnTo>
                    <a:lnTo>
                      <a:pt x="156" y="1741"/>
                    </a:lnTo>
                    <a:lnTo>
                      <a:pt x="157" y="1745"/>
                    </a:lnTo>
                    <a:lnTo>
                      <a:pt x="157" y="1750"/>
                    </a:lnTo>
                    <a:lnTo>
                      <a:pt x="156" y="1753"/>
                    </a:lnTo>
                    <a:lnTo>
                      <a:pt x="154" y="1757"/>
                    </a:lnTo>
                    <a:lnTo>
                      <a:pt x="149" y="1760"/>
                    </a:lnTo>
                    <a:lnTo>
                      <a:pt x="145" y="1764"/>
                    </a:lnTo>
                    <a:lnTo>
                      <a:pt x="146" y="1767"/>
                    </a:lnTo>
                    <a:lnTo>
                      <a:pt x="148" y="1772"/>
                    </a:lnTo>
                    <a:lnTo>
                      <a:pt x="148" y="1776"/>
                    </a:lnTo>
                    <a:lnTo>
                      <a:pt x="148" y="1781"/>
                    </a:lnTo>
                    <a:lnTo>
                      <a:pt x="147" y="1792"/>
                    </a:lnTo>
                    <a:lnTo>
                      <a:pt x="145" y="1804"/>
                    </a:lnTo>
                    <a:lnTo>
                      <a:pt x="138" y="1826"/>
                    </a:lnTo>
                    <a:lnTo>
                      <a:pt x="134" y="1846"/>
                    </a:lnTo>
                    <a:lnTo>
                      <a:pt x="146" y="1849"/>
                    </a:lnTo>
                    <a:lnTo>
                      <a:pt x="156" y="1854"/>
                    </a:lnTo>
                    <a:lnTo>
                      <a:pt x="164" y="1859"/>
                    </a:lnTo>
                    <a:lnTo>
                      <a:pt x="171" y="1865"/>
                    </a:lnTo>
                    <a:lnTo>
                      <a:pt x="174" y="1870"/>
                    </a:lnTo>
                    <a:lnTo>
                      <a:pt x="177" y="1873"/>
                    </a:lnTo>
                    <a:lnTo>
                      <a:pt x="178" y="1878"/>
                    </a:lnTo>
                    <a:lnTo>
                      <a:pt x="179" y="1883"/>
                    </a:lnTo>
                    <a:lnTo>
                      <a:pt x="180" y="1888"/>
                    </a:lnTo>
                    <a:lnTo>
                      <a:pt x="180" y="1893"/>
                    </a:lnTo>
                    <a:lnTo>
                      <a:pt x="180" y="1899"/>
                    </a:lnTo>
                    <a:lnTo>
                      <a:pt x="179" y="1906"/>
                    </a:lnTo>
                    <a:lnTo>
                      <a:pt x="173" y="1905"/>
                    </a:lnTo>
                    <a:lnTo>
                      <a:pt x="169" y="1907"/>
                    </a:lnTo>
                    <a:lnTo>
                      <a:pt x="165" y="1911"/>
                    </a:lnTo>
                    <a:lnTo>
                      <a:pt x="164" y="1915"/>
                    </a:lnTo>
                    <a:lnTo>
                      <a:pt x="161" y="1920"/>
                    </a:lnTo>
                    <a:lnTo>
                      <a:pt x="157" y="1923"/>
                    </a:lnTo>
                    <a:lnTo>
                      <a:pt x="153" y="1925"/>
                    </a:lnTo>
                    <a:lnTo>
                      <a:pt x="147" y="1928"/>
                    </a:lnTo>
                    <a:lnTo>
                      <a:pt x="134" y="1929"/>
                    </a:lnTo>
                    <a:lnTo>
                      <a:pt x="123" y="1930"/>
                    </a:lnTo>
                    <a:lnTo>
                      <a:pt x="122" y="1930"/>
                    </a:lnTo>
                    <a:lnTo>
                      <a:pt x="121" y="1930"/>
                    </a:lnTo>
                    <a:lnTo>
                      <a:pt x="121" y="1936"/>
                    </a:lnTo>
                    <a:lnTo>
                      <a:pt x="121" y="1939"/>
                    </a:lnTo>
                    <a:lnTo>
                      <a:pt x="123" y="1944"/>
                    </a:lnTo>
                    <a:lnTo>
                      <a:pt x="125" y="1946"/>
                    </a:lnTo>
                    <a:lnTo>
                      <a:pt x="132" y="1950"/>
                    </a:lnTo>
                    <a:lnTo>
                      <a:pt x="140" y="1954"/>
                    </a:lnTo>
                    <a:lnTo>
                      <a:pt x="147" y="1957"/>
                    </a:lnTo>
                    <a:lnTo>
                      <a:pt x="153" y="1962"/>
                    </a:lnTo>
                    <a:lnTo>
                      <a:pt x="155" y="1965"/>
                    </a:lnTo>
                    <a:lnTo>
                      <a:pt x="155" y="1970"/>
                    </a:lnTo>
                    <a:lnTo>
                      <a:pt x="155" y="1974"/>
                    </a:lnTo>
                    <a:lnTo>
                      <a:pt x="154" y="1981"/>
                    </a:lnTo>
                    <a:lnTo>
                      <a:pt x="150" y="1981"/>
                    </a:lnTo>
                    <a:lnTo>
                      <a:pt x="147" y="1982"/>
                    </a:lnTo>
                    <a:lnTo>
                      <a:pt x="148" y="2002"/>
                    </a:lnTo>
                    <a:lnTo>
                      <a:pt x="149" y="2024"/>
                    </a:lnTo>
                    <a:lnTo>
                      <a:pt x="149" y="2035"/>
                    </a:lnTo>
                    <a:lnTo>
                      <a:pt x="147" y="2045"/>
                    </a:lnTo>
                    <a:lnTo>
                      <a:pt x="146" y="2051"/>
                    </a:lnTo>
                    <a:lnTo>
                      <a:pt x="144" y="2054"/>
                    </a:lnTo>
                    <a:lnTo>
                      <a:pt x="140" y="2057"/>
                    </a:lnTo>
                    <a:lnTo>
                      <a:pt x="137" y="2061"/>
                    </a:lnTo>
                    <a:lnTo>
                      <a:pt x="130" y="2067"/>
                    </a:lnTo>
                    <a:lnTo>
                      <a:pt x="125" y="2071"/>
                    </a:lnTo>
                    <a:lnTo>
                      <a:pt x="123" y="2077"/>
                    </a:lnTo>
                    <a:lnTo>
                      <a:pt x="122" y="2083"/>
                    </a:lnTo>
                    <a:lnTo>
                      <a:pt x="121" y="2094"/>
                    </a:lnTo>
                    <a:lnTo>
                      <a:pt x="121" y="2109"/>
                    </a:lnTo>
                    <a:lnTo>
                      <a:pt x="113" y="2110"/>
                    </a:lnTo>
                    <a:lnTo>
                      <a:pt x="106" y="2109"/>
                    </a:lnTo>
                    <a:lnTo>
                      <a:pt x="99" y="2105"/>
                    </a:lnTo>
                    <a:lnTo>
                      <a:pt x="92" y="2102"/>
                    </a:lnTo>
                    <a:lnTo>
                      <a:pt x="87" y="2097"/>
                    </a:lnTo>
                    <a:lnTo>
                      <a:pt x="80" y="2093"/>
                    </a:lnTo>
                    <a:lnTo>
                      <a:pt x="73" y="2089"/>
                    </a:lnTo>
                    <a:lnTo>
                      <a:pt x="66" y="2088"/>
                    </a:lnTo>
                    <a:lnTo>
                      <a:pt x="68" y="2101"/>
                    </a:lnTo>
                    <a:lnTo>
                      <a:pt x="70" y="2113"/>
                    </a:lnTo>
                    <a:lnTo>
                      <a:pt x="66" y="2113"/>
                    </a:lnTo>
                    <a:lnTo>
                      <a:pt x="63" y="2113"/>
                    </a:lnTo>
                    <a:lnTo>
                      <a:pt x="62" y="2113"/>
                    </a:lnTo>
                    <a:lnTo>
                      <a:pt x="60" y="2113"/>
                    </a:lnTo>
                    <a:lnTo>
                      <a:pt x="63" y="2116"/>
                    </a:lnTo>
                    <a:lnTo>
                      <a:pt x="65" y="2119"/>
                    </a:lnTo>
                    <a:lnTo>
                      <a:pt x="66" y="2121"/>
                    </a:lnTo>
                    <a:lnTo>
                      <a:pt x="68" y="2125"/>
                    </a:lnTo>
                    <a:lnTo>
                      <a:pt x="58" y="2125"/>
                    </a:lnTo>
                    <a:lnTo>
                      <a:pt x="48" y="2125"/>
                    </a:lnTo>
                    <a:lnTo>
                      <a:pt x="38" y="2124"/>
                    </a:lnTo>
                    <a:lnTo>
                      <a:pt x="29" y="2124"/>
                    </a:lnTo>
                    <a:lnTo>
                      <a:pt x="19" y="2125"/>
                    </a:lnTo>
                    <a:lnTo>
                      <a:pt x="11" y="2127"/>
                    </a:lnTo>
                    <a:lnTo>
                      <a:pt x="8" y="2128"/>
                    </a:lnTo>
                    <a:lnTo>
                      <a:pt x="5" y="2129"/>
                    </a:lnTo>
                    <a:lnTo>
                      <a:pt x="2" y="2131"/>
                    </a:lnTo>
                    <a:lnTo>
                      <a:pt x="1" y="2135"/>
                    </a:lnTo>
                    <a:lnTo>
                      <a:pt x="0" y="2138"/>
                    </a:lnTo>
                    <a:lnTo>
                      <a:pt x="0" y="2142"/>
                    </a:lnTo>
                    <a:lnTo>
                      <a:pt x="0" y="2146"/>
                    </a:lnTo>
                    <a:lnTo>
                      <a:pt x="1" y="2152"/>
                    </a:lnTo>
                    <a:lnTo>
                      <a:pt x="9" y="2153"/>
                    </a:lnTo>
                    <a:lnTo>
                      <a:pt x="15" y="2157"/>
                    </a:lnTo>
                    <a:lnTo>
                      <a:pt x="18" y="2160"/>
                    </a:lnTo>
                    <a:lnTo>
                      <a:pt x="21" y="2163"/>
                    </a:lnTo>
                    <a:lnTo>
                      <a:pt x="23" y="2167"/>
                    </a:lnTo>
                    <a:lnTo>
                      <a:pt x="24" y="2170"/>
                    </a:lnTo>
                    <a:lnTo>
                      <a:pt x="27" y="2174"/>
                    </a:lnTo>
                    <a:lnTo>
                      <a:pt x="31" y="2177"/>
                    </a:lnTo>
                    <a:lnTo>
                      <a:pt x="37" y="2178"/>
                    </a:lnTo>
                    <a:lnTo>
                      <a:pt x="42" y="2178"/>
                    </a:lnTo>
                    <a:lnTo>
                      <a:pt x="48" y="2178"/>
                    </a:lnTo>
                    <a:lnTo>
                      <a:pt x="55" y="2177"/>
                    </a:lnTo>
                    <a:lnTo>
                      <a:pt x="60" y="2177"/>
                    </a:lnTo>
                    <a:lnTo>
                      <a:pt x="66" y="2176"/>
                    </a:lnTo>
                    <a:lnTo>
                      <a:pt x="72" y="2177"/>
                    </a:lnTo>
                    <a:lnTo>
                      <a:pt x="76" y="2177"/>
                    </a:lnTo>
                    <a:lnTo>
                      <a:pt x="90" y="2192"/>
                    </a:lnTo>
                    <a:lnTo>
                      <a:pt x="101" y="2207"/>
                    </a:lnTo>
                    <a:lnTo>
                      <a:pt x="106" y="2208"/>
                    </a:lnTo>
                    <a:lnTo>
                      <a:pt x="111" y="2209"/>
                    </a:lnTo>
                    <a:lnTo>
                      <a:pt x="115" y="2209"/>
                    </a:lnTo>
                    <a:lnTo>
                      <a:pt x="120" y="2208"/>
                    </a:lnTo>
                    <a:lnTo>
                      <a:pt x="125" y="2208"/>
                    </a:lnTo>
                    <a:lnTo>
                      <a:pt x="131" y="2208"/>
                    </a:lnTo>
                    <a:lnTo>
                      <a:pt x="134" y="2209"/>
                    </a:lnTo>
                    <a:lnTo>
                      <a:pt x="137" y="2210"/>
                    </a:lnTo>
                    <a:lnTo>
                      <a:pt x="140" y="2212"/>
                    </a:lnTo>
                    <a:lnTo>
                      <a:pt x="142" y="2216"/>
                    </a:lnTo>
                    <a:lnTo>
                      <a:pt x="145" y="2219"/>
                    </a:lnTo>
                    <a:lnTo>
                      <a:pt x="146" y="2225"/>
                    </a:lnTo>
                    <a:lnTo>
                      <a:pt x="146" y="2231"/>
                    </a:lnTo>
                    <a:lnTo>
                      <a:pt x="146" y="2237"/>
                    </a:lnTo>
                    <a:lnTo>
                      <a:pt x="147" y="2251"/>
                    </a:lnTo>
                    <a:lnTo>
                      <a:pt x="148" y="2261"/>
                    </a:lnTo>
                    <a:lnTo>
                      <a:pt x="154" y="2269"/>
                    </a:lnTo>
                    <a:lnTo>
                      <a:pt x="158" y="2275"/>
                    </a:lnTo>
                    <a:lnTo>
                      <a:pt x="161" y="2278"/>
                    </a:lnTo>
                    <a:lnTo>
                      <a:pt x="163" y="2282"/>
                    </a:lnTo>
                    <a:lnTo>
                      <a:pt x="165" y="2286"/>
                    </a:lnTo>
                    <a:lnTo>
                      <a:pt x="166" y="2292"/>
                    </a:lnTo>
                    <a:lnTo>
                      <a:pt x="169" y="2305"/>
                    </a:lnTo>
                    <a:lnTo>
                      <a:pt x="171" y="2315"/>
                    </a:lnTo>
                    <a:lnTo>
                      <a:pt x="174" y="2325"/>
                    </a:lnTo>
                    <a:lnTo>
                      <a:pt x="178" y="2333"/>
                    </a:lnTo>
                    <a:lnTo>
                      <a:pt x="180" y="2336"/>
                    </a:lnTo>
                    <a:lnTo>
                      <a:pt x="183" y="2339"/>
                    </a:lnTo>
                    <a:lnTo>
                      <a:pt x="187" y="2342"/>
                    </a:lnTo>
                    <a:lnTo>
                      <a:pt x="191" y="2343"/>
                    </a:lnTo>
                    <a:lnTo>
                      <a:pt x="196" y="2344"/>
                    </a:lnTo>
                    <a:lnTo>
                      <a:pt x="202" y="2346"/>
                    </a:lnTo>
                    <a:lnTo>
                      <a:pt x="208" y="2346"/>
                    </a:lnTo>
                    <a:lnTo>
                      <a:pt x="215" y="2346"/>
                    </a:lnTo>
                    <a:lnTo>
                      <a:pt x="216" y="2350"/>
                    </a:lnTo>
                    <a:lnTo>
                      <a:pt x="215" y="2355"/>
                    </a:lnTo>
                    <a:lnTo>
                      <a:pt x="213" y="2358"/>
                    </a:lnTo>
                    <a:lnTo>
                      <a:pt x="210" y="2362"/>
                    </a:lnTo>
                    <a:lnTo>
                      <a:pt x="206" y="2365"/>
                    </a:lnTo>
                    <a:lnTo>
                      <a:pt x="203" y="2368"/>
                    </a:lnTo>
                    <a:lnTo>
                      <a:pt x="199" y="2372"/>
                    </a:lnTo>
                    <a:lnTo>
                      <a:pt x="198" y="2376"/>
                    </a:lnTo>
                    <a:lnTo>
                      <a:pt x="197" y="2381"/>
                    </a:lnTo>
                    <a:lnTo>
                      <a:pt x="198" y="2387"/>
                    </a:lnTo>
                    <a:lnTo>
                      <a:pt x="199" y="2391"/>
                    </a:lnTo>
                    <a:lnTo>
                      <a:pt x="202" y="2397"/>
                    </a:lnTo>
                    <a:lnTo>
                      <a:pt x="206" y="2407"/>
                    </a:lnTo>
                    <a:lnTo>
                      <a:pt x="211" y="2415"/>
                    </a:lnTo>
                    <a:lnTo>
                      <a:pt x="216" y="2432"/>
                    </a:lnTo>
                    <a:lnTo>
                      <a:pt x="224" y="2447"/>
                    </a:lnTo>
                    <a:lnTo>
                      <a:pt x="231" y="2455"/>
                    </a:lnTo>
                    <a:lnTo>
                      <a:pt x="237" y="2459"/>
                    </a:lnTo>
                    <a:lnTo>
                      <a:pt x="240" y="2462"/>
                    </a:lnTo>
                    <a:lnTo>
                      <a:pt x="242" y="2466"/>
                    </a:lnTo>
                    <a:lnTo>
                      <a:pt x="242" y="2472"/>
                    </a:lnTo>
                    <a:lnTo>
                      <a:pt x="239" y="2479"/>
                    </a:lnTo>
                    <a:lnTo>
                      <a:pt x="237" y="2480"/>
                    </a:lnTo>
                    <a:lnTo>
                      <a:pt x="234" y="2480"/>
                    </a:lnTo>
                    <a:lnTo>
                      <a:pt x="234" y="2488"/>
                    </a:lnTo>
                    <a:lnTo>
                      <a:pt x="234" y="2495"/>
                    </a:lnTo>
                    <a:lnTo>
                      <a:pt x="240" y="2496"/>
                    </a:lnTo>
                    <a:lnTo>
                      <a:pt x="245" y="2498"/>
                    </a:lnTo>
                    <a:lnTo>
                      <a:pt x="249" y="2502"/>
                    </a:lnTo>
                    <a:lnTo>
                      <a:pt x="252" y="2507"/>
                    </a:lnTo>
                    <a:lnTo>
                      <a:pt x="254" y="2513"/>
                    </a:lnTo>
                    <a:lnTo>
                      <a:pt x="254" y="2520"/>
                    </a:lnTo>
                    <a:lnTo>
                      <a:pt x="254" y="2528"/>
                    </a:lnTo>
                    <a:lnTo>
                      <a:pt x="254" y="2536"/>
                    </a:lnTo>
                    <a:lnTo>
                      <a:pt x="249" y="2552"/>
                    </a:lnTo>
                    <a:lnTo>
                      <a:pt x="245" y="2568"/>
                    </a:lnTo>
                    <a:lnTo>
                      <a:pt x="239" y="2580"/>
                    </a:lnTo>
                    <a:lnTo>
                      <a:pt x="234" y="2589"/>
                    </a:lnTo>
                    <a:lnTo>
                      <a:pt x="245" y="2596"/>
                    </a:lnTo>
                    <a:lnTo>
                      <a:pt x="257" y="2606"/>
                    </a:lnTo>
                    <a:lnTo>
                      <a:pt x="271" y="2619"/>
                    </a:lnTo>
                    <a:lnTo>
                      <a:pt x="284" y="2633"/>
                    </a:lnTo>
                    <a:lnTo>
                      <a:pt x="295" y="2646"/>
                    </a:lnTo>
                    <a:lnTo>
                      <a:pt x="305" y="2660"/>
                    </a:lnTo>
                    <a:lnTo>
                      <a:pt x="314" y="2674"/>
                    </a:lnTo>
                    <a:lnTo>
                      <a:pt x="321" y="2686"/>
                    </a:lnTo>
                    <a:lnTo>
                      <a:pt x="325" y="2694"/>
                    </a:lnTo>
                    <a:lnTo>
                      <a:pt x="327" y="2704"/>
                    </a:lnTo>
                    <a:lnTo>
                      <a:pt x="330" y="2715"/>
                    </a:lnTo>
                    <a:lnTo>
                      <a:pt x="333" y="2724"/>
                    </a:lnTo>
                    <a:lnTo>
                      <a:pt x="339" y="2735"/>
                    </a:lnTo>
                    <a:lnTo>
                      <a:pt x="344" y="2750"/>
                    </a:lnTo>
                    <a:lnTo>
                      <a:pt x="346" y="2766"/>
                    </a:lnTo>
                    <a:lnTo>
                      <a:pt x="346" y="2783"/>
                    </a:lnTo>
                    <a:lnTo>
                      <a:pt x="345" y="2800"/>
                    </a:lnTo>
                    <a:lnTo>
                      <a:pt x="345" y="2817"/>
                    </a:lnTo>
                    <a:lnTo>
                      <a:pt x="352" y="2816"/>
                    </a:lnTo>
                    <a:lnTo>
                      <a:pt x="360" y="2816"/>
                    </a:lnTo>
                    <a:lnTo>
                      <a:pt x="367" y="2817"/>
                    </a:lnTo>
                    <a:lnTo>
                      <a:pt x="375" y="2818"/>
                    </a:lnTo>
                    <a:lnTo>
                      <a:pt x="380" y="2822"/>
                    </a:lnTo>
                    <a:lnTo>
                      <a:pt x="385" y="2825"/>
                    </a:lnTo>
                    <a:lnTo>
                      <a:pt x="386" y="2828"/>
                    </a:lnTo>
                    <a:lnTo>
                      <a:pt x="386" y="2831"/>
                    </a:lnTo>
                    <a:lnTo>
                      <a:pt x="387" y="2835"/>
                    </a:lnTo>
                    <a:lnTo>
                      <a:pt x="386" y="2839"/>
                    </a:lnTo>
                    <a:lnTo>
                      <a:pt x="378" y="2842"/>
                    </a:lnTo>
                    <a:lnTo>
                      <a:pt x="371" y="2845"/>
                    </a:lnTo>
                    <a:lnTo>
                      <a:pt x="366" y="2850"/>
                    </a:lnTo>
                    <a:lnTo>
                      <a:pt x="362" y="2853"/>
                    </a:lnTo>
                    <a:lnTo>
                      <a:pt x="361" y="2857"/>
                    </a:lnTo>
                    <a:lnTo>
                      <a:pt x="360" y="2861"/>
                    </a:lnTo>
                    <a:lnTo>
                      <a:pt x="360" y="2866"/>
                    </a:lnTo>
                    <a:lnTo>
                      <a:pt x="361" y="2871"/>
                    </a:lnTo>
                    <a:lnTo>
                      <a:pt x="370" y="2890"/>
                    </a:lnTo>
                    <a:lnTo>
                      <a:pt x="380" y="2915"/>
                    </a:lnTo>
                    <a:lnTo>
                      <a:pt x="384" y="2940"/>
                    </a:lnTo>
                    <a:lnTo>
                      <a:pt x="386" y="2965"/>
                    </a:lnTo>
                    <a:lnTo>
                      <a:pt x="386" y="2988"/>
                    </a:lnTo>
                    <a:lnTo>
                      <a:pt x="384" y="3012"/>
                    </a:lnTo>
                    <a:lnTo>
                      <a:pt x="375" y="3015"/>
                    </a:lnTo>
                    <a:lnTo>
                      <a:pt x="360" y="3020"/>
                    </a:lnTo>
                    <a:lnTo>
                      <a:pt x="353" y="3023"/>
                    </a:lnTo>
                    <a:lnTo>
                      <a:pt x="346" y="3027"/>
                    </a:lnTo>
                    <a:lnTo>
                      <a:pt x="342" y="3030"/>
                    </a:lnTo>
                    <a:lnTo>
                      <a:pt x="341" y="3032"/>
                    </a:lnTo>
                    <a:lnTo>
                      <a:pt x="341" y="3037"/>
                    </a:lnTo>
                    <a:lnTo>
                      <a:pt x="343" y="3040"/>
                    </a:lnTo>
                    <a:lnTo>
                      <a:pt x="346" y="3044"/>
                    </a:lnTo>
                    <a:lnTo>
                      <a:pt x="351" y="3046"/>
                    </a:lnTo>
                    <a:lnTo>
                      <a:pt x="361" y="3049"/>
                    </a:lnTo>
                    <a:lnTo>
                      <a:pt x="370" y="3053"/>
                    </a:lnTo>
                    <a:lnTo>
                      <a:pt x="380" y="3060"/>
                    </a:lnTo>
                    <a:lnTo>
                      <a:pt x="386" y="3064"/>
                    </a:lnTo>
                    <a:lnTo>
                      <a:pt x="390" y="3071"/>
                    </a:lnTo>
                    <a:lnTo>
                      <a:pt x="393" y="3083"/>
                    </a:lnTo>
                    <a:lnTo>
                      <a:pt x="396" y="3096"/>
                    </a:lnTo>
                    <a:lnTo>
                      <a:pt x="401" y="3109"/>
                    </a:lnTo>
                    <a:lnTo>
                      <a:pt x="407" y="3120"/>
                    </a:lnTo>
                    <a:lnTo>
                      <a:pt x="412" y="3131"/>
                    </a:lnTo>
                    <a:lnTo>
                      <a:pt x="418" y="3144"/>
                    </a:lnTo>
                    <a:lnTo>
                      <a:pt x="421" y="3154"/>
                    </a:lnTo>
                    <a:lnTo>
                      <a:pt x="424" y="3165"/>
                    </a:lnTo>
                    <a:lnTo>
                      <a:pt x="424" y="3181"/>
                    </a:lnTo>
                    <a:lnTo>
                      <a:pt x="424" y="3194"/>
                    </a:lnTo>
                    <a:lnTo>
                      <a:pt x="424" y="3208"/>
                    </a:lnTo>
                    <a:lnTo>
                      <a:pt x="424" y="3221"/>
                    </a:lnTo>
                    <a:lnTo>
                      <a:pt x="425" y="3234"/>
                    </a:lnTo>
                    <a:lnTo>
                      <a:pt x="424" y="3246"/>
                    </a:lnTo>
                    <a:lnTo>
                      <a:pt x="424" y="3259"/>
                    </a:lnTo>
                    <a:lnTo>
                      <a:pt x="425" y="3266"/>
                    </a:lnTo>
                    <a:lnTo>
                      <a:pt x="425" y="3271"/>
                    </a:lnTo>
                    <a:lnTo>
                      <a:pt x="426" y="3277"/>
                    </a:lnTo>
                    <a:lnTo>
                      <a:pt x="428" y="3283"/>
                    </a:lnTo>
                    <a:lnTo>
                      <a:pt x="432" y="3288"/>
                    </a:lnTo>
                    <a:lnTo>
                      <a:pt x="436" y="3292"/>
                    </a:lnTo>
                    <a:lnTo>
                      <a:pt x="440" y="3295"/>
                    </a:lnTo>
                    <a:lnTo>
                      <a:pt x="444" y="3296"/>
                    </a:lnTo>
                    <a:lnTo>
                      <a:pt x="453" y="3301"/>
                    </a:lnTo>
                    <a:lnTo>
                      <a:pt x="466" y="3308"/>
                    </a:lnTo>
                    <a:lnTo>
                      <a:pt x="460" y="3312"/>
                    </a:lnTo>
                    <a:lnTo>
                      <a:pt x="456" y="3317"/>
                    </a:lnTo>
                    <a:lnTo>
                      <a:pt x="453" y="3321"/>
                    </a:lnTo>
                    <a:lnTo>
                      <a:pt x="452" y="3327"/>
                    </a:lnTo>
                    <a:lnTo>
                      <a:pt x="452" y="3333"/>
                    </a:lnTo>
                    <a:lnTo>
                      <a:pt x="453" y="3339"/>
                    </a:lnTo>
                    <a:lnTo>
                      <a:pt x="454" y="3345"/>
                    </a:lnTo>
                    <a:lnTo>
                      <a:pt x="457" y="3351"/>
                    </a:lnTo>
                    <a:lnTo>
                      <a:pt x="469" y="3378"/>
                    </a:lnTo>
                    <a:lnTo>
                      <a:pt x="482" y="3402"/>
                    </a:lnTo>
                    <a:lnTo>
                      <a:pt x="491" y="3433"/>
                    </a:lnTo>
                    <a:lnTo>
                      <a:pt x="498" y="3464"/>
                    </a:lnTo>
                    <a:lnTo>
                      <a:pt x="502" y="3479"/>
                    </a:lnTo>
                    <a:lnTo>
                      <a:pt x="507" y="3493"/>
                    </a:lnTo>
                    <a:lnTo>
                      <a:pt x="514" y="3509"/>
                    </a:lnTo>
                    <a:lnTo>
                      <a:pt x="522" y="3524"/>
                    </a:lnTo>
                    <a:lnTo>
                      <a:pt x="536" y="3529"/>
                    </a:lnTo>
                    <a:lnTo>
                      <a:pt x="549" y="3533"/>
                    </a:lnTo>
                    <a:lnTo>
                      <a:pt x="557" y="3538"/>
                    </a:lnTo>
                    <a:lnTo>
                      <a:pt x="560" y="3540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4" name="Freeform 243">
                <a:extLst>
                  <a:ext uri="{FF2B5EF4-FFF2-40B4-BE49-F238E27FC236}">
                    <a16:creationId xmlns="" xmlns:a16="http://schemas.microsoft.com/office/drawing/2014/main" id="{D593C5B3-E46A-4A02-B17A-23B944960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222" y="1073415"/>
                <a:ext cx="543075" cy="578205"/>
              </a:xfrm>
              <a:custGeom>
                <a:avLst/>
                <a:gdLst>
                  <a:gd name="T0" fmla="*/ 1647 w 1740"/>
                  <a:gd name="T1" fmla="*/ 1734 h 2087"/>
                  <a:gd name="T2" fmla="*/ 1544 w 1740"/>
                  <a:gd name="T3" fmla="*/ 1536 h 2087"/>
                  <a:gd name="T4" fmla="*/ 1502 w 1740"/>
                  <a:gd name="T5" fmla="*/ 1547 h 2087"/>
                  <a:gd name="T6" fmla="*/ 1444 w 1740"/>
                  <a:gd name="T7" fmla="*/ 1544 h 2087"/>
                  <a:gd name="T8" fmla="*/ 1398 w 1740"/>
                  <a:gd name="T9" fmla="*/ 1498 h 2087"/>
                  <a:gd name="T10" fmla="*/ 1355 w 1740"/>
                  <a:gd name="T11" fmla="*/ 1512 h 2087"/>
                  <a:gd name="T12" fmla="*/ 1327 w 1740"/>
                  <a:gd name="T13" fmla="*/ 1473 h 2087"/>
                  <a:gd name="T14" fmla="*/ 1373 w 1740"/>
                  <a:gd name="T15" fmla="*/ 1413 h 2087"/>
                  <a:gd name="T16" fmla="*/ 1377 w 1740"/>
                  <a:gd name="T17" fmla="*/ 1346 h 2087"/>
                  <a:gd name="T18" fmla="*/ 1450 w 1740"/>
                  <a:gd name="T19" fmla="*/ 1303 h 2087"/>
                  <a:gd name="T20" fmla="*/ 1414 w 1740"/>
                  <a:gd name="T21" fmla="*/ 950 h 2087"/>
                  <a:gd name="T22" fmla="*/ 1499 w 1740"/>
                  <a:gd name="T23" fmla="*/ 736 h 2087"/>
                  <a:gd name="T24" fmla="*/ 1550 w 1740"/>
                  <a:gd name="T25" fmla="*/ 626 h 2087"/>
                  <a:gd name="T26" fmla="*/ 1628 w 1740"/>
                  <a:gd name="T27" fmla="*/ 525 h 2087"/>
                  <a:gd name="T28" fmla="*/ 1714 w 1740"/>
                  <a:gd name="T29" fmla="*/ 354 h 2087"/>
                  <a:gd name="T30" fmla="*/ 1657 w 1740"/>
                  <a:gd name="T31" fmla="*/ 325 h 2087"/>
                  <a:gd name="T32" fmla="*/ 1502 w 1740"/>
                  <a:gd name="T33" fmla="*/ 216 h 2087"/>
                  <a:gd name="T34" fmla="*/ 1348 w 1740"/>
                  <a:gd name="T35" fmla="*/ 13 h 2087"/>
                  <a:gd name="T36" fmla="*/ 1356 w 1740"/>
                  <a:gd name="T37" fmla="*/ 187 h 2087"/>
                  <a:gd name="T38" fmla="*/ 1322 w 1740"/>
                  <a:gd name="T39" fmla="*/ 300 h 2087"/>
                  <a:gd name="T40" fmla="*/ 1242 w 1740"/>
                  <a:gd name="T41" fmla="*/ 305 h 2087"/>
                  <a:gd name="T42" fmla="*/ 1182 w 1740"/>
                  <a:gd name="T43" fmla="*/ 404 h 2087"/>
                  <a:gd name="T44" fmla="*/ 1179 w 1740"/>
                  <a:gd name="T45" fmla="*/ 492 h 2087"/>
                  <a:gd name="T46" fmla="*/ 1118 w 1740"/>
                  <a:gd name="T47" fmla="*/ 448 h 2087"/>
                  <a:gd name="T48" fmla="*/ 1073 w 1740"/>
                  <a:gd name="T49" fmla="*/ 484 h 2087"/>
                  <a:gd name="T50" fmla="*/ 976 w 1740"/>
                  <a:gd name="T51" fmla="*/ 573 h 2087"/>
                  <a:gd name="T52" fmla="*/ 984 w 1740"/>
                  <a:gd name="T53" fmla="*/ 675 h 2087"/>
                  <a:gd name="T54" fmla="*/ 917 w 1740"/>
                  <a:gd name="T55" fmla="*/ 705 h 2087"/>
                  <a:gd name="T56" fmla="*/ 809 w 1740"/>
                  <a:gd name="T57" fmla="*/ 711 h 2087"/>
                  <a:gd name="T58" fmla="*/ 698 w 1740"/>
                  <a:gd name="T59" fmla="*/ 713 h 2087"/>
                  <a:gd name="T60" fmla="*/ 555 w 1740"/>
                  <a:gd name="T61" fmla="*/ 706 h 2087"/>
                  <a:gd name="T62" fmla="*/ 475 w 1740"/>
                  <a:gd name="T63" fmla="*/ 847 h 2087"/>
                  <a:gd name="T64" fmla="*/ 394 w 1740"/>
                  <a:gd name="T65" fmla="*/ 789 h 2087"/>
                  <a:gd name="T66" fmla="*/ 427 w 1740"/>
                  <a:gd name="T67" fmla="*/ 678 h 2087"/>
                  <a:gd name="T68" fmla="*/ 387 w 1740"/>
                  <a:gd name="T69" fmla="*/ 699 h 2087"/>
                  <a:gd name="T70" fmla="*/ 331 w 1740"/>
                  <a:gd name="T71" fmla="*/ 630 h 2087"/>
                  <a:gd name="T72" fmla="*/ 183 w 1740"/>
                  <a:gd name="T73" fmla="*/ 559 h 2087"/>
                  <a:gd name="T74" fmla="*/ 7 w 1740"/>
                  <a:gd name="T75" fmla="*/ 564 h 2087"/>
                  <a:gd name="T76" fmla="*/ 64 w 1740"/>
                  <a:gd name="T77" fmla="*/ 675 h 2087"/>
                  <a:gd name="T78" fmla="*/ 83 w 1740"/>
                  <a:gd name="T79" fmla="*/ 777 h 2087"/>
                  <a:gd name="T80" fmla="*/ 17 w 1740"/>
                  <a:gd name="T81" fmla="*/ 932 h 2087"/>
                  <a:gd name="T82" fmla="*/ 134 w 1740"/>
                  <a:gd name="T83" fmla="*/ 989 h 2087"/>
                  <a:gd name="T84" fmla="*/ 284 w 1740"/>
                  <a:gd name="T85" fmla="*/ 1018 h 2087"/>
                  <a:gd name="T86" fmla="*/ 400 w 1740"/>
                  <a:gd name="T87" fmla="*/ 1065 h 2087"/>
                  <a:gd name="T88" fmla="*/ 519 w 1740"/>
                  <a:gd name="T89" fmla="*/ 1090 h 2087"/>
                  <a:gd name="T90" fmla="*/ 566 w 1740"/>
                  <a:gd name="T91" fmla="*/ 1211 h 2087"/>
                  <a:gd name="T92" fmla="*/ 605 w 1740"/>
                  <a:gd name="T93" fmla="*/ 1488 h 2087"/>
                  <a:gd name="T94" fmla="*/ 712 w 1740"/>
                  <a:gd name="T95" fmla="*/ 1590 h 2087"/>
                  <a:gd name="T96" fmla="*/ 851 w 1740"/>
                  <a:gd name="T97" fmla="*/ 1747 h 2087"/>
                  <a:gd name="T98" fmla="*/ 836 w 1740"/>
                  <a:gd name="T99" fmla="*/ 1956 h 2087"/>
                  <a:gd name="T100" fmla="*/ 934 w 1740"/>
                  <a:gd name="T101" fmla="*/ 1925 h 2087"/>
                  <a:gd name="T102" fmla="*/ 1014 w 1740"/>
                  <a:gd name="T103" fmla="*/ 1841 h 2087"/>
                  <a:gd name="T104" fmla="*/ 1006 w 1740"/>
                  <a:gd name="T105" fmla="*/ 1755 h 2087"/>
                  <a:gd name="T106" fmla="*/ 1173 w 1740"/>
                  <a:gd name="T107" fmla="*/ 1860 h 2087"/>
                  <a:gd name="T108" fmla="*/ 1225 w 1740"/>
                  <a:gd name="T109" fmla="*/ 1795 h 2087"/>
                  <a:gd name="T110" fmla="*/ 1334 w 1740"/>
                  <a:gd name="T111" fmla="*/ 1771 h 2087"/>
                  <a:gd name="T112" fmla="*/ 1332 w 1740"/>
                  <a:gd name="T113" fmla="*/ 1968 h 2087"/>
                  <a:gd name="T114" fmla="*/ 1368 w 1740"/>
                  <a:gd name="T115" fmla="*/ 2078 h 2087"/>
                  <a:gd name="T116" fmla="*/ 1431 w 1740"/>
                  <a:gd name="T117" fmla="*/ 2005 h 2087"/>
                  <a:gd name="T118" fmla="*/ 1598 w 1740"/>
                  <a:gd name="T119" fmla="*/ 1933 h 2087"/>
                  <a:gd name="T120" fmla="*/ 1667 w 1740"/>
                  <a:gd name="T121" fmla="*/ 1923 h 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40" h="2087">
                    <a:moveTo>
                      <a:pt x="1681" y="1918"/>
                    </a:moveTo>
                    <a:lnTo>
                      <a:pt x="1682" y="1904"/>
                    </a:lnTo>
                    <a:lnTo>
                      <a:pt x="1682" y="1890"/>
                    </a:lnTo>
                    <a:lnTo>
                      <a:pt x="1681" y="1886"/>
                    </a:lnTo>
                    <a:lnTo>
                      <a:pt x="1680" y="1882"/>
                    </a:lnTo>
                    <a:lnTo>
                      <a:pt x="1675" y="1874"/>
                    </a:lnTo>
                    <a:lnTo>
                      <a:pt x="1673" y="1867"/>
                    </a:lnTo>
                    <a:lnTo>
                      <a:pt x="1671" y="1859"/>
                    </a:lnTo>
                    <a:lnTo>
                      <a:pt x="1669" y="1851"/>
                    </a:lnTo>
                    <a:lnTo>
                      <a:pt x="1669" y="1845"/>
                    </a:lnTo>
                    <a:lnTo>
                      <a:pt x="1669" y="1839"/>
                    </a:lnTo>
                    <a:lnTo>
                      <a:pt x="1668" y="1813"/>
                    </a:lnTo>
                    <a:lnTo>
                      <a:pt x="1665" y="1788"/>
                    </a:lnTo>
                    <a:lnTo>
                      <a:pt x="1663" y="1774"/>
                    </a:lnTo>
                    <a:lnTo>
                      <a:pt x="1658" y="1762"/>
                    </a:lnTo>
                    <a:lnTo>
                      <a:pt x="1654" y="1748"/>
                    </a:lnTo>
                    <a:lnTo>
                      <a:pt x="1647" y="1734"/>
                    </a:lnTo>
                    <a:lnTo>
                      <a:pt x="1646" y="1732"/>
                    </a:lnTo>
                    <a:lnTo>
                      <a:pt x="1644" y="1729"/>
                    </a:lnTo>
                    <a:lnTo>
                      <a:pt x="1643" y="1726"/>
                    </a:lnTo>
                    <a:lnTo>
                      <a:pt x="1642" y="1723"/>
                    </a:lnTo>
                    <a:lnTo>
                      <a:pt x="1630" y="1698"/>
                    </a:lnTo>
                    <a:lnTo>
                      <a:pt x="1615" y="1673"/>
                    </a:lnTo>
                    <a:lnTo>
                      <a:pt x="1606" y="1662"/>
                    </a:lnTo>
                    <a:lnTo>
                      <a:pt x="1598" y="1650"/>
                    </a:lnTo>
                    <a:lnTo>
                      <a:pt x="1587" y="1639"/>
                    </a:lnTo>
                    <a:lnTo>
                      <a:pt x="1578" y="1629"/>
                    </a:lnTo>
                    <a:lnTo>
                      <a:pt x="1569" y="1618"/>
                    </a:lnTo>
                    <a:lnTo>
                      <a:pt x="1564" y="1609"/>
                    </a:lnTo>
                    <a:lnTo>
                      <a:pt x="1559" y="1599"/>
                    </a:lnTo>
                    <a:lnTo>
                      <a:pt x="1557" y="1590"/>
                    </a:lnTo>
                    <a:lnTo>
                      <a:pt x="1553" y="1568"/>
                    </a:lnTo>
                    <a:lnTo>
                      <a:pt x="1549" y="1545"/>
                    </a:lnTo>
                    <a:lnTo>
                      <a:pt x="1544" y="1536"/>
                    </a:lnTo>
                    <a:lnTo>
                      <a:pt x="1534" y="1524"/>
                    </a:lnTo>
                    <a:lnTo>
                      <a:pt x="1533" y="1526"/>
                    </a:lnTo>
                    <a:lnTo>
                      <a:pt x="1531" y="1527"/>
                    </a:lnTo>
                    <a:lnTo>
                      <a:pt x="1527" y="1526"/>
                    </a:lnTo>
                    <a:lnTo>
                      <a:pt x="1525" y="1525"/>
                    </a:lnTo>
                    <a:lnTo>
                      <a:pt x="1521" y="1523"/>
                    </a:lnTo>
                    <a:lnTo>
                      <a:pt x="1518" y="1521"/>
                    </a:lnTo>
                    <a:lnTo>
                      <a:pt x="1512" y="1524"/>
                    </a:lnTo>
                    <a:lnTo>
                      <a:pt x="1507" y="1526"/>
                    </a:lnTo>
                    <a:lnTo>
                      <a:pt x="1503" y="1528"/>
                    </a:lnTo>
                    <a:lnTo>
                      <a:pt x="1499" y="1532"/>
                    </a:lnTo>
                    <a:lnTo>
                      <a:pt x="1496" y="1534"/>
                    </a:lnTo>
                    <a:lnTo>
                      <a:pt x="1496" y="1536"/>
                    </a:lnTo>
                    <a:lnTo>
                      <a:pt x="1498" y="1539"/>
                    </a:lnTo>
                    <a:lnTo>
                      <a:pt x="1500" y="1541"/>
                    </a:lnTo>
                    <a:lnTo>
                      <a:pt x="1501" y="1543"/>
                    </a:lnTo>
                    <a:lnTo>
                      <a:pt x="1502" y="1547"/>
                    </a:lnTo>
                    <a:lnTo>
                      <a:pt x="1502" y="1551"/>
                    </a:lnTo>
                    <a:lnTo>
                      <a:pt x="1500" y="1555"/>
                    </a:lnTo>
                    <a:lnTo>
                      <a:pt x="1496" y="1558"/>
                    </a:lnTo>
                    <a:lnTo>
                      <a:pt x="1492" y="1562"/>
                    </a:lnTo>
                    <a:lnTo>
                      <a:pt x="1487" y="1566"/>
                    </a:lnTo>
                    <a:lnTo>
                      <a:pt x="1482" y="1568"/>
                    </a:lnTo>
                    <a:lnTo>
                      <a:pt x="1476" y="1569"/>
                    </a:lnTo>
                    <a:lnTo>
                      <a:pt x="1471" y="1569"/>
                    </a:lnTo>
                    <a:lnTo>
                      <a:pt x="1467" y="1568"/>
                    </a:lnTo>
                    <a:lnTo>
                      <a:pt x="1466" y="1565"/>
                    </a:lnTo>
                    <a:lnTo>
                      <a:pt x="1463" y="1561"/>
                    </a:lnTo>
                    <a:lnTo>
                      <a:pt x="1462" y="1560"/>
                    </a:lnTo>
                    <a:lnTo>
                      <a:pt x="1461" y="1559"/>
                    </a:lnTo>
                    <a:lnTo>
                      <a:pt x="1460" y="1557"/>
                    </a:lnTo>
                    <a:lnTo>
                      <a:pt x="1460" y="1555"/>
                    </a:lnTo>
                    <a:lnTo>
                      <a:pt x="1453" y="1550"/>
                    </a:lnTo>
                    <a:lnTo>
                      <a:pt x="1444" y="1544"/>
                    </a:lnTo>
                    <a:lnTo>
                      <a:pt x="1443" y="1536"/>
                    </a:lnTo>
                    <a:lnTo>
                      <a:pt x="1443" y="1528"/>
                    </a:lnTo>
                    <a:lnTo>
                      <a:pt x="1444" y="1524"/>
                    </a:lnTo>
                    <a:lnTo>
                      <a:pt x="1444" y="1519"/>
                    </a:lnTo>
                    <a:lnTo>
                      <a:pt x="1439" y="1516"/>
                    </a:lnTo>
                    <a:lnTo>
                      <a:pt x="1435" y="1516"/>
                    </a:lnTo>
                    <a:lnTo>
                      <a:pt x="1434" y="1511"/>
                    </a:lnTo>
                    <a:lnTo>
                      <a:pt x="1431" y="1509"/>
                    </a:lnTo>
                    <a:lnTo>
                      <a:pt x="1426" y="1509"/>
                    </a:lnTo>
                    <a:lnTo>
                      <a:pt x="1420" y="1511"/>
                    </a:lnTo>
                    <a:lnTo>
                      <a:pt x="1418" y="1511"/>
                    </a:lnTo>
                    <a:lnTo>
                      <a:pt x="1416" y="1510"/>
                    </a:lnTo>
                    <a:lnTo>
                      <a:pt x="1413" y="1509"/>
                    </a:lnTo>
                    <a:lnTo>
                      <a:pt x="1411" y="1508"/>
                    </a:lnTo>
                    <a:lnTo>
                      <a:pt x="1408" y="1503"/>
                    </a:lnTo>
                    <a:lnTo>
                      <a:pt x="1404" y="1500"/>
                    </a:lnTo>
                    <a:lnTo>
                      <a:pt x="1398" y="1498"/>
                    </a:lnTo>
                    <a:lnTo>
                      <a:pt x="1395" y="1498"/>
                    </a:lnTo>
                    <a:lnTo>
                      <a:pt x="1394" y="1498"/>
                    </a:lnTo>
                    <a:lnTo>
                      <a:pt x="1394" y="1499"/>
                    </a:lnTo>
                    <a:lnTo>
                      <a:pt x="1395" y="1501"/>
                    </a:lnTo>
                    <a:lnTo>
                      <a:pt x="1398" y="1503"/>
                    </a:lnTo>
                    <a:lnTo>
                      <a:pt x="1401" y="1506"/>
                    </a:lnTo>
                    <a:lnTo>
                      <a:pt x="1400" y="1507"/>
                    </a:lnTo>
                    <a:lnTo>
                      <a:pt x="1397" y="1508"/>
                    </a:lnTo>
                    <a:lnTo>
                      <a:pt x="1395" y="1508"/>
                    </a:lnTo>
                    <a:lnTo>
                      <a:pt x="1392" y="1508"/>
                    </a:lnTo>
                    <a:lnTo>
                      <a:pt x="1389" y="1508"/>
                    </a:lnTo>
                    <a:lnTo>
                      <a:pt x="1386" y="1508"/>
                    </a:lnTo>
                    <a:lnTo>
                      <a:pt x="1382" y="1509"/>
                    </a:lnTo>
                    <a:lnTo>
                      <a:pt x="1375" y="1511"/>
                    </a:lnTo>
                    <a:lnTo>
                      <a:pt x="1364" y="1512"/>
                    </a:lnTo>
                    <a:lnTo>
                      <a:pt x="1360" y="1512"/>
                    </a:lnTo>
                    <a:lnTo>
                      <a:pt x="1355" y="1512"/>
                    </a:lnTo>
                    <a:lnTo>
                      <a:pt x="1351" y="1514"/>
                    </a:lnTo>
                    <a:lnTo>
                      <a:pt x="1347" y="1516"/>
                    </a:lnTo>
                    <a:lnTo>
                      <a:pt x="1345" y="1518"/>
                    </a:lnTo>
                    <a:lnTo>
                      <a:pt x="1343" y="1518"/>
                    </a:lnTo>
                    <a:lnTo>
                      <a:pt x="1342" y="1517"/>
                    </a:lnTo>
                    <a:lnTo>
                      <a:pt x="1342" y="1516"/>
                    </a:lnTo>
                    <a:lnTo>
                      <a:pt x="1342" y="1512"/>
                    </a:lnTo>
                    <a:lnTo>
                      <a:pt x="1343" y="1508"/>
                    </a:lnTo>
                    <a:lnTo>
                      <a:pt x="1332" y="1495"/>
                    </a:lnTo>
                    <a:lnTo>
                      <a:pt x="1328" y="1493"/>
                    </a:lnTo>
                    <a:lnTo>
                      <a:pt x="1324" y="1488"/>
                    </a:lnTo>
                    <a:lnTo>
                      <a:pt x="1322" y="1485"/>
                    </a:lnTo>
                    <a:lnTo>
                      <a:pt x="1322" y="1479"/>
                    </a:lnTo>
                    <a:lnTo>
                      <a:pt x="1322" y="1476"/>
                    </a:lnTo>
                    <a:lnTo>
                      <a:pt x="1323" y="1474"/>
                    </a:lnTo>
                    <a:lnTo>
                      <a:pt x="1324" y="1473"/>
                    </a:lnTo>
                    <a:lnTo>
                      <a:pt x="1327" y="1473"/>
                    </a:lnTo>
                    <a:lnTo>
                      <a:pt x="1330" y="1471"/>
                    </a:lnTo>
                    <a:lnTo>
                      <a:pt x="1335" y="1469"/>
                    </a:lnTo>
                    <a:lnTo>
                      <a:pt x="1338" y="1461"/>
                    </a:lnTo>
                    <a:lnTo>
                      <a:pt x="1340" y="1453"/>
                    </a:lnTo>
                    <a:lnTo>
                      <a:pt x="1346" y="1450"/>
                    </a:lnTo>
                    <a:lnTo>
                      <a:pt x="1352" y="1449"/>
                    </a:lnTo>
                    <a:lnTo>
                      <a:pt x="1356" y="1446"/>
                    </a:lnTo>
                    <a:lnTo>
                      <a:pt x="1359" y="1444"/>
                    </a:lnTo>
                    <a:lnTo>
                      <a:pt x="1359" y="1441"/>
                    </a:lnTo>
                    <a:lnTo>
                      <a:pt x="1360" y="1436"/>
                    </a:lnTo>
                    <a:lnTo>
                      <a:pt x="1362" y="1434"/>
                    </a:lnTo>
                    <a:lnTo>
                      <a:pt x="1364" y="1432"/>
                    </a:lnTo>
                    <a:lnTo>
                      <a:pt x="1368" y="1430"/>
                    </a:lnTo>
                    <a:lnTo>
                      <a:pt x="1371" y="1429"/>
                    </a:lnTo>
                    <a:lnTo>
                      <a:pt x="1375" y="1419"/>
                    </a:lnTo>
                    <a:lnTo>
                      <a:pt x="1375" y="1416"/>
                    </a:lnTo>
                    <a:lnTo>
                      <a:pt x="1373" y="1413"/>
                    </a:lnTo>
                    <a:lnTo>
                      <a:pt x="1371" y="1412"/>
                    </a:lnTo>
                    <a:lnTo>
                      <a:pt x="1370" y="1410"/>
                    </a:lnTo>
                    <a:lnTo>
                      <a:pt x="1370" y="1405"/>
                    </a:lnTo>
                    <a:lnTo>
                      <a:pt x="1371" y="1401"/>
                    </a:lnTo>
                    <a:lnTo>
                      <a:pt x="1372" y="1397"/>
                    </a:lnTo>
                    <a:lnTo>
                      <a:pt x="1372" y="1395"/>
                    </a:lnTo>
                    <a:lnTo>
                      <a:pt x="1372" y="1393"/>
                    </a:lnTo>
                    <a:lnTo>
                      <a:pt x="1370" y="1391"/>
                    </a:lnTo>
                    <a:lnTo>
                      <a:pt x="1368" y="1386"/>
                    </a:lnTo>
                    <a:lnTo>
                      <a:pt x="1365" y="1377"/>
                    </a:lnTo>
                    <a:lnTo>
                      <a:pt x="1365" y="1369"/>
                    </a:lnTo>
                    <a:lnTo>
                      <a:pt x="1365" y="1363"/>
                    </a:lnTo>
                    <a:lnTo>
                      <a:pt x="1367" y="1359"/>
                    </a:lnTo>
                    <a:lnTo>
                      <a:pt x="1368" y="1355"/>
                    </a:lnTo>
                    <a:lnTo>
                      <a:pt x="1370" y="1353"/>
                    </a:lnTo>
                    <a:lnTo>
                      <a:pt x="1372" y="1351"/>
                    </a:lnTo>
                    <a:lnTo>
                      <a:pt x="1377" y="1346"/>
                    </a:lnTo>
                    <a:lnTo>
                      <a:pt x="1385" y="1344"/>
                    </a:lnTo>
                    <a:lnTo>
                      <a:pt x="1388" y="1344"/>
                    </a:lnTo>
                    <a:lnTo>
                      <a:pt x="1393" y="1345"/>
                    </a:lnTo>
                    <a:lnTo>
                      <a:pt x="1397" y="1346"/>
                    </a:lnTo>
                    <a:lnTo>
                      <a:pt x="1402" y="1345"/>
                    </a:lnTo>
                    <a:lnTo>
                      <a:pt x="1409" y="1337"/>
                    </a:lnTo>
                    <a:lnTo>
                      <a:pt x="1413" y="1328"/>
                    </a:lnTo>
                    <a:lnTo>
                      <a:pt x="1417" y="1326"/>
                    </a:lnTo>
                    <a:lnTo>
                      <a:pt x="1420" y="1324"/>
                    </a:lnTo>
                    <a:lnTo>
                      <a:pt x="1425" y="1324"/>
                    </a:lnTo>
                    <a:lnTo>
                      <a:pt x="1428" y="1324"/>
                    </a:lnTo>
                    <a:lnTo>
                      <a:pt x="1436" y="1327"/>
                    </a:lnTo>
                    <a:lnTo>
                      <a:pt x="1443" y="1330"/>
                    </a:lnTo>
                    <a:lnTo>
                      <a:pt x="1444" y="1331"/>
                    </a:lnTo>
                    <a:lnTo>
                      <a:pt x="1449" y="1334"/>
                    </a:lnTo>
                    <a:lnTo>
                      <a:pt x="1452" y="1336"/>
                    </a:lnTo>
                    <a:lnTo>
                      <a:pt x="1450" y="1303"/>
                    </a:lnTo>
                    <a:lnTo>
                      <a:pt x="1447" y="1266"/>
                    </a:lnTo>
                    <a:lnTo>
                      <a:pt x="1445" y="1229"/>
                    </a:lnTo>
                    <a:lnTo>
                      <a:pt x="1443" y="1190"/>
                    </a:lnTo>
                    <a:lnTo>
                      <a:pt x="1439" y="1151"/>
                    </a:lnTo>
                    <a:lnTo>
                      <a:pt x="1435" y="1116"/>
                    </a:lnTo>
                    <a:lnTo>
                      <a:pt x="1431" y="1100"/>
                    </a:lnTo>
                    <a:lnTo>
                      <a:pt x="1429" y="1085"/>
                    </a:lnTo>
                    <a:lnTo>
                      <a:pt x="1426" y="1072"/>
                    </a:lnTo>
                    <a:lnTo>
                      <a:pt x="1421" y="1059"/>
                    </a:lnTo>
                    <a:lnTo>
                      <a:pt x="1418" y="1047"/>
                    </a:lnTo>
                    <a:lnTo>
                      <a:pt x="1416" y="1034"/>
                    </a:lnTo>
                    <a:lnTo>
                      <a:pt x="1413" y="1020"/>
                    </a:lnTo>
                    <a:lnTo>
                      <a:pt x="1412" y="1007"/>
                    </a:lnTo>
                    <a:lnTo>
                      <a:pt x="1412" y="993"/>
                    </a:lnTo>
                    <a:lnTo>
                      <a:pt x="1412" y="979"/>
                    </a:lnTo>
                    <a:lnTo>
                      <a:pt x="1413" y="965"/>
                    </a:lnTo>
                    <a:lnTo>
                      <a:pt x="1414" y="950"/>
                    </a:lnTo>
                    <a:lnTo>
                      <a:pt x="1419" y="921"/>
                    </a:lnTo>
                    <a:lnTo>
                      <a:pt x="1425" y="894"/>
                    </a:lnTo>
                    <a:lnTo>
                      <a:pt x="1431" y="867"/>
                    </a:lnTo>
                    <a:lnTo>
                      <a:pt x="1439" y="842"/>
                    </a:lnTo>
                    <a:lnTo>
                      <a:pt x="1444" y="842"/>
                    </a:lnTo>
                    <a:lnTo>
                      <a:pt x="1450" y="841"/>
                    </a:lnTo>
                    <a:lnTo>
                      <a:pt x="1455" y="825"/>
                    </a:lnTo>
                    <a:lnTo>
                      <a:pt x="1460" y="810"/>
                    </a:lnTo>
                    <a:lnTo>
                      <a:pt x="1462" y="802"/>
                    </a:lnTo>
                    <a:lnTo>
                      <a:pt x="1466" y="794"/>
                    </a:lnTo>
                    <a:lnTo>
                      <a:pt x="1469" y="787"/>
                    </a:lnTo>
                    <a:lnTo>
                      <a:pt x="1475" y="780"/>
                    </a:lnTo>
                    <a:lnTo>
                      <a:pt x="1484" y="768"/>
                    </a:lnTo>
                    <a:lnTo>
                      <a:pt x="1492" y="756"/>
                    </a:lnTo>
                    <a:lnTo>
                      <a:pt x="1494" y="749"/>
                    </a:lnTo>
                    <a:lnTo>
                      <a:pt x="1496" y="743"/>
                    </a:lnTo>
                    <a:lnTo>
                      <a:pt x="1499" y="736"/>
                    </a:lnTo>
                    <a:lnTo>
                      <a:pt x="1499" y="728"/>
                    </a:lnTo>
                    <a:lnTo>
                      <a:pt x="1499" y="714"/>
                    </a:lnTo>
                    <a:lnTo>
                      <a:pt x="1499" y="700"/>
                    </a:lnTo>
                    <a:lnTo>
                      <a:pt x="1499" y="687"/>
                    </a:lnTo>
                    <a:lnTo>
                      <a:pt x="1501" y="673"/>
                    </a:lnTo>
                    <a:lnTo>
                      <a:pt x="1502" y="667"/>
                    </a:lnTo>
                    <a:lnTo>
                      <a:pt x="1504" y="662"/>
                    </a:lnTo>
                    <a:lnTo>
                      <a:pt x="1508" y="657"/>
                    </a:lnTo>
                    <a:lnTo>
                      <a:pt x="1511" y="653"/>
                    </a:lnTo>
                    <a:lnTo>
                      <a:pt x="1517" y="649"/>
                    </a:lnTo>
                    <a:lnTo>
                      <a:pt x="1523" y="647"/>
                    </a:lnTo>
                    <a:lnTo>
                      <a:pt x="1529" y="645"/>
                    </a:lnTo>
                    <a:lnTo>
                      <a:pt x="1538" y="645"/>
                    </a:lnTo>
                    <a:lnTo>
                      <a:pt x="1541" y="639"/>
                    </a:lnTo>
                    <a:lnTo>
                      <a:pt x="1543" y="634"/>
                    </a:lnTo>
                    <a:lnTo>
                      <a:pt x="1546" y="630"/>
                    </a:lnTo>
                    <a:lnTo>
                      <a:pt x="1550" y="626"/>
                    </a:lnTo>
                    <a:lnTo>
                      <a:pt x="1553" y="623"/>
                    </a:lnTo>
                    <a:lnTo>
                      <a:pt x="1556" y="618"/>
                    </a:lnTo>
                    <a:lnTo>
                      <a:pt x="1558" y="613"/>
                    </a:lnTo>
                    <a:lnTo>
                      <a:pt x="1559" y="607"/>
                    </a:lnTo>
                    <a:lnTo>
                      <a:pt x="1561" y="599"/>
                    </a:lnTo>
                    <a:lnTo>
                      <a:pt x="1564" y="593"/>
                    </a:lnTo>
                    <a:lnTo>
                      <a:pt x="1568" y="590"/>
                    </a:lnTo>
                    <a:lnTo>
                      <a:pt x="1574" y="588"/>
                    </a:lnTo>
                    <a:lnTo>
                      <a:pt x="1585" y="584"/>
                    </a:lnTo>
                    <a:lnTo>
                      <a:pt x="1599" y="584"/>
                    </a:lnTo>
                    <a:lnTo>
                      <a:pt x="1605" y="583"/>
                    </a:lnTo>
                    <a:lnTo>
                      <a:pt x="1609" y="583"/>
                    </a:lnTo>
                    <a:lnTo>
                      <a:pt x="1610" y="571"/>
                    </a:lnTo>
                    <a:lnTo>
                      <a:pt x="1614" y="558"/>
                    </a:lnTo>
                    <a:lnTo>
                      <a:pt x="1617" y="547"/>
                    </a:lnTo>
                    <a:lnTo>
                      <a:pt x="1623" y="535"/>
                    </a:lnTo>
                    <a:lnTo>
                      <a:pt x="1628" y="525"/>
                    </a:lnTo>
                    <a:lnTo>
                      <a:pt x="1635" y="515"/>
                    </a:lnTo>
                    <a:lnTo>
                      <a:pt x="1643" y="505"/>
                    </a:lnTo>
                    <a:lnTo>
                      <a:pt x="1651" y="494"/>
                    </a:lnTo>
                    <a:lnTo>
                      <a:pt x="1667" y="475"/>
                    </a:lnTo>
                    <a:lnTo>
                      <a:pt x="1684" y="456"/>
                    </a:lnTo>
                    <a:lnTo>
                      <a:pt x="1692" y="445"/>
                    </a:lnTo>
                    <a:lnTo>
                      <a:pt x="1699" y="435"/>
                    </a:lnTo>
                    <a:lnTo>
                      <a:pt x="1706" y="425"/>
                    </a:lnTo>
                    <a:lnTo>
                      <a:pt x="1712" y="415"/>
                    </a:lnTo>
                    <a:lnTo>
                      <a:pt x="1715" y="409"/>
                    </a:lnTo>
                    <a:lnTo>
                      <a:pt x="1722" y="403"/>
                    </a:lnTo>
                    <a:lnTo>
                      <a:pt x="1731" y="395"/>
                    </a:lnTo>
                    <a:lnTo>
                      <a:pt x="1740" y="388"/>
                    </a:lnTo>
                    <a:lnTo>
                      <a:pt x="1731" y="380"/>
                    </a:lnTo>
                    <a:lnTo>
                      <a:pt x="1724" y="372"/>
                    </a:lnTo>
                    <a:lnTo>
                      <a:pt x="1717" y="363"/>
                    </a:lnTo>
                    <a:lnTo>
                      <a:pt x="1714" y="354"/>
                    </a:lnTo>
                    <a:lnTo>
                      <a:pt x="1704" y="360"/>
                    </a:lnTo>
                    <a:lnTo>
                      <a:pt x="1697" y="365"/>
                    </a:lnTo>
                    <a:lnTo>
                      <a:pt x="1704" y="360"/>
                    </a:lnTo>
                    <a:lnTo>
                      <a:pt x="1714" y="354"/>
                    </a:lnTo>
                    <a:lnTo>
                      <a:pt x="1713" y="351"/>
                    </a:lnTo>
                    <a:lnTo>
                      <a:pt x="1713" y="347"/>
                    </a:lnTo>
                    <a:lnTo>
                      <a:pt x="1706" y="353"/>
                    </a:lnTo>
                    <a:lnTo>
                      <a:pt x="1700" y="357"/>
                    </a:lnTo>
                    <a:lnTo>
                      <a:pt x="1695" y="358"/>
                    </a:lnTo>
                    <a:lnTo>
                      <a:pt x="1690" y="358"/>
                    </a:lnTo>
                    <a:lnTo>
                      <a:pt x="1688" y="357"/>
                    </a:lnTo>
                    <a:lnTo>
                      <a:pt x="1685" y="354"/>
                    </a:lnTo>
                    <a:lnTo>
                      <a:pt x="1683" y="352"/>
                    </a:lnTo>
                    <a:lnTo>
                      <a:pt x="1682" y="349"/>
                    </a:lnTo>
                    <a:lnTo>
                      <a:pt x="1680" y="338"/>
                    </a:lnTo>
                    <a:lnTo>
                      <a:pt x="1679" y="325"/>
                    </a:lnTo>
                    <a:lnTo>
                      <a:pt x="1657" y="325"/>
                    </a:lnTo>
                    <a:lnTo>
                      <a:pt x="1634" y="325"/>
                    </a:lnTo>
                    <a:lnTo>
                      <a:pt x="1623" y="322"/>
                    </a:lnTo>
                    <a:lnTo>
                      <a:pt x="1613" y="320"/>
                    </a:lnTo>
                    <a:lnTo>
                      <a:pt x="1608" y="317"/>
                    </a:lnTo>
                    <a:lnTo>
                      <a:pt x="1603" y="313"/>
                    </a:lnTo>
                    <a:lnTo>
                      <a:pt x="1600" y="310"/>
                    </a:lnTo>
                    <a:lnTo>
                      <a:pt x="1595" y="306"/>
                    </a:lnTo>
                    <a:lnTo>
                      <a:pt x="1586" y="296"/>
                    </a:lnTo>
                    <a:lnTo>
                      <a:pt x="1576" y="287"/>
                    </a:lnTo>
                    <a:lnTo>
                      <a:pt x="1566" y="280"/>
                    </a:lnTo>
                    <a:lnTo>
                      <a:pt x="1554" y="275"/>
                    </a:lnTo>
                    <a:lnTo>
                      <a:pt x="1542" y="271"/>
                    </a:lnTo>
                    <a:lnTo>
                      <a:pt x="1529" y="268"/>
                    </a:lnTo>
                    <a:lnTo>
                      <a:pt x="1516" y="267"/>
                    </a:lnTo>
                    <a:lnTo>
                      <a:pt x="1502" y="265"/>
                    </a:lnTo>
                    <a:lnTo>
                      <a:pt x="1501" y="242"/>
                    </a:lnTo>
                    <a:lnTo>
                      <a:pt x="1502" y="216"/>
                    </a:lnTo>
                    <a:lnTo>
                      <a:pt x="1502" y="191"/>
                    </a:lnTo>
                    <a:lnTo>
                      <a:pt x="1500" y="166"/>
                    </a:lnTo>
                    <a:lnTo>
                      <a:pt x="1499" y="162"/>
                    </a:lnTo>
                    <a:lnTo>
                      <a:pt x="1498" y="157"/>
                    </a:lnTo>
                    <a:lnTo>
                      <a:pt x="1495" y="153"/>
                    </a:lnTo>
                    <a:lnTo>
                      <a:pt x="1492" y="149"/>
                    </a:lnTo>
                    <a:lnTo>
                      <a:pt x="1485" y="142"/>
                    </a:lnTo>
                    <a:lnTo>
                      <a:pt x="1476" y="136"/>
                    </a:lnTo>
                    <a:lnTo>
                      <a:pt x="1458" y="123"/>
                    </a:lnTo>
                    <a:lnTo>
                      <a:pt x="1441" y="112"/>
                    </a:lnTo>
                    <a:lnTo>
                      <a:pt x="1423" y="96"/>
                    </a:lnTo>
                    <a:lnTo>
                      <a:pt x="1406" y="79"/>
                    </a:lnTo>
                    <a:lnTo>
                      <a:pt x="1389" y="62"/>
                    </a:lnTo>
                    <a:lnTo>
                      <a:pt x="1373" y="45"/>
                    </a:lnTo>
                    <a:lnTo>
                      <a:pt x="1364" y="35"/>
                    </a:lnTo>
                    <a:lnTo>
                      <a:pt x="1356" y="24"/>
                    </a:lnTo>
                    <a:lnTo>
                      <a:pt x="1348" y="13"/>
                    </a:lnTo>
                    <a:lnTo>
                      <a:pt x="1342" y="0"/>
                    </a:lnTo>
                    <a:lnTo>
                      <a:pt x="1335" y="26"/>
                    </a:lnTo>
                    <a:lnTo>
                      <a:pt x="1326" y="57"/>
                    </a:lnTo>
                    <a:lnTo>
                      <a:pt x="1320" y="73"/>
                    </a:lnTo>
                    <a:lnTo>
                      <a:pt x="1313" y="87"/>
                    </a:lnTo>
                    <a:lnTo>
                      <a:pt x="1306" y="98"/>
                    </a:lnTo>
                    <a:lnTo>
                      <a:pt x="1298" y="108"/>
                    </a:lnTo>
                    <a:lnTo>
                      <a:pt x="1307" y="128"/>
                    </a:lnTo>
                    <a:lnTo>
                      <a:pt x="1319" y="145"/>
                    </a:lnTo>
                    <a:lnTo>
                      <a:pt x="1324" y="154"/>
                    </a:lnTo>
                    <a:lnTo>
                      <a:pt x="1331" y="161"/>
                    </a:lnTo>
                    <a:lnTo>
                      <a:pt x="1338" y="168"/>
                    </a:lnTo>
                    <a:lnTo>
                      <a:pt x="1345" y="173"/>
                    </a:lnTo>
                    <a:lnTo>
                      <a:pt x="1348" y="177"/>
                    </a:lnTo>
                    <a:lnTo>
                      <a:pt x="1352" y="180"/>
                    </a:lnTo>
                    <a:lnTo>
                      <a:pt x="1354" y="183"/>
                    </a:lnTo>
                    <a:lnTo>
                      <a:pt x="1356" y="187"/>
                    </a:lnTo>
                    <a:lnTo>
                      <a:pt x="1357" y="196"/>
                    </a:lnTo>
                    <a:lnTo>
                      <a:pt x="1359" y="204"/>
                    </a:lnTo>
                    <a:lnTo>
                      <a:pt x="1357" y="222"/>
                    </a:lnTo>
                    <a:lnTo>
                      <a:pt x="1357" y="240"/>
                    </a:lnTo>
                    <a:lnTo>
                      <a:pt x="1359" y="261"/>
                    </a:lnTo>
                    <a:lnTo>
                      <a:pt x="1360" y="296"/>
                    </a:lnTo>
                    <a:lnTo>
                      <a:pt x="1359" y="313"/>
                    </a:lnTo>
                    <a:lnTo>
                      <a:pt x="1356" y="327"/>
                    </a:lnTo>
                    <a:lnTo>
                      <a:pt x="1355" y="333"/>
                    </a:lnTo>
                    <a:lnTo>
                      <a:pt x="1353" y="337"/>
                    </a:lnTo>
                    <a:lnTo>
                      <a:pt x="1351" y="339"/>
                    </a:lnTo>
                    <a:lnTo>
                      <a:pt x="1347" y="339"/>
                    </a:lnTo>
                    <a:lnTo>
                      <a:pt x="1340" y="327"/>
                    </a:lnTo>
                    <a:lnTo>
                      <a:pt x="1335" y="313"/>
                    </a:lnTo>
                    <a:lnTo>
                      <a:pt x="1331" y="309"/>
                    </a:lnTo>
                    <a:lnTo>
                      <a:pt x="1328" y="303"/>
                    </a:lnTo>
                    <a:lnTo>
                      <a:pt x="1322" y="300"/>
                    </a:lnTo>
                    <a:lnTo>
                      <a:pt x="1314" y="296"/>
                    </a:lnTo>
                    <a:lnTo>
                      <a:pt x="1305" y="294"/>
                    </a:lnTo>
                    <a:lnTo>
                      <a:pt x="1295" y="290"/>
                    </a:lnTo>
                    <a:lnTo>
                      <a:pt x="1290" y="288"/>
                    </a:lnTo>
                    <a:lnTo>
                      <a:pt x="1287" y="285"/>
                    </a:lnTo>
                    <a:lnTo>
                      <a:pt x="1283" y="280"/>
                    </a:lnTo>
                    <a:lnTo>
                      <a:pt x="1283" y="275"/>
                    </a:lnTo>
                    <a:lnTo>
                      <a:pt x="1272" y="275"/>
                    </a:lnTo>
                    <a:lnTo>
                      <a:pt x="1261" y="275"/>
                    </a:lnTo>
                    <a:lnTo>
                      <a:pt x="1256" y="276"/>
                    </a:lnTo>
                    <a:lnTo>
                      <a:pt x="1252" y="277"/>
                    </a:lnTo>
                    <a:lnTo>
                      <a:pt x="1248" y="280"/>
                    </a:lnTo>
                    <a:lnTo>
                      <a:pt x="1245" y="284"/>
                    </a:lnTo>
                    <a:lnTo>
                      <a:pt x="1242" y="290"/>
                    </a:lnTo>
                    <a:lnTo>
                      <a:pt x="1242" y="296"/>
                    </a:lnTo>
                    <a:lnTo>
                      <a:pt x="1241" y="300"/>
                    </a:lnTo>
                    <a:lnTo>
                      <a:pt x="1242" y="305"/>
                    </a:lnTo>
                    <a:lnTo>
                      <a:pt x="1245" y="309"/>
                    </a:lnTo>
                    <a:lnTo>
                      <a:pt x="1248" y="310"/>
                    </a:lnTo>
                    <a:lnTo>
                      <a:pt x="1254" y="313"/>
                    </a:lnTo>
                    <a:lnTo>
                      <a:pt x="1261" y="313"/>
                    </a:lnTo>
                    <a:lnTo>
                      <a:pt x="1261" y="326"/>
                    </a:lnTo>
                    <a:lnTo>
                      <a:pt x="1260" y="338"/>
                    </a:lnTo>
                    <a:lnTo>
                      <a:pt x="1258" y="351"/>
                    </a:lnTo>
                    <a:lnTo>
                      <a:pt x="1258" y="363"/>
                    </a:lnTo>
                    <a:lnTo>
                      <a:pt x="1246" y="365"/>
                    </a:lnTo>
                    <a:lnTo>
                      <a:pt x="1232" y="368"/>
                    </a:lnTo>
                    <a:lnTo>
                      <a:pt x="1220" y="372"/>
                    </a:lnTo>
                    <a:lnTo>
                      <a:pt x="1208" y="378"/>
                    </a:lnTo>
                    <a:lnTo>
                      <a:pt x="1200" y="386"/>
                    </a:lnTo>
                    <a:lnTo>
                      <a:pt x="1195" y="395"/>
                    </a:lnTo>
                    <a:lnTo>
                      <a:pt x="1191" y="400"/>
                    </a:lnTo>
                    <a:lnTo>
                      <a:pt x="1187" y="402"/>
                    </a:lnTo>
                    <a:lnTo>
                      <a:pt x="1182" y="404"/>
                    </a:lnTo>
                    <a:lnTo>
                      <a:pt x="1175" y="404"/>
                    </a:lnTo>
                    <a:lnTo>
                      <a:pt x="1174" y="409"/>
                    </a:lnTo>
                    <a:lnTo>
                      <a:pt x="1175" y="415"/>
                    </a:lnTo>
                    <a:lnTo>
                      <a:pt x="1184" y="416"/>
                    </a:lnTo>
                    <a:lnTo>
                      <a:pt x="1191" y="417"/>
                    </a:lnTo>
                    <a:lnTo>
                      <a:pt x="1198" y="419"/>
                    </a:lnTo>
                    <a:lnTo>
                      <a:pt x="1203" y="421"/>
                    </a:lnTo>
                    <a:lnTo>
                      <a:pt x="1206" y="426"/>
                    </a:lnTo>
                    <a:lnTo>
                      <a:pt x="1208" y="432"/>
                    </a:lnTo>
                    <a:lnTo>
                      <a:pt x="1211" y="440"/>
                    </a:lnTo>
                    <a:lnTo>
                      <a:pt x="1211" y="449"/>
                    </a:lnTo>
                    <a:lnTo>
                      <a:pt x="1211" y="459"/>
                    </a:lnTo>
                    <a:lnTo>
                      <a:pt x="1209" y="466"/>
                    </a:lnTo>
                    <a:lnTo>
                      <a:pt x="1206" y="472"/>
                    </a:lnTo>
                    <a:lnTo>
                      <a:pt x="1203" y="476"/>
                    </a:lnTo>
                    <a:lnTo>
                      <a:pt x="1192" y="483"/>
                    </a:lnTo>
                    <a:lnTo>
                      <a:pt x="1179" y="492"/>
                    </a:lnTo>
                    <a:lnTo>
                      <a:pt x="1171" y="501"/>
                    </a:lnTo>
                    <a:lnTo>
                      <a:pt x="1162" y="511"/>
                    </a:lnTo>
                    <a:lnTo>
                      <a:pt x="1157" y="515"/>
                    </a:lnTo>
                    <a:lnTo>
                      <a:pt x="1152" y="516"/>
                    </a:lnTo>
                    <a:lnTo>
                      <a:pt x="1149" y="515"/>
                    </a:lnTo>
                    <a:lnTo>
                      <a:pt x="1147" y="514"/>
                    </a:lnTo>
                    <a:lnTo>
                      <a:pt x="1143" y="511"/>
                    </a:lnTo>
                    <a:lnTo>
                      <a:pt x="1140" y="508"/>
                    </a:lnTo>
                    <a:lnTo>
                      <a:pt x="1137" y="503"/>
                    </a:lnTo>
                    <a:lnTo>
                      <a:pt x="1134" y="498"/>
                    </a:lnTo>
                    <a:lnTo>
                      <a:pt x="1132" y="493"/>
                    </a:lnTo>
                    <a:lnTo>
                      <a:pt x="1131" y="487"/>
                    </a:lnTo>
                    <a:lnTo>
                      <a:pt x="1129" y="476"/>
                    </a:lnTo>
                    <a:lnTo>
                      <a:pt x="1126" y="465"/>
                    </a:lnTo>
                    <a:lnTo>
                      <a:pt x="1124" y="458"/>
                    </a:lnTo>
                    <a:lnTo>
                      <a:pt x="1122" y="452"/>
                    </a:lnTo>
                    <a:lnTo>
                      <a:pt x="1118" y="448"/>
                    </a:lnTo>
                    <a:lnTo>
                      <a:pt x="1116" y="444"/>
                    </a:lnTo>
                    <a:lnTo>
                      <a:pt x="1113" y="442"/>
                    </a:lnTo>
                    <a:lnTo>
                      <a:pt x="1109" y="440"/>
                    </a:lnTo>
                    <a:lnTo>
                      <a:pt x="1106" y="440"/>
                    </a:lnTo>
                    <a:lnTo>
                      <a:pt x="1102" y="440"/>
                    </a:lnTo>
                    <a:lnTo>
                      <a:pt x="1099" y="441"/>
                    </a:lnTo>
                    <a:lnTo>
                      <a:pt x="1097" y="443"/>
                    </a:lnTo>
                    <a:lnTo>
                      <a:pt x="1093" y="445"/>
                    </a:lnTo>
                    <a:lnTo>
                      <a:pt x="1091" y="450"/>
                    </a:lnTo>
                    <a:lnTo>
                      <a:pt x="1089" y="453"/>
                    </a:lnTo>
                    <a:lnTo>
                      <a:pt x="1086" y="458"/>
                    </a:lnTo>
                    <a:lnTo>
                      <a:pt x="1085" y="464"/>
                    </a:lnTo>
                    <a:lnTo>
                      <a:pt x="1085" y="470"/>
                    </a:lnTo>
                    <a:lnTo>
                      <a:pt x="1083" y="475"/>
                    </a:lnTo>
                    <a:lnTo>
                      <a:pt x="1081" y="480"/>
                    </a:lnTo>
                    <a:lnTo>
                      <a:pt x="1077" y="482"/>
                    </a:lnTo>
                    <a:lnTo>
                      <a:pt x="1073" y="484"/>
                    </a:lnTo>
                    <a:lnTo>
                      <a:pt x="1067" y="484"/>
                    </a:lnTo>
                    <a:lnTo>
                      <a:pt x="1060" y="483"/>
                    </a:lnTo>
                    <a:lnTo>
                      <a:pt x="1053" y="482"/>
                    </a:lnTo>
                    <a:lnTo>
                      <a:pt x="1047" y="481"/>
                    </a:lnTo>
                    <a:lnTo>
                      <a:pt x="1017" y="469"/>
                    </a:lnTo>
                    <a:lnTo>
                      <a:pt x="995" y="460"/>
                    </a:lnTo>
                    <a:lnTo>
                      <a:pt x="992" y="469"/>
                    </a:lnTo>
                    <a:lnTo>
                      <a:pt x="991" y="480"/>
                    </a:lnTo>
                    <a:lnTo>
                      <a:pt x="990" y="490"/>
                    </a:lnTo>
                    <a:lnTo>
                      <a:pt x="990" y="501"/>
                    </a:lnTo>
                    <a:lnTo>
                      <a:pt x="988" y="511"/>
                    </a:lnTo>
                    <a:lnTo>
                      <a:pt x="988" y="523"/>
                    </a:lnTo>
                    <a:lnTo>
                      <a:pt x="987" y="533"/>
                    </a:lnTo>
                    <a:lnTo>
                      <a:pt x="985" y="543"/>
                    </a:lnTo>
                    <a:lnTo>
                      <a:pt x="982" y="554"/>
                    </a:lnTo>
                    <a:lnTo>
                      <a:pt x="978" y="563"/>
                    </a:lnTo>
                    <a:lnTo>
                      <a:pt x="976" y="573"/>
                    </a:lnTo>
                    <a:lnTo>
                      <a:pt x="974" y="582"/>
                    </a:lnTo>
                    <a:lnTo>
                      <a:pt x="973" y="590"/>
                    </a:lnTo>
                    <a:lnTo>
                      <a:pt x="971" y="600"/>
                    </a:lnTo>
                    <a:lnTo>
                      <a:pt x="973" y="612"/>
                    </a:lnTo>
                    <a:lnTo>
                      <a:pt x="974" y="622"/>
                    </a:lnTo>
                    <a:lnTo>
                      <a:pt x="975" y="628"/>
                    </a:lnTo>
                    <a:lnTo>
                      <a:pt x="976" y="632"/>
                    </a:lnTo>
                    <a:lnTo>
                      <a:pt x="978" y="637"/>
                    </a:lnTo>
                    <a:lnTo>
                      <a:pt x="981" y="640"/>
                    </a:lnTo>
                    <a:lnTo>
                      <a:pt x="984" y="642"/>
                    </a:lnTo>
                    <a:lnTo>
                      <a:pt x="988" y="645"/>
                    </a:lnTo>
                    <a:lnTo>
                      <a:pt x="993" y="646"/>
                    </a:lnTo>
                    <a:lnTo>
                      <a:pt x="998" y="646"/>
                    </a:lnTo>
                    <a:lnTo>
                      <a:pt x="996" y="654"/>
                    </a:lnTo>
                    <a:lnTo>
                      <a:pt x="992" y="661"/>
                    </a:lnTo>
                    <a:lnTo>
                      <a:pt x="987" y="669"/>
                    </a:lnTo>
                    <a:lnTo>
                      <a:pt x="984" y="675"/>
                    </a:lnTo>
                    <a:lnTo>
                      <a:pt x="976" y="678"/>
                    </a:lnTo>
                    <a:lnTo>
                      <a:pt x="969" y="678"/>
                    </a:lnTo>
                    <a:lnTo>
                      <a:pt x="963" y="678"/>
                    </a:lnTo>
                    <a:lnTo>
                      <a:pt x="958" y="679"/>
                    </a:lnTo>
                    <a:lnTo>
                      <a:pt x="952" y="680"/>
                    </a:lnTo>
                    <a:lnTo>
                      <a:pt x="948" y="682"/>
                    </a:lnTo>
                    <a:lnTo>
                      <a:pt x="944" y="686"/>
                    </a:lnTo>
                    <a:lnTo>
                      <a:pt x="943" y="689"/>
                    </a:lnTo>
                    <a:lnTo>
                      <a:pt x="942" y="692"/>
                    </a:lnTo>
                    <a:lnTo>
                      <a:pt x="941" y="697"/>
                    </a:lnTo>
                    <a:lnTo>
                      <a:pt x="940" y="700"/>
                    </a:lnTo>
                    <a:lnTo>
                      <a:pt x="938" y="705"/>
                    </a:lnTo>
                    <a:lnTo>
                      <a:pt x="935" y="707"/>
                    </a:lnTo>
                    <a:lnTo>
                      <a:pt x="932" y="711"/>
                    </a:lnTo>
                    <a:lnTo>
                      <a:pt x="926" y="702"/>
                    </a:lnTo>
                    <a:lnTo>
                      <a:pt x="919" y="695"/>
                    </a:lnTo>
                    <a:lnTo>
                      <a:pt x="917" y="705"/>
                    </a:lnTo>
                    <a:lnTo>
                      <a:pt x="913" y="716"/>
                    </a:lnTo>
                    <a:lnTo>
                      <a:pt x="908" y="722"/>
                    </a:lnTo>
                    <a:lnTo>
                      <a:pt x="903" y="727"/>
                    </a:lnTo>
                    <a:lnTo>
                      <a:pt x="901" y="731"/>
                    </a:lnTo>
                    <a:lnTo>
                      <a:pt x="899" y="735"/>
                    </a:lnTo>
                    <a:lnTo>
                      <a:pt x="896" y="737"/>
                    </a:lnTo>
                    <a:lnTo>
                      <a:pt x="892" y="738"/>
                    </a:lnTo>
                    <a:lnTo>
                      <a:pt x="885" y="738"/>
                    </a:lnTo>
                    <a:lnTo>
                      <a:pt x="875" y="736"/>
                    </a:lnTo>
                    <a:lnTo>
                      <a:pt x="860" y="733"/>
                    </a:lnTo>
                    <a:lnTo>
                      <a:pt x="845" y="732"/>
                    </a:lnTo>
                    <a:lnTo>
                      <a:pt x="830" y="731"/>
                    </a:lnTo>
                    <a:lnTo>
                      <a:pt x="815" y="731"/>
                    </a:lnTo>
                    <a:lnTo>
                      <a:pt x="815" y="725"/>
                    </a:lnTo>
                    <a:lnTo>
                      <a:pt x="813" y="720"/>
                    </a:lnTo>
                    <a:lnTo>
                      <a:pt x="811" y="715"/>
                    </a:lnTo>
                    <a:lnTo>
                      <a:pt x="809" y="711"/>
                    </a:lnTo>
                    <a:lnTo>
                      <a:pt x="802" y="703"/>
                    </a:lnTo>
                    <a:lnTo>
                      <a:pt x="794" y="696"/>
                    </a:lnTo>
                    <a:lnTo>
                      <a:pt x="785" y="690"/>
                    </a:lnTo>
                    <a:lnTo>
                      <a:pt x="774" y="686"/>
                    </a:lnTo>
                    <a:lnTo>
                      <a:pt x="763" y="683"/>
                    </a:lnTo>
                    <a:lnTo>
                      <a:pt x="752" y="681"/>
                    </a:lnTo>
                    <a:lnTo>
                      <a:pt x="741" y="681"/>
                    </a:lnTo>
                    <a:lnTo>
                      <a:pt x="731" y="682"/>
                    </a:lnTo>
                    <a:lnTo>
                      <a:pt x="721" y="684"/>
                    </a:lnTo>
                    <a:lnTo>
                      <a:pt x="713" y="689"/>
                    </a:lnTo>
                    <a:lnTo>
                      <a:pt x="710" y="691"/>
                    </a:lnTo>
                    <a:lnTo>
                      <a:pt x="706" y="694"/>
                    </a:lnTo>
                    <a:lnTo>
                      <a:pt x="704" y="697"/>
                    </a:lnTo>
                    <a:lnTo>
                      <a:pt x="702" y="700"/>
                    </a:lnTo>
                    <a:lnTo>
                      <a:pt x="699" y="705"/>
                    </a:lnTo>
                    <a:lnTo>
                      <a:pt x="699" y="708"/>
                    </a:lnTo>
                    <a:lnTo>
                      <a:pt x="698" y="713"/>
                    </a:lnTo>
                    <a:lnTo>
                      <a:pt x="699" y="718"/>
                    </a:lnTo>
                    <a:lnTo>
                      <a:pt x="686" y="719"/>
                    </a:lnTo>
                    <a:lnTo>
                      <a:pt x="672" y="718"/>
                    </a:lnTo>
                    <a:lnTo>
                      <a:pt x="659" y="716"/>
                    </a:lnTo>
                    <a:lnTo>
                      <a:pt x="647" y="715"/>
                    </a:lnTo>
                    <a:lnTo>
                      <a:pt x="634" y="712"/>
                    </a:lnTo>
                    <a:lnTo>
                      <a:pt x="622" y="708"/>
                    </a:lnTo>
                    <a:lnTo>
                      <a:pt x="609" y="704"/>
                    </a:lnTo>
                    <a:lnTo>
                      <a:pt x="597" y="699"/>
                    </a:lnTo>
                    <a:lnTo>
                      <a:pt x="590" y="696"/>
                    </a:lnTo>
                    <a:lnTo>
                      <a:pt x="583" y="695"/>
                    </a:lnTo>
                    <a:lnTo>
                      <a:pt x="577" y="695"/>
                    </a:lnTo>
                    <a:lnTo>
                      <a:pt x="573" y="696"/>
                    </a:lnTo>
                    <a:lnTo>
                      <a:pt x="567" y="697"/>
                    </a:lnTo>
                    <a:lnTo>
                      <a:pt x="563" y="699"/>
                    </a:lnTo>
                    <a:lnTo>
                      <a:pt x="559" y="702"/>
                    </a:lnTo>
                    <a:lnTo>
                      <a:pt x="555" y="706"/>
                    </a:lnTo>
                    <a:lnTo>
                      <a:pt x="548" y="714"/>
                    </a:lnTo>
                    <a:lnTo>
                      <a:pt x="542" y="724"/>
                    </a:lnTo>
                    <a:lnTo>
                      <a:pt x="536" y="735"/>
                    </a:lnTo>
                    <a:lnTo>
                      <a:pt x="530" y="746"/>
                    </a:lnTo>
                    <a:lnTo>
                      <a:pt x="524" y="754"/>
                    </a:lnTo>
                    <a:lnTo>
                      <a:pt x="516" y="763"/>
                    </a:lnTo>
                    <a:lnTo>
                      <a:pt x="507" y="771"/>
                    </a:lnTo>
                    <a:lnTo>
                      <a:pt x="498" y="780"/>
                    </a:lnTo>
                    <a:lnTo>
                      <a:pt x="490" y="788"/>
                    </a:lnTo>
                    <a:lnTo>
                      <a:pt x="483" y="797"/>
                    </a:lnTo>
                    <a:lnTo>
                      <a:pt x="481" y="802"/>
                    </a:lnTo>
                    <a:lnTo>
                      <a:pt x="478" y="807"/>
                    </a:lnTo>
                    <a:lnTo>
                      <a:pt x="477" y="812"/>
                    </a:lnTo>
                    <a:lnTo>
                      <a:pt x="477" y="818"/>
                    </a:lnTo>
                    <a:lnTo>
                      <a:pt x="477" y="830"/>
                    </a:lnTo>
                    <a:lnTo>
                      <a:pt x="477" y="839"/>
                    </a:lnTo>
                    <a:lnTo>
                      <a:pt x="475" y="847"/>
                    </a:lnTo>
                    <a:lnTo>
                      <a:pt x="472" y="853"/>
                    </a:lnTo>
                    <a:lnTo>
                      <a:pt x="469" y="855"/>
                    </a:lnTo>
                    <a:lnTo>
                      <a:pt x="467" y="858"/>
                    </a:lnTo>
                    <a:lnTo>
                      <a:pt x="464" y="859"/>
                    </a:lnTo>
                    <a:lnTo>
                      <a:pt x="459" y="860"/>
                    </a:lnTo>
                    <a:lnTo>
                      <a:pt x="450" y="861"/>
                    </a:lnTo>
                    <a:lnTo>
                      <a:pt x="437" y="861"/>
                    </a:lnTo>
                    <a:lnTo>
                      <a:pt x="436" y="846"/>
                    </a:lnTo>
                    <a:lnTo>
                      <a:pt x="433" y="834"/>
                    </a:lnTo>
                    <a:lnTo>
                      <a:pt x="431" y="827"/>
                    </a:lnTo>
                    <a:lnTo>
                      <a:pt x="427" y="821"/>
                    </a:lnTo>
                    <a:lnTo>
                      <a:pt x="423" y="814"/>
                    </a:lnTo>
                    <a:lnTo>
                      <a:pt x="418" y="809"/>
                    </a:lnTo>
                    <a:lnTo>
                      <a:pt x="412" y="804"/>
                    </a:lnTo>
                    <a:lnTo>
                      <a:pt x="403" y="797"/>
                    </a:lnTo>
                    <a:lnTo>
                      <a:pt x="398" y="793"/>
                    </a:lnTo>
                    <a:lnTo>
                      <a:pt x="394" y="789"/>
                    </a:lnTo>
                    <a:lnTo>
                      <a:pt x="391" y="786"/>
                    </a:lnTo>
                    <a:lnTo>
                      <a:pt x="390" y="782"/>
                    </a:lnTo>
                    <a:lnTo>
                      <a:pt x="391" y="777"/>
                    </a:lnTo>
                    <a:lnTo>
                      <a:pt x="392" y="772"/>
                    </a:lnTo>
                    <a:lnTo>
                      <a:pt x="394" y="766"/>
                    </a:lnTo>
                    <a:lnTo>
                      <a:pt x="396" y="762"/>
                    </a:lnTo>
                    <a:lnTo>
                      <a:pt x="402" y="753"/>
                    </a:lnTo>
                    <a:lnTo>
                      <a:pt x="410" y="744"/>
                    </a:lnTo>
                    <a:lnTo>
                      <a:pt x="417" y="735"/>
                    </a:lnTo>
                    <a:lnTo>
                      <a:pt x="423" y="724"/>
                    </a:lnTo>
                    <a:lnTo>
                      <a:pt x="425" y="720"/>
                    </a:lnTo>
                    <a:lnTo>
                      <a:pt x="427" y="714"/>
                    </a:lnTo>
                    <a:lnTo>
                      <a:pt x="428" y="710"/>
                    </a:lnTo>
                    <a:lnTo>
                      <a:pt x="429" y="704"/>
                    </a:lnTo>
                    <a:lnTo>
                      <a:pt x="429" y="694"/>
                    </a:lnTo>
                    <a:lnTo>
                      <a:pt x="428" y="682"/>
                    </a:lnTo>
                    <a:lnTo>
                      <a:pt x="427" y="678"/>
                    </a:lnTo>
                    <a:lnTo>
                      <a:pt x="425" y="673"/>
                    </a:lnTo>
                    <a:lnTo>
                      <a:pt x="423" y="672"/>
                    </a:lnTo>
                    <a:lnTo>
                      <a:pt x="421" y="671"/>
                    </a:lnTo>
                    <a:lnTo>
                      <a:pt x="419" y="670"/>
                    </a:lnTo>
                    <a:lnTo>
                      <a:pt x="416" y="670"/>
                    </a:lnTo>
                    <a:lnTo>
                      <a:pt x="412" y="671"/>
                    </a:lnTo>
                    <a:lnTo>
                      <a:pt x="410" y="673"/>
                    </a:lnTo>
                    <a:lnTo>
                      <a:pt x="408" y="675"/>
                    </a:lnTo>
                    <a:lnTo>
                      <a:pt x="408" y="678"/>
                    </a:lnTo>
                    <a:lnTo>
                      <a:pt x="408" y="681"/>
                    </a:lnTo>
                    <a:lnTo>
                      <a:pt x="408" y="683"/>
                    </a:lnTo>
                    <a:lnTo>
                      <a:pt x="407" y="687"/>
                    </a:lnTo>
                    <a:lnTo>
                      <a:pt x="404" y="690"/>
                    </a:lnTo>
                    <a:lnTo>
                      <a:pt x="398" y="696"/>
                    </a:lnTo>
                    <a:lnTo>
                      <a:pt x="392" y="699"/>
                    </a:lnTo>
                    <a:lnTo>
                      <a:pt x="390" y="699"/>
                    </a:lnTo>
                    <a:lnTo>
                      <a:pt x="387" y="699"/>
                    </a:lnTo>
                    <a:lnTo>
                      <a:pt x="385" y="698"/>
                    </a:lnTo>
                    <a:lnTo>
                      <a:pt x="383" y="697"/>
                    </a:lnTo>
                    <a:lnTo>
                      <a:pt x="380" y="692"/>
                    </a:lnTo>
                    <a:lnTo>
                      <a:pt x="378" y="687"/>
                    </a:lnTo>
                    <a:lnTo>
                      <a:pt x="376" y="679"/>
                    </a:lnTo>
                    <a:lnTo>
                      <a:pt x="375" y="671"/>
                    </a:lnTo>
                    <a:lnTo>
                      <a:pt x="375" y="636"/>
                    </a:lnTo>
                    <a:lnTo>
                      <a:pt x="375" y="615"/>
                    </a:lnTo>
                    <a:lnTo>
                      <a:pt x="370" y="610"/>
                    </a:lnTo>
                    <a:lnTo>
                      <a:pt x="366" y="608"/>
                    </a:lnTo>
                    <a:lnTo>
                      <a:pt x="361" y="608"/>
                    </a:lnTo>
                    <a:lnTo>
                      <a:pt x="358" y="608"/>
                    </a:lnTo>
                    <a:lnTo>
                      <a:pt x="351" y="613"/>
                    </a:lnTo>
                    <a:lnTo>
                      <a:pt x="344" y="620"/>
                    </a:lnTo>
                    <a:lnTo>
                      <a:pt x="341" y="623"/>
                    </a:lnTo>
                    <a:lnTo>
                      <a:pt x="336" y="628"/>
                    </a:lnTo>
                    <a:lnTo>
                      <a:pt x="331" y="630"/>
                    </a:lnTo>
                    <a:lnTo>
                      <a:pt x="327" y="630"/>
                    </a:lnTo>
                    <a:lnTo>
                      <a:pt x="323" y="630"/>
                    </a:lnTo>
                    <a:lnTo>
                      <a:pt x="321" y="629"/>
                    </a:lnTo>
                    <a:lnTo>
                      <a:pt x="318" y="626"/>
                    </a:lnTo>
                    <a:lnTo>
                      <a:pt x="314" y="623"/>
                    </a:lnTo>
                    <a:lnTo>
                      <a:pt x="306" y="614"/>
                    </a:lnTo>
                    <a:lnTo>
                      <a:pt x="296" y="601"/>
                    </a:lnTo>
                    <a:lnTo>
                      <a:pt x="290" y="593"/>
                    </a:lnTo>
                    <a:lnTo>
                      <a:pt x="284" y="587"/>
                    </a:lnTo>
                    <a:lnTo>
                      <a:pt x="276" y="581"/>
                    </a:lnTo>
                    <a:lnTo>
                      <a:pt x="267" y="575"/>
                    </a:lnTo>
                    <a:lnTo>
                      <a:pt x="257" y="571"/>
                    </a:lnTo>
                    <a:lnTo>
                      <a:pt x="248" y="567"/>
                    </a:lnTo>
                    <a:lnTo>
                      <a:pt x="237" y="565"/>
                    </a:lnTo>
                    <a:lnTo>
                      <a:pt x="227" y="563"/>
                    </a:lnTo>
                    <a:lnTo>
                      <a:pt x="205" y="559"/>
                    </a:lnTo>
                    <a:lnTo>
                      <a:pt x="183" y="559"/>
                    </a:lnTo>
                    <a:lnTo>
                      <a:pt x="163" y="559"/>
                    </a:lnTo>
                    <a:lnTo>
                      <a:pt x="144" y="560"/>
                    </a:lnTo>
                    <a:lnTo>
                      <a:pt x="134" y="574"/>
                    </a:lnTo>
                    <a:lnTo>
                      <a:pt x="126" y="588"/>
                    </a:lnTo>
                    <a:lnTo>
                      <a:pt x="119" y="591"/>
                    </a:lnTo>
                    <a:lnTo>
                      <a:pt x="112" y="593"/>
                    </a:lnTo>
                    <a:lnTo>
                      <a:pt x="104" y="595"/>
                    </a:lnTo>
                    <a:lnTo>
                      <a:pt x="97" y="595"/>
                    </a:lnTo>
                    <a:lnTo>
                      <a:pt x="90" y="593"/>
                    </a:lnTo>
                    <a:lnTo>
                      <a:pt x="83" y="591"/>
                    </a:lnTo>
                    <a:lnTo>
                      <a:pt x="76" y="589"/>
                    </a:lnTo>
                    <a:lnTo>
                      <a:pt x="70" y="587"/>
                    </a:lnTo>
                    <a:lnTo>
                      <a:pt x="56" y="580"/>
                    </a:lnTo>
                    <a:lnTo>
                      <a:pt x="42" y="573"/>
                    </a:lnTo>
                    <a:lnTo>
                      <a:pt x="27" y="567"/>
                    </a:lnTo>
                    <a:lnTo>
                      <a:pt x="14" y="564"/>
                    </a:lnTo>
                    <a:lnTo>
                      <a:pt x="7" y="564"/>
                    </a:lnTo>
                    <a:lnTo>
                      <a:pt x="0" y="563"/>
                    </a:lnTo>
                    <a:lnTo>
                      <a:pt x="1" y="572"/>
                    </a:lnTo>
                    <a:lnTo>
                      <a:pt x="1" y="579"/>
                    </a:lnTo>
                    <a:lnTo>
                      <a:pt x="4" y="592"/>
                    </a:lnTo>
                    <a:lnTo>
                      <a:pt x="8" y="606"/>
                    </a:lnTo>
                    <a:lnTo>
                      <a:pt x="11" y="613"/>
                    </a:lnTo>
                    <a:lnTo>
                      <a:pt x="16" y="618"/>
                    </a:lnTo>
                    <a:lnTo>
                      <a:pt x="21" y="624"/>
                    </a:lnTo>
                    <a:lnTo>
                      <a:pt x="26" y="629"/>
                    </a:lnTo>
                    <a:lnTo>
                      <a:pt x="34" y="631"/>
                    </a:lnTo>
                    <a:lnTo>
                      <a:pt x="47" y="633"/>
                    </a:lnTo>
                    <a:lnTo>
                      <a:pt x="58" y="636"/>
                    </a:lnTo>
                    <a:lnTo>
                      <a:pt x="64" y="638"/>
                    </a:lnTo>
                    <a:lnTo>
                      <a:pt x="66" y="646"/>
                    </a:lnTo>
                    <a:lnTo>
                      <a:pt x="66" y="656"/>
                    </a:lnTo>
                    <a:lnTo>
                      <a:pt x="66" y="666"/>
                    </a:lnTo>
                    <a:lnTo>
                      <a:pt x="64" y="675"/>
                    </a:lnTo>
                    <a:lnTo>
                      <a:pt x="56" y="677"/>
                    </a:lnTo>
                    <a:lnTo>
                      <a:pt x="50" y="678"/>
                    </a:lnTo>
                    <a:lnTo>
                      <a:pt x="45" y="680"/>
                    </a:lnTo>
                    <a:lnTo>
                      <a:pt x="40" y="683"/>
                    </a:lnTo>
                    <a:lnTo>
                      <a:pt x="37" y="688"/>
                    </a:lnTo>
                    <a:lnTo>
                      <a:pt x="34" y="692"/>
                    </a:lnTo>
                    <a:lnTo>
                      <a:pt x="32" y="698"/>
                    </a:lnTo>
                    <a:lnTo>
                      <a:pt x="31" y="704"/>
                    </a:lnTo>
                    <a:lnTo>
                      <a:pt x="30" y="716"/>
                    </a:lnTo>
                    <a:lnTo>
                      <a:pt x="31" y="729"/>
                    </a:lnTo>
                    <a:lnTo>
                      <a:pt x="32" y="743"/>
                    </a:lnTo>
                    <a:lnTo>
                      <a:pt x="33" y="754"/>
                    </a:lnTo>
                    <a:lnTo>
                      <a:pt x="45" y="755"/>
                    </a:lnTo>
                    <a:lnTo>
                      <a:pt x="57" y="755"/>
                    </a:lnTo>
                    <a:lnTo>
                      <a:pt x="70" y="755"/>
                    </a:lnTo>
                    <a:lnTo>
                      <a:pt x="82" y="756"/>
                    </a:lnTo>
                    <a:lnTo>
                      <a:pt x="83" y="777"/>
                    </a:lnTo>
                    <a:lnTo>
                      <a:pt x="82" y="796"/>
                    </a:lnTo>
                    <a:lnTo>
                      <a:pt x="81" y="806"/>
                    </a:lnTo>
                    <a:lnTo>
                      <a:pt x="79" y="815"/>
                    </a:lnTo>
                    <a:lnTo>
                      <a:pt x="75" y="825"/>
                    </a:lnTo>
                    <a:lnTo>
                      <a:pt x="71" y="835"/>
                    </a:lnTo>
                    <a:lnTo>
                      <a:pt x="68" y="841"/>
                    </a:lnTo>
                    <a:lnTo>
                      <a:pt x="67" y="846"/>
                    </a:lnTo>
                    <a:lnTo>
                      <a:pt x="66" y="852"/>
                    </a:lnTo>
                    <a:lnTo>
                      <a:pt x="65" y="858"/>
                    </a:lnTo>
                    <a:lnTo>
                      <a:pt x="65" y="869"/>
                    </a:lnTo>
                    <a:lnTo>
                      <a:pt x="67" y="882"/>
                    </a:lnTo>
                    <a:lnTo>
                      <a:pt x="71" y="905"/>
                    </a:lnTo>
                    <a:lnTo>
                      <a:pt x="72" y="929"/>
                    </a:lnTo>
                    <a:lnTo>
                      <a:pt x="58" y="929"/>
                    </a:lnTo>
                    <a:lnTo>
                      <a:pt x="45" y="930"/>
                    </a:lnTo>
                    <a:lnTo>
                      <a:pt x="31" y="930"/>
                    </a:lnTo>
                    <a:lnTo>
                      <a:pt x="17" y="932"/>
                    </a:lnTo>
                    <a:lnTo>
                      <a:pt x="17" y="935"/>
                    </a:lnTo>
                    <a:lnTo>
                      <a:pt x="17" y="940"/>
                    </a:lnTo>
                    <a:lnTo>
                      <a:pt x="18" y="943"/>
                    </a:lnTo>
                    <a:lnTo>
                      <a:pt x="21" y="946"/>
                    </a:lnTo>
                    <a:lnTo>
                      <a:pt x="25" y="952"/>
                    </a:lnTo>
                    <a:lnTo>
                      <a:pt x="31" y="957"/>
                    </a:lnTo>
                    <a:lnTo>
                      <a:pt x="38" y="960"/>
                    </a:lnTo>
                    <a:lnTo>
                      <a:pt x="46" y="962"/>
                    </a:lnTo>
                    <a:lnTo>
                      <a:pt x="54" y="963"/>
                    </a:lnTo>
                    <a:lnTo>
                      <a:pt x="62" y="965"/>
                    </a:lnTo>
                    <a:lnTo>
                      <a:pt x="65" y="979"/>
                    </a:lnTo>
                    <a:lnTo>
                      <a:pt x="67" y="995"/>
                    </a:lnTo>
                    <a:lnTo>
                      <a:pt x="81" y="992"/>
                    </a:lnTo>
                    <a:lnTo>
                      <a:pt x="95" y="990"/>
                    </a:lnTo>
                    <a:lnTo>
                      <a:pt x="108" y="989"/>
                    </a:lnTo>
                    <a:lnTo>
                      <a:pt x="122" y="989"/>
                    </a:lnTo>
                    <a:lnTo>
                      <a:pt x="134" y="989"/>
                    </a:lnTo>
                    <a:lnTo>
                      <a:pt x="148" y="991"/>
                    </a:lnTo>
                    <a:lnTo>
                      <a:pt x="162" y="993"/>
                    </a:lnTo>
                    <a:lnTo>
                      <a:pt x="174" y="995"/>
                    </a:lnTo>
                    <a:lnTo>
                      <a:pt x="175" y="986"/>
                    </a:lnTo>
                    <a:lnTo>
                      <a:pt x="179" y="978"/>
                    </a:lnTo>
                    <a:lnTo>
                      <a:pt x="183" y="973"/>
                    </a:lnTo>
                    <a:lnTo>
                      <a:pt x="188" y="969"/>
                    </a:lnTo>
                    <a:lnTo>
                      <a:pt x="195" y="967"/>
                    </a:lnTo>
                    <a:lnTo>
                      <a:pt x="202" y="967"/>
                    </a:lnTo>
                    <a:lnTo>
                      <a:pt x="208" y="967"/>
                    </a:lnTo>
                    <a:lnTo>
                      <a:pt x="218" y="969"/>
                    </a:lnTo>
                    <a:lnTo>
                      <a:pt x="235" y="975"/>
                    </a:lnTo>
                    <a:lnTo>
                      <a:pt x="252" y="983"/>
                    </a:lnTo>
                    <a:lnTo>
                      <a:pt x="268" y="990"/>
                    </a:lnTo>
                    <a:lnTo>
                      <a:pt x="282" y="997"/>
                    </a:lnTo>
                    <a:lnTo>
                      <a:pt x="282" y="1007"/>
                    </a:lnTo>
                    <a:lnTo>
                      <a:pt x="284" y="1018"/>
                    </a:lnTo>
                    <a:lnTo>
                      <a:pt x="285" y="1030"/>
                    </a:lnTo>
                    <a:lnTo>
                      <a:pt x="285" y="1040"/>
                    </a:lnTo>
                    <a:lnTo>
                      <a:pt x="290" y="1040"/>
                    </a:lnTo>
                    <a:lnTo>
                      <a:pt x="297" y="1041"/>
                    </a:lnTo>
                    <a:lnTo>
                      <a:pt x="304" y="1042"/>
                    </a:lnTo>
                    <a:lnTo>
                      <a:pt x="311" y="1041"/>
                    </a:lnTo>
                    <a:lnTo>
                      <a:pt x="313" y="1050"/>
                    </a:lnTo>
                    <a:lnTo>
                      <a:pt x="318" y="1057"/>
                    </a:lnTo>
                    <a:lnTo>
                      <a:pt x="321" y="1063"/>
                    </a:lnTo>
                    <a:lnTo>
                      <a:pt x="327" y="1067"/>
                    </a:lnTo>
                    <a:lnTo>
                      <a:pt x="333" y="1071"/>
                    </a:lnTo>
                    <a:lnTo>
                      <a:pt x="338" y="1073"/>
                    </a:lnTo>
                    <a:lnTo>
                      <a:pt x="345" y="1074"/>
                    </a:lnTo>
                    <a:lnTo>
                      <a:pt x="352" y="1074"/>
                    </a:lnTo>
                    <a:lnTo>
                      <a:pt x="368" y="1074"/>
                    </a:lnTo>
                    <a:lnTo>
                      <a:pt x="384" y="1071"/>
                    </a:lnTo>
                    <a:lnTo>
                      <a:pt x="400" y="1065"/>
                    </a:lnTo>
                    <a:lnTo>
                      <a:pt x="417" y="1060"/>
                    </a:lnTo>
                    <a:lnTo>
                      <a:pt x="434" y="1055"/>
                    </a:lnTo>
                    <a:lnTo>
                      <a:pt x="449" y="1049"/>
                    </a:lnTo>
                    <a:lnTo>
                      <a:pt x="457" y="1048"/>
                    </a:lnTo>
                    <a:lnTo>
                      <a:pt x="462" y="1047"/>
                    </a:lnTo>
                    <a:lnTo>
                      <a:pt x="469" y="1045"/>
                    </a:lnTo>
                    <a:lnTo>
                      <a:pt x="474" y="1047"/>
                    </a:lnTo>
                    <a:lnTo>
                      <a:pt x="476" y="1056"/>
                    </a:lnTo>
                    <a:lnTo>
                      <a:pt x="477" y="1065"/>
                    </a:lnTo>
                    <a:lnTo>
                      <a:pt x="486" y="1066"/>
                    </a:lnTo>
                    <a:lnTo>
                      <a:pt x="494" y="1067"/>
                    </a:lnTo>
                    <a:lnTo>
                      <a:pt x="500" y="1069"/>
                    </a:lnTo>
                    <a:lnTo>
                      <a:pt x="506" y="1072"/>
                    </a:lnTo>
                    <a:lnTo>
                      <a:pt x="510" y="1076"/>
                    </a:lnTo>
                    <a:lnTo>
                      <a:pt x="514" y="1080"/>
                    </a:lnTo>
                    <a:lnTo>
                      <a:pt x="517" y="1085"/>
                    </a:lnTo>
                    <a:lnTo>
                      <a:pt x="519" y="1090"/>
                    </a:lnTo>
                    <a:lnTo>
                      <a:pt x="523" y="1102"/>
                    </a:lnTo>
                    <a:lnTo>
                      <a:pt x="523" y="1116"/>
                    </a:lnTo>
                    <a:lnTo>
                      <a:pt x="523" y="1130"/>
                    </a:lnTo>
                    <a:lnTo>
                      <a:pt x="522" y="1143"/>
                    </a:lnTo>
                    <a:lnTo>
                      <a:pt x="522" y="1157"/>
                    </a:lnTo>
                    <a:lnTo>
                      <a:pt x="522" y="1170"/>
                    </a:lnTo>
                    <a:lnTo>
                      <a:pt x="522" y="1176"/>
                    </a:lnTo>
                    <a:lnTo>
                      <a:pt x="523" y="1183"/>
                    </a:lnTo>
                    <a:lnTo>
                      <a:pt x="525" y="1189"/>
                    </a:lnTo>
                    <a:lnTo>
                      <a:pt x="528" y="1195"/>
                    </a:lnTo>
                    <a:lnTo>
                      <a:pt x="535" y="1201"/>
                    </a:lnTo>
                    <a:lnTo>
                      <a:pt x="548" y="1208"/>
                    </a:lnTo>
                    <a:lnTo>
                      <a:pt x="555" y="1211"/>
                    </a:lnTo>
                    <a:lnTo>
                      <a:pt x="560" y="1213"/>
                    </a:lnTo>
                    <a:lnTo>
                      <a:pt x="563" y="1212"/>
                    </a:lnTo>
                    <a:lnTo>
                      <a:pt x="565" y="1212"/>
                    </a:lnTo>
                    <a:lnTo>
                      <a:pt x="566" y="1211"/>
                    </a:lnTo>
                    <a:lnTo>
                      <a:pt x="567" y="1208"/>
                    </a:lnTo>
                    <a:lnTo>
                      <a:pt x="564" y="1237"/>
                    </a:lnTo>
                    <a:lnTo>
                      <a:pt x="560" y="1266"/>
                    </a:lnTo>
                    <a:lnTo>
                      <a:pt x="557" y="1298"/>
                    </a:lnTo>
                    <a:lnTo>
                      <a:pt x="557" y="1330"/>
                    </a:lnTo>
                    <a:lnTo>
                      <a:pt x="557" y="1346"/>
                    </a:lnTo>
                    <a:lnTo>
                      <a:pt x="558" y="1362"/>
                    </a:lnTo>
                    <a:lnTo>
                      <a:pt x="559" y="1377"/>
                    </a:lnTo>
                    <a:lnTo>
                      <a:pt x="563" y="1392"/>
                    </a:lnTo>
                    <a:lnTo>
                      <a:pt x="566" y="1406"/>
                    </a:lnTo>
                    <a:lnTo>
                      <a:pt x="571" y="1420"/>
                    </a:lnTo>
                    <a:lnTo>
                      <a:pt x="577" y="1434"/>
                    </a:lnTo>
                    <a:lnTo>
                      <a:pt x="584" y="1446"/>
                    </a:lnTo>
                    <a:lnTo>
                      <a:pt x="591" y="1457"/>
                    </a:lnTo>
                    <a:lnTo>
                      <a:pt x="597" y="1467"/>
                    </a:lnTo>
                    <a:lnTo>
                      <a:pt x="600" y="1478"/>
                    </a:lnTo>
                    <a:lnTo>
                      <a:pt x="605" y="1488"/>
                    </a:lnTo>
                    <a:lnTo>
                      <a:pt x="612" y="1509"/>
                    </a:lnTo>
                    <a:lnTo>
                      <a:pt x="620" y="1531"/>
                    </a:lnTo>
                    <a:lnTo>
                      <a:pt x="622" y="1535"/>
                    </a:lnTo>
                    <a:lnTo>
                      <a:pt x="624" y="1540"/>
                    </a:lnTo>
                    <a:lnTo>
                      <a:pt x="626" y="1542"/>
                    </a:lnTo>
                    <a:lnTo>
                      <a:pt x="630" y="1545"/>
                    </a:lnTo>
                    <a:lnTo>
                      <a:pt x="638" y="1549"/>
                    </a:lnTo>
                    <a:lnTo>
                      <a:pt x="646" y="1551"/>
                    </a:lnTo>
                    <a:lnTo>
                      <a:pt x="655" y="1552"/>
                    </a:lnTo>
                    <a:lnTo>
                      <a:pt x="664" y="1553"/>
                    </a:lnTo>
                    <a:lnTo>
                      <a:pt x="673" y="1552"/>
                    </a:lnTo>
                    <a:lnTo>
                      <a:pt x="683" y="1552"/>
                    </a:lnTo>
                    <a:lnTo>
                      <a:pt x="695" y="1551"/>
                    </a:lnTo>
                    <a:lnTo>
                      <a:pt x="706" y="1551"/>
                    </a:lnTo>
                    <a:lnTo>
                      <a:pt x="707" y="1566"/>
                    </a:lnTo>
                    <a:lnTo>
                      <a:pt x="708" y="1578"/>
                    </a:lnTo>
                    <a:lnTo>
                      <a:pt x="712" y="1590"/>
                    </a:lnTo>
                    <a:lnTo>
                      <a:pt x="717" y="1599"/>
                    </a:lnTo>
                    <a:lnTo>
                      <a:pt x="723" y="1608"/>
                    </a:lnTo>
                    <a:lnTo>
                      <a:pt x="732" y="1615"/>
                    </a:lnTo>
                    <a:lnTo>
                      <a:pt x="744" y="1623"/>
                    </a:lnTo>
                    <a:lnTo>
                      <a:pt x="757" y="1629"/>
                    </a:lnTo>
                    <a:lnTo>
                      <a:pt x="765" y="1633"/>
                    </a:lnTo>
                    <a:lnTo>
                      <a:pt x="772" y="1636"/>
                    </a:lnTo>
                    <a:lnTo>
                      <a:pt x="780" y="1642"/>
                    </a:lnTo>
                    <a:lnTo>
                      <a:pt x="787" y="1647"/>
                    </a:lnTo>
                    <a:lnTo>
                      <a:pt x="801" y="1659"/>
                    </a:lnTo>
                    <a:lnTo>
                      <a:pt x="813" y="1673"/>
                    </a:lnTo>
                    <a:lnTo>
                      <a:pt x="825" y="1688"/>
                    </a:lnTo>
                    <a:lnTo>
                      <a:pt x="835" y="1704"/>
                    </a:lnTo>
                    <a:lnTo>
                      <a:pt x="843" y="1720"/>
                    </a:lnTo>
                    <a:lnTo>
                      <a:pt x="850" y="1736"/>
                    </a:lnTo>
                    <a:lnTo>
                      <a:pt x="851" y="1741"/>
                    </a:lnTo>
                    <a:lnTo>
                      <a:pt x="851" y="1747"/>
                    </a:lnTo>
                    <a:lnTo>
                      <a:pt x="851" y="1754"/>
                    </a:lnTo>
                    <a:lnTo>
                      <a:pt x="851" y="1761"/>
                    </a:lnTo>
                    <a:lnTo>
                      <a:pt x="847" y="1777"/>
                    </a:lnTo>
                    <a:lnTo>
                      <a:pt x="843" y="1793"/>
                    </a:lnTo>
                    <a:lnTo>
                      <a:pt x="831" y="1829"/>
                    </a:lnTo>
                    <a:lnTo>
                      <a:pt x="819" y="1865"/>
                    </a:lnTo>
                    <a:lnTo>
                      <a:pt x="815" y="1882"/>
                    </a:lnTo>
                    <a:lnTo>
                      <a:pt x="812" y="1900"/>
                    </a:lnTo>
                    <a:lnTo>
                      <a:pt x="812" y="1908"/>
                    </a:lnTo>
                    <a:lnTo>
                      <a:pt x="812" y="1915"/>
                    </a:lnTo>
                    <a:lnTo>
                      <a:pt x="812" y="1922"/>
                    </a:lnTo>
                    <a:lnTo>
                      <a:pt x="814" y="1929"/>
                    </a:lnTo>
                    <a:lnTo>
                      <a:pt x="817" y="1936"/>
                    </a:lnTo>
                    <a:lnTo>
                      <a:pt x="820" y="1942"/>
                    </a:lnTo>
                    <a:lnTo>
                      <a:pt x="825" y="1947"/>
                    </a:lnTo>
                    <a:lnTo>
                      <a:pt x="829" y="1952"/>
                    </a:lnTo>
                    <a:lnTo>
                      <a:pt x="836" y="1956"/>
                    </a:lnTo>
                    <a:lnTo>
                      <a:pt x="844" y="1960"/>
                    </a:lnTo>
                    <a:lnTo>
                      <a:pt x="853" y="1963"/>
                    </a:lnTo>
                    <a:lnTo>
                      <a:pt x="863" y="1966"/>
                    </a:lnTo>
                    <a:lnTo>
                      <a:pt x="879" y="1964"/>
                    </a:lnTo>
                    <a:lnTo>
                      <a:pt x="895" y="1961"/>
                    </a:lnTo>
                    <a:lnTo>
                      <a:pt x="901" y="1961"/>
                    </a:lnTo>
                    <a:lnTo>
                      <a:pt x="907" y="1962"/>
                    </a:lnTo>
                    <a:lnTo>
                      <a:pt x="912" y="1963"/>
                    </a:lnTo>
                    <a:lnTo>
                      <a:pt x="918" y="1966"/>
                    </a:lnTo>
                    <a:lnTo>
                      <a:pt x="924" y="1968"/>
                    </a:lnTo>
                    <a:lnTo>
                      <a:pt x="929" y="1969"/>
                    </a:lnTo>
                    <a:lnTo>
                      <a:pt x="936" y="1970"/>
                    </a:lnTo>
                    <a:lnTo>
                      <a:pt x="942" y="1970"/>
                    </a:lnTo>
                    <a:lnTo>
                      <a:pt x="942" y="1959"/>
                    </a:lnTo>
                    <a:lnTo>
                      <a:pt x="940" y="1947"/>
                    </a:lnTo>
                    <a:lnTo>
                      <a:pt x="937" y="1936"/>
                    </a:lnTo>
                    <a:lnTo>
                      <a:pt x="934" y="1925"/>
                    </a:lnTo>
                    <a:lnTo>
                      <a:pt x="930" y="1912"/>
                    </a:lnTo>
                    <a:lnTo>
                      <a:pt x="928" y="1901"/>
                    </a:lnTo>
                    <a:lnTo>
                      <a:pt x="927" y="1889"/>
                    </a:lnTo>
                    <a:lnTo>
                      <a:pt x="928" y="1878"/>
                    </a:lnTo>
                    <a:lnTo>
                      <a:pt x="928" y="1873"/>
                    </a:lnTo>
                    <a:lnTo>
                      <a:pt x="930" y="1869"/>
                    </a:lnTo>
                    <a:lnTo>
                      <a:pt x="933" y="1865"/>
                    </a:lnTo>
                    <a:lnTo>
                      <a:pt x="935" y="1863"/>
                    </a:lnTo>
                    <a:lnTo>
                      <a:pt x="943" y="1859"/>
                    </a:lnTo>
                    <a:lnTo>
                      <a:pt x="952" y="1856"/>
                    </a:lnTo>
                    <a:lnTo>
                      <a:pt x="962" y="1855"/>
                    </a:lnTo>
                    <a:lnTo>
                      <a:pt x="974" y="1855"/>
                    </a:lnTo>
                    <a:lnTo>
                      <a:pt x="985" y="1855"/>
                    </a:lnTo>
                    <a:lnTo>
                      <a:pt x="995" y="1855"/>
                    </a:lnTo>
                    <a:lnTo>
                      <a:pt x="1009" y="1856"/>
                    </a:lnTo>
                    <a:lnTo>
                      <a:pt x="1020" y="1856"/>
                    </a:lnTo>
                    <a:lnTo>
                      <a:pt x="1014" y="1841"/>
                    </a:lnTo>
                    <a:lnTo>
                      <a:pt x="1008" y="1826"/>
                    </a:lnTo>
                    <a:lnTo>
                      <a:pt x="1006" y="1818"/>
                    </a:lnTo>
                    <a:lnTo>
                      <a:pt x="1003" y="1810"/>
                    </a:lnTo>
                    <a:lnTo>
                      <a:pt x="1003" y="1800"/>
                    </a:lnTo>
                    <a:lnTo>
                      <a:pt x="1004" y="1791"/>
                    </a:lnTo>
                    <a:lnTo>
                      <a:pt x="1014" y="1785"/>
                    </a:lnTo>
                    <a:lnTo>
                      <a:pt x="1019" y="1780"/>
                    </a:lnTo>
                    <a:lnTo>
                      <a:pt x="1012" y="1780"/>
                    </a:lnTo>
                    <a:lnTo>
                      <a:pt x="1007" y="1780"/>
                    </a:lnTo>
                    <a:lnTo>
                      <a:pt x="1001" y="1779"/>
                    </a:lnTo>
                    <a:lnTo>
                      <a:pt x="995" y="1777"/>
                    </a:lnTo>
                    <a:lnTo>
                      <a:pt x="991" y="1774"/>
                    </a:lnTo>
                    <a:lnTo>
                      <a:pt x="988" y="1770"/>
                    </a:lnTo>
                    <a:lnTo>
                      <a:pt x="987" y="1764"/>
                    </a:lnTo>
                    <a:lnTo>
                      <a:pt x="987" y="1757"/>
                    </a:lnTo>
                    <a:lnTo>
                      <a:pt x="996" y="1756"/>
                    </a:lnTo>
                    <a:lnTo>
                      <a:pt x="1006" y="1755"/>
                    </a:lnTo>
                    <a:lnTo>
                      <a:pt x="1015" y="1755"/>
                    </a:lnTo>
                    <a:lnTo>
                      <a:pt x="1023" y="1756"/>
                    </a:lnTo>
                    <a:lnTo>
                      <a:pt x="1031" y="1757"/>
                    </a:lnTo>
                    <a:lnTo>
                      <a:pt x="1039" y="1759"/>
                    </a:lnTo>
                    <a:lnTo>
                      <a:pt x="1045" y="1763"/>
                    </a:lnTo>
                    <a:lnTo>
                      <a:pt x="1052" y="1766"/>
                    </a:lnTo>
                    <a:lnTo>
                      <a:pt x="1066" y="1775"/>
                    </a:lnTo>
                    <a:lnTo>
                      <a:pt x="1077" y="1785"/>
                    </a:lnTo>
                    <a:lnTo>
                      <a:pt x="1090" y="1796"/>
                    </a:lnTo>
                    <a:lnTo>
                      <a:pt x="1100" y="1807"/>
                    </a:lnTo>
                    <a:lnTo>
                      <a:pt x="1110" y="1819"/>
                    </a:lnTo>
                    <a:lnTo>
                      <a:pt x="1121" y="1828"/>
                    </a:lnTo>
                    <a:lnTo>
                      <a:pt x="1131" y="1838"/>
                    </a:lnTo>
                    <a:lnTo>
                      <a:pt x="1142" y="1846"/>
                    </a:lnTo>
                    <a:lnTo>
                      <a:pt x="1154" y="1853"/>
                    </a:lnTo>
                    <a:lnTo>
                      <a:pt x="1166" y="1857"/>
                    </a:lnTo>
                    <a:lnTo>
                      <a:pt x="1173" y="1860"/>
                    </a:lnTo>
                    <a:lnTo>
                      <a:pt x="1180" y="1861"/>
                    </a:lnTo>
                    <a:lnTo>
                      <a:pt x="1188" y="1861"/>
                    </a:lnTo>
                    <a:lnTo>
                      <a:pt x="1195" y="1861"/>
                    </a:lnTo>
                    <a:lnTo>
                      <a:pt x="1197" y="1854"/>
                    </a:lnTo>
                    <a:lnTo>
                      <a:pt x="1198" y="1846"/>
                    </a:lnTo>
                    <a:lnTo>
                      <a:pt x="1198" y="1838"/>
                    </a:lnTo>
                    <a:lnTo>
                      <a:pt x="1198" y="1829"/>
                    </a:lnTo>
                    <a:lnTo>
                      <a:pt x="1198" y="1821"/>
                    </a:lnTo>
                    <a:lnTo>
                      <a:pt x="1199" y="1813"/>
                    </a:lnTo>
                    <a:lnTo>
                      <a:pt x="1200" y="1810"/>
                    </a:lnTo>
                    <a:lnTo>
                      <a:pt x="1201" y="1806"/>
                    </a:lnTo>
                    <a:lnTo>
                      <a:pt x="1204" y="1803"/>
                    </a:lnTo>
                    <a:lnTo>
                      <a:pt x="1206" y="1800"/>
                    </a:lnTo>
                    <a:lnTo>
                      <a:pt x="1211" y="1798"/>
                    </a:lnTo>
                    <a:lnTo>
                      <a:pt x="1215" y="1796"/>
                    </a:lnTo>
                    <a:lnTo>
                      <a:pt x="1221" y="1795"/>
                    </a:lnTo>
                    <a:lnTo>
                      <a:pt x="1225" y="1795"/>
                    </a:lnTo>
                    <a:lnTo>
                      <a:pt x="1238" y="1795"/>
                    </a:lnTo>
                    <a:lnTo>
                      <a:pt x="1250" y="1796"/>
                    </a:lnTo>
                    <a:lnTo>
                      <a:pt x="1263" y="1798"/>
                    </a:lnTo>
                    <a:lnTo>
                      <a:pt x="1274" y="1798"/>
                    </a:lnTo>
                    <a:lnTo>
                      <a:pt x="1274" y="1786"/>
                    </a:lnTo>
                    <a:lnTo>
                      <a:pt x="1274" y="1773"/>
                    </a:lnTo>
                    <a:lnTo>
                      <a:pt x="1275" y="1762"/>
                    </a:lnTo>
                    <a:lnTo>
                      <a:pt x="1275" y="1749"/>
                    </a:lnTo>
                    <a:lnTo>
                      <a:pt x="1281" y="1746"/>
                    </a:lnTo>
                    <a:lnTo>
                      <a:pt x="1287" y="1745"/>
                    </a:lnTo>
                    <a:lnTo>
                      <a:pt x="1293" y="1745"/>
                    </a:lnTo>
                    <a:lnTo>
                      <a:pt x="1299" y="1746"/>
                    </a:lnTo>
                    <a:lnTo>
                      <a:pt x="1305" y="1749"/>
                    </a:lnTo>
                    <a:lnTo>
                      <a:pt x="1311" y="1753"/>
                    </a:lnTo>
                    <a:lnTo>
                      <a:pt x="1316" y="1756"/>
                    </a:lnTo>
                    <a:lnTo>
                      <a:pt x="1322" y="1761"/>
                    </a:lnTo>
                    <a:lnTo>
                      <a:pt x="1334" y="1771"/>
                    </a:lnTo>
                    <a:lnTo>
                      <a:pt x="1345" y="1781"/>
                    </a:lnTo>
                    <a:lnTo>
                      <a:pt x="1352" y="1786"/>
                    </a:lnTo>
                    <a:lnTo>
                      <a:pt x="1357" y="1789"/>
                    </a:lnTo>
                    <a:lnTo>
                      <a:pt x="1363" y="1791"/>
                    </a:lnTo>
                    <a:lnTo>
                      <a:pt x="1370" y="1794"/>
                    </a:lnTo>
                    <a:lnTo>
                      <a:pt x="1370" y="1800"/>
                    </a:lnTo>
                    <a:lnTo>
                      <a:pt x="1370" y="1808"/>
                    </a:lnTo>
                    <a:lnTo>
                      <a:pt x="1362" y="1813"/>
                    </a:lnTo>
                    <a:lnTo>
                      <a:pt x="1355" y="1819"/>
                    </a:lnTo>
                    <a:lnTo>
                      <a:pt x="1348" y="1827"/>
                    </a:lnTo>
                    <a:lnTo>
                      <a:pt x="1344" y="1836"/>
                    </a:lnTo>
                    <a:lnTo>
                      <a:pt x="1340" y="1846"/>
                    </a:lnTo>
                    <a:lnTo>
                      <a:pt x="1338" y="1856"/>
                    </a:lnTo>
                    <a:lnTo>
                      <a:pt x="1336" y="1869"/>
                    </a:lnTo>
                    <a:lnTo>
                      <a:pt x="1335" y="1880"/>
                    </a:lnTo>
                    <a:lnTo>
                      <a:pt x="1334" y="1929"/>
                    </a:lnTo>
                    <a:lnTo>
                      <a:pt x="1332" y="1968"/>
                    </a:lnTo>
                    <a:lnTo>
                      <a:pt x="1330" y="1983"/>
                    </a:lnTo>
                    <a:lnTo>
                      <a:pt x="1328" y="2002"/>
                    </a:lnTo>
                    <a:lnTo>
                      <a:pt x="1326" y="2024"/>
                    </a:lnTo>
                    <a:lnTo>
                      <a:pt x="1324" y="2045"/>
                    </a:lnTo>
                    <a:lnTo>
                      <a:pt x="1326" y="2056"/>
                    </a:lnTo>
                    <a:lnTo>
                      <a:pt x="1327" y="2065"/>
                    </a:lnTo>
                    <a:lnTo>
                      <a:pt x="1330" y="2073"/>
                    </a:lnTo>
                    <a:lnTo>
                      <a:pt x="1335" y="2079"/>
                    </a:lnTo>
                    <a:lnTo>
                      <a:pt x="1337" y="2082"/>
                    </a:lnTo>
                    <a:lnTo>
                      <a:pt x="1340" y="2084"/>
                    </a:lnTo>
                    <a:lnTo>
                      <a:pt x="1344" y="2086"/>
                    </a:lnTo>
                    <a:lnTo>
                      <a:pt x="1347" y="2087"/>
                    </a:lnTo>
                    <a:lnTo>
                      <a:pt x="1352" y="2087"/>
                    </a:lnTo>
                    <a:lnTo>
                      <a:pt x="1356" y="2087"/>
                    </a:lnTo>
                    <a:lnTo>
                      <a:pt x="1361" y="2086"/>
                    </a:lnTo>
                    <a:lnTo>
                      <a:pt x="1367" y="2085"/>
                    </a:lnTo>
                    <a:lnTo>
                      <a:pt x="1368" y="2078"/>
                    </a:lnTo>
                    <a:lnTo>
                      <a:pt x="1368" y="2073"/>
                    </a:lnTo>
                    <a:lnTo>
                      <a:pt x="1370" y="2067"/>
                    </a:lnTo>
                    <a:lnTo>
                      <a:pt x="1371" y="2062"/>
                    </a:lnTo>
                    <a:lnTo>
                      <a:pt x="1373" y="2059"/>
                    </a:lnTo>
                    <a:lnTo>
                      <a:pt x="1377" y="2056"/>
                    </a:lnTo>
                    <a:lnTo>
                      <a:pt x="1379" y="2052"/>
                    </a:lnTo>
                    <a:lnTo>
                      <a:pt x="1384" y="2050"/>
                    </a:lnTo>
                    <a:lnTo>
                      <a:pt x="1392" y="2046"/>
                    </a:lnTo>
                    <a:lnTo>
                      <a:pt x="1401" y="2044"/>
                    </a:lnTo>
                    <a:lnTo>
                      <a:pt x="1412" y="2044"/>
                    </a:lnTo>
                    <a:lnTo>
                      <a:pt x="1423" y="2045"/>
                    </a:lnTo>
                    <a:lnTo>
                      <a:pt x="1423" y="2033"/>
                    </a:lnTo>
                    <a:lnTo>
                      <a:pt x="1422" y="2023"/>
                    </a:lnTo>
                    <a:lnTo>
                      <a:pt x="1421" y="2012"/>
                    </a:lnTo>
                    <a:lnTo>
                      <a:pt x="1419" y="2001"/>
                    </a:lnTo>
                    <a:lnTo>
                      <a:pt x="1425" y="2004"/>
                    </a:lnTo>
                    <a:lnTo>
                      <a:pt x="1431" y="2005"/>
                    </a:lnTo>
                    <a:lnTo>
                      <a:pt x="1439" y="2008"/>
                    </a:lnTo>
                    <a:lnTo>
                      <a:pt x="1447" y="2009"/>
                    </a:lnTo>
                    <a:lnTo>
                      <a:pt x="1464" y="2010"/>
                    </a:lnTo>
                    <a:lnTo>
                      <a:pt x="1483" y="2009"/>
                    </a:lnTo>
                    <a:lnTo>
                      <a:pt x="1500" y="2007"/>
                    </a:lnTo>
                    <a:lnTo>
                      <a:pt x="1517" y="2002"/>
                    </a:lnTo>
                    <a:lnTo>
                      <a:pt x="1525" y="2000"/>
                    </a:lnTo>
                    <a:lnTo>
                      <a:pt x="1532" y="1997"/>
                    </a:lnTo>
                    <a:lnTo>
                      <a:pt x="1538" y="1994"/>
                    </a:lnTo>
                    <a:lnTo>
                      <a:pt x="1543" y="1991"/>
                    </a:lnTo>
                    <a:lnTo>
                      <a:pt x="1552" y="1984"/>
                    </a:lnTo>
                    <a:lnTo>
                      <a:pt x="1559" y="1975"/>
                    </a:lnTo>
                    <a:lnTo>
                      <a:pt x="1567" y="1966"/>
                    </a:lnTo>
                    <a:lnTo>
                      <a:pt x="1574" y="1956"/>
                    </a:lnTo>
                    <a:lnTo>
                      <a:pt x="1582" y="1949"/>
                    </a:lnTo>
                    <a:lnTo>
                      <a:pt x="1590" y="1939"/>
                    </a:lnTo>
                    <a:lnTo>
                      <a:pt x="1598" y="1933"/>
                    </a:lnTo>
                    <a:lnTo>
                      <a:pt x="1608" y="1928"/>
                    </a:lnTo>
                    <a:lnTo>
                      <a:pt x="1606" y="1921"/>
                    </a:lnTo>
                    <a:lnTo>
                      <a:pt x="1602" y="1914"/>
                    </a:lnTo>
                    <a:lnTo>
                      <a:pt x="1598" y="1908"/>
                    </a:lnTo>
                    <a:lnTo>
                      <a:pt x="1591" y="1901"/>
                    </a:lnTo>
                    <a:lnTo>
                      <a:pt x="1598" y="1908"/>
                    </a:lnTo>
                    <a:lnTo>
                      <a:pt x="1602" y="1914"/>
                    </a:lnTo>
                    <a:lnTo>
                      <a:pt x="1606" y="1921"/>
                    </a:lnTo>
                    <a:lnTo>
                      <a:pt x="1608" y="1928"/>
                    </a:lnTo>
                    <a:lnTo>
                      <a:pt x="1608" y="1927"/>
                    </a:lnTo>
                    <a:lnTo>
                      <a:pt x="1616" y="1925"/>
                    </a:lnTo>
                    <a:lnTo>
                      <a:pt x="1624" y="1925"/>
                    </a:lnTo>
                    <a:lnTo>
                      <a:pt x="1632" y="1923"/>
                    </a:lnTo>
                    <a:lnTo>
                      <a:pt x="1641" y="1925"/>
                    </a:lnTo>
                    <a:lnTo>
                      <a:pt x="1652" y="1925"/>
                    </a:lnTo>
                    <a:lnTo>
                      <a:pt x="1663" y="1925"/>
                    </a:lnTo>
                    <a:lnTo>
                      <a:pt x="1667" y="1923"/>
                    </a:lnTo>
                    <a:lnTo>
                      <a:pt x="1672" y="1922"/>
                    </a:lnTo>
                    <a:lnTo>
                      <a:pt x="1676" y="1920"/>
                    </a:lnTo>
                    <a:lnTo>
                      <a:pt x="1681" y="1918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5" name="Freeform 244">
                <a:extLst>
                  <a:ext uri="{FF2B5EF4-FFF2-40B4-BE49-F238E27FC236}">
                    <a16:creationId xmlns="" xmlns:a16="http://schemas.microsoft.com/office/drawing/2014/main" id="{1CB91F5F-A7FB-4565-8913-D9227D1B9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841" y="2618527"/>
                <a:ext cx="1523105" cy="1083100"/>
              </a:xfrm>
              <a:custGeom>
                <a:avLst/>
                <a:gdLst>
                  <a:gd name="T0" fmla="*/ 737 w 4880"/>
                  <a:gd name="T1" fmla="*/ 3846 h 3916"/>
                  <a:gd name="T2" fmla="*/ 886 w 4880"/>
                  <a:gd name="T3" fmla="*/ 3688 h 3916"/>
                  <a:gd name="T4" fmla="*/ 816 w 4880"/>
                  <a:gd name="T5" fmla="*/ 3513 h 3916"/>
                  <a:gd name="T6" fmla="*/ 888 w 4880"/>
                  <a:gd name="T7" fmla="*/ 3318 h 3916"/>
                  <a:gd name="T8" fmla="*/ 1092 w 4880"/>
                  <a:gd name="T9" fmla="*/ 3260 h 3916"/>
                  <a:gd name="T10" fmla="*/ 1364 w 4880"/>
                  <a:gd name="T11" fmla="*/ 3144 h 3916"/>
                  <a:gd name="T12" fmla="*/ 1684 w 4880"/>
                  <a:gd name="T13" fmla="*/ 3105 h 3916"/>
                  <a:gd name="T14" fmla="*/ 1743 w 4880"/>
                  <a:gd name="T15" fmla="*/ 2780 h 3916"/>
                  <a:gd name="T16" fmla="*/ 2163 w 4880"/>
                  <a:gd name="T17" fmla="*/ 2892 h 3916"/>
                  <a:gd name="T18" fmla="*/ 2216 w 4880"/>
                  <a:gd name="T19" fmla="*/ 2697 h 3916"/>
                  <a:gd name="T20" fmla="*/ 2412 w 4880"/>
                  <a:gd name="T21" fmla="*/ 2572 h 3916"/>
                  <a:gd name="T22" fmla="*/ 2532 w 4880"/>
                  <a:gd name="T23" fmla="*/ 2417 h 3916"/>
                  <a:gd name="T24" fmla="*/ 2809 w 4880"/>
                  <a:gd name="T25" fmla="*/ 2301 h 3916"/>
                  <a:gd name="T26" fmla="*/ 2893 w 4880"/>
                  <a:gd name="T27" fmla="*/ 2131 h 3916"/>
                  <a:gd name="T28" fmla="*/ 3034 w 4880"/>
                  <a:gd name="T29" fmla="*/ 1859 h 3916"/>
                  <a:gd name="T30" fmla="*/ 3129 w 4880"/>
                  <a:gd name="T31" fmla="*/ 1645 h 3916"/>
                  <a:gd name="T32" fmla="*/ 3298 w 4880"/>
                  <a:gd name="T33" fmla="*/ 1585 h 3916"/>
                  <a:gd name="T34" fmla="*/ 3382 w 4880"/>
                  <a:gd name="T35" fmla="*/ 1316 h 3916"/>
                  <a:gd name="T36" fmla="*/ 3708 w 4880"/>
                  <a:gd name="T37" fmla="*/ 1488 h 3916"/>
                  <a:gd name="T38" fmla="*/ 3888 w 4880"/>
                  <a:gd name="T39" fmla="*/ 1465 h 3916"/>
                  <a:gd name="T40" fmla="*/ 4062 w 4880"/>
                  <a:gd name="T41" fmla="*/ 1516 h 3916"/>
                  <a:gd name="T42" fmla="*/ 4327 w 4880"/>
                  <a:gd name="T43" fmla="*/ 1621 h 3916"/>
                  <a:gd name="T44" fmla="*/ 4325 w 4880"/>
                  <a:gd name="T45" fmla="*/ 1989 h 3916"/>
                  <a:gd name="T46" fmla="*/ 4555 w 4880"/>
                  <a:gd name="T47" fmla="*/ 1983 h 3916"/>
                  <a:gd name="T48" fmla="*/ 4642 w 4880"/>
                  <a:gd name="T49" fmla="*/ 1672 h 3916"/>
                  <a:gd name="T50" fmla="*/ 4857 w 4880"/>
                  <a:gd name="T51" fmla="*/ 1621 h 3916"/>
                  <a:gd name="T52" fmla="*/ 4700 w 4880"/>
                  <a:gd name="T53" fmla="*/ 1398 h 3916"/>
                  <a:gd name="T54" fmla="*/ 4664 w 4880"/>
                  <a:gd name="T55" fmla="*/ 1254 h 3916"/>
                  <a:gd name="T56" fmla="*/ 4697 w 4880"/>
                  <a:gd name="T57" fmla="*/ 1021 h 3916"/>
                  <a:gd name="T58" fmla="*/ 4606 w 4880"/>
                  <a:gd name="T59" fmla="*/ 673 h 3916"/>
                  <a:gd name="T60" fmla="*/ 4725 w 4880"/>
                  <a:gd name="T61" fmla="*/ 465 h 3916"/>
                  <a:gd name="T62" fmla="*/ 4489 w 4880"/>
                  <a:gd name="T63" fmla="*/ 309 h 3916"/>
                  <a:gd name="T64" fmla="*/ 4032 w 4880"/>
                  <a:gd name="T65" fmla="*/ 316 h 3916"/>
                  <a:gd name="T66" fmla="*/ 3813 w 4880"/>
                  <a:gd name="T67" fmla="*/ 266 h 3916"/>
                  <a:gd name="T68" fmla="*/ 3407 w 4880"/>
                  <a:gd name="T69" fmla="*/ 339 h 3916"/>
                  <a:gd name="T70" fmla="*/ 3214 w 4880"/>
                  <a:gd name="T71" fmla="*/ 345 h 3916"/>
                  <a:gd name="T72" fmla="*/ 2827 w 4880"/>
                  <a:gd name="T73" fmla="*/ 300 h 3916"/>
                  <a:gd name="T74" fmla="*/ 2701 w 4880"/>
                  <a:gd name="T75" fmla="*/ 225 h 3916"/>
                  <a:gd name="T76" fmla="*/ 2431 w 4880"/>
                  <a:gd name="T77" fmla="*/ 349 h 3916"/>
                  <a:gd name="T78" fmla="*/ 2253 w 4880"/>
                  <a:gd name="T79" fmla="*/ 550 h 3916"/>
                  <a:gd name="T80" fmla="*/ 1991 w 4880"/>
                  <a:gd name="T81" fmla="*/ 375 h 3916"/>
                  <a:gd name="T82" fmla="*/ 1505 w 4880"/>
                  <a:gd name="T83" fmla="*/ 332 h 3916"/>
                  <a:gd name="T84" fmla="*/ 1084 w 4880"/>
                  <a:gd name="T85" fmla="*/ 8 h 3916"/>
                  <a:gd name="T86" fmla="*/ 810 w 4880"/>
                  <a:gd name="T87" fmla="*/ 69 h 3916"/>
                  <a:gd name="T88" fmla="*/ 778 w 4880"/>
                  <a:gd name="T89" fmla="*/ 287 h 3916"/>
                  <a:gd name="T90" fmla="*/ 898 w 4880"/>
                  <a:gd name="T91" fmla="*/ 320 h 3916"/>
                  <a:gd name="T92" fmla="*/ 591 w 4880"/>
                  <a:gd name="T93" fmla="*/ 501 h 3916"/>
                  <a:gd name="T94" fmla="*/ 688 w 4880"/>
                  <a:gd name="T95" fmla="*/ 766 h 3916"/>
                  <a:gd name="T96" fmla="*/ 466 w 4880"/>
                  <a:gd name="T97" fmla="*/ 739 h 3916"/>
                  <a:gd name="T98" fmla="*/ 370 w 4880"/>
                  <a:gd name="T99" fmla="*/ 1080 h 3916"/>
                  <a:gd name="T100" fmla="*/ 108 w 4880"/>
                  <a:gd name="T101" fmla="*/ 940 h 3916"/>
                  <a:gd name="T102" fmla="*/ 49 w 4880"/>
                  <a:gd name="T103" fmla="*/ 1134 h 3916"/>
                  <a:gd name="T104" fmla="*/ 12 w 4880"/>
                  <a:gd name="T105" fmla="*/ 1310 h 3916"/>
                  <a:gd name="T106" fmla="*/ 32 w 4880"/>
                  <a:gd name="T107" fmla="*/ 1447 h 3916"/>
                  <a:gd name="T108" fmla="*/ 53 w 4880"/>
                  <a:gd name="T109" fmla="*/ 1683 h 3916"/>
                  <a:gd name="T110" fmla="*/ 144 w 4880"/>
                  <a:gd name="T111" fmla="*/ 1654 h 3916"/>
                  <a:gd name="T112" fmla="*/ 134 w 4880"/>
                  <a:gd name="T113" fmla="*/ 1836 h 3916"/>
                  <a:gd name="T114" fmla="*/ 86 w 4880"/>
                  <a:gd name="T115" fmla="*/ 2038 h 3916"/>
                  <a:gd name="T116" fmla="*/ 106 w 4880"/>
                  <a:gd name="T117" fmla="*/ 2202 h 3916"/>
                  <a:gd name="T118" fmla="*/ 161 w 4880"/>
                  <a:gd name="T119" fmla="*/ 2469 h 3916"/>
                  <a:gd name="T120" fmla="*/ 227 w 4880"/>
                  <a:gd name="T121" fmla="*/ 2821 h 3916"/>
                  <a:gd name="T122" fmla="*/ 242 w 4880"/>
                  <a:gd name="T123" fmla="*/ 3038 h 3916"/>
                  <a:gd name="T124" fmla="*/ 299 w 4880"/>
                  <a:gd name="T125" fmla="*/ 3604 h 3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80" h="3916">
                    <a:moveTo>
                      <a:pt x="473" y="3809"/>
                    </a:moveTo>
                    <a:lnTo>
                      <a:pt x="476" y="3798"/>
                    </a:lnTo>
                    <a:lnTo>
                      <a:pt x="481" y="3790"/>
                    </a:lnTo>
                    <a:lnTo>
                      <a:pt x="485" y="3785"/>
                    </a:lnTo>
                    <a:lnTo>
                      <a:pt x="492" y="3781"/>
                    </a:lnTo>
                    <a:lnTo>
                      <a:pt x="500" y="3779"/>
                    </a:lnTo>
                    <a:lnTo>
                      <a:pt x="508" y="3779"/>
                    </a:lnTo>
                    <a:lnTo>
                      <a:pt x="518" y="3779"/>
                    </a:lnTo>
                    <a:lnTo>
                      <a:pt x="529" y="3779"/>
                    </a:lnTo>
                    <a:lnTo>
                      <a:pt x="534" y="3796"/>
                    </a:lnTo>
                    <a:lnTo>
                      <a:pt x="542" y="3811"/>
                    </a:lnTo>
                    <a:lnTo>
                      <a:pt x="551" y="3823"/>
                    </a:lnTo>
                    <a:lnTo>
                      <a:pt x="561" y="3837"/>
                    </a:lnTo>
                    <a:lnTo>
                      <a:pt x="569" y="3850"/>
                    </a:lnTo>
                    <a:lnTo>
                      <a:pt x="576" y="3864"/>
                    </a:lnTo>
                    <a:lnTo>
                      <a:pt x="579" y="3871"/>
                    </a:lnTo>
                    <a:lnTo>
                      <a:pt x="581" y="3879"/>
                    </a:lnTo>
                    <a:lnTo>
                      <a:pt x="583" y="3888"/>
                    </a:lnTo>
                    <a:lnTo>
                      <a:pt x="584" y="3897"/>
                    </a:lnTo>
                    <a:lnTo>
                      <a:pt x="599" y="3900"/>
                    </a:lnTo>
                    <a:lnTo>
                      <a:pt x="614" y="3902"/>
                    </a:lnTo>
                    <a:lnTo>
                      <a:pt x="630" y="3905"/>
                    </a:lnTo>
                    <a:lnTo>
                      <a:pt x="646" y="3909"/>
                    </a:lnTo>
                    <a:lnTo>
                      <a:pt x="661" y="3912"/>
                    </a:lnTo>
                    <a:lnTo>
                      <a:pt x="677" y="3915"/>
                    </a:lnTo>
                    <a:lnTo>
                      <a:pt x="691" y="3916"/>
                    </a:lnTo>
                    <a:lnTo>
                      <a:pt x="705" y="3915"/>
                    </a:lnTo>
                    <a:lnTo>
                      <a:pt x="709" y="3915"/>
                    </a:lnTo>
                    <a:lnTo>
                      <a:pt x="717" y="3913"/>
                    </a:lnTo>
                    <a:lnTo>
                      <a:pt x="704" y="3912"/>
                    </a:lnTo>
                    <a:lnTo>
                      <a:pt x="687" y="3912"/>
                    </a:lnTo>
                    <a:lnTo>
                      <a:pt x="686" y="3907"/>
                    </a:lnTo>
                    <a:lnTo>
                      <a:pt x="685" y="3901"/>
                    </a:lnTo>
                    <a:lnTo>
                      <a:pt x="685" y="3896"/>
                    </a:lnTo>
                    <a:lnTo>
                      <a:pt x="686" y="3892"/>
                    </a:lnTo>
                    <a:lnTo>
                      <a:pt x="688" y="3883"/>
                    </a:lnTo>
                    <a:lnTo>
                      <a:pt x="694" y="3875"/>
                    </a:lnTo>
                    <a:lnTo>
                      <a:pt x="699" y="3868"/>
                    </a:lnTo>
                    <a:lnTo>
                      <a:pt x="707" y="3861"/>
                    </a:lnTo>
                    <a:lnTo>
                      <a:pt x="715" y="3855"/>
                    </a:lnTo>
                    <a:lnTo>
                      <a:pt x="726" y="3851"/>
                    </a:lnTo>
                    <a:lnTo>
                      <a:pt x="737" y="3846"/>
                    </a:lnTo>
                    <a:lnTo>
                      <a:pt x="747" y="3843"/>
                    </a:lnTo>
                    <a:lnTo>
                      <a:pt x="759" y="3841"/>
                    </a:lnTo>
                    <a:lnTo>
                      <a:pt x="770" y="3839"/>
                    </a:lnTo>
                    <a:lnTo>
                      <a:pt x="780" y="3838"/>
                    </a:lnTo>
                    <a:lnTo>
                      <a:pt x="791" y="3837"/>
                    </a:lnTo>
                    <a:lnTo>
                      <a:pt x="800" y="3837"/>
                    </a:lnTo>
                    <a:lnTo>
                      <a:pt x="808" y="3838"/>
                    </a:lnTo>
                    <a:lnTo>
                      <a:pt x="805" y="3830"/>
                    </a:lnTo>
                    <a:lnTo>
                      <a:pt x="801" y="3825"/>
                    </a:lnTo>
                    <a:lnTo>
                      <a:pt x="799" y="3821"/>
                    </a:lnTo>
                    <a:lnTo>
                      <a:pt x="795" y="3819"/>
                    </a:lnTo>
                    <a:lnTo>
                      <a:pt x="792" y="3818"/>
                    </a:lnTo>
                    <a:lnTo>
                      <a:pt x="788" y="3817"/>
                    </a:lnTo>
                    <a:lnTo>
                      <a:pt x="788" y="3812"/>
                    </a:lnTo>
                    <a:lnTo>
                      <a:pt x="788" y="3809"/>
                    </a:lnTo>
                    <a:lnTo>
                      <a:pt x="797" y="3808"/>
                    </a:lnTo>
                    <a:lnTo>
                      <a:pt x="805" y="3809"/>
                    </a:lnTo>
                    <a:lnTo>
                      <a:pt x="813" y="3811"/>
                    </a:lnTo>
                    <a:lnTo>
                      <a:pt x="821" y="3813"/>
                    </a:lnTo>
                    <a:lnTo>
                      <a:pt x="828" y="3815"/>
                    </a:lnTo>
                    <a:lnTo>
                      <a:pt x="836" y="3818"/>
                    </a:lnTo>
                    <a:lnTo>
                      <a:pt x="844" y="3818"/>
                    </a:lnTo>
                    <a:lnTo>
                      <a:pt x="852" y="3819"/>
                    </a:lnTo>
                    <a:lnTo>
                      <a:pt x="852" y="3806"/>
                    </a:lnTo>
                    <a:lnTo>
                      <a:pt x="852" y="3795"/>
                    </a:lnTo>
                    <a:lnTo>
                      <a:pt x="852" y="3782"/>
                    </a:lnTo>
                    <a:lnTo>
                      <a:pt x="853" y="3771"/>
                    </a:lnTo>
                    <a:lnTo>
                      <a:pt x="858" y="3770"/>
                    </a:lnTo>
                    <a:lnTo>
                      <a:pt x="862" y="3768"/>
                    </a:lnTo>
                    <a:lnTo>
                      <a:pt x="868" y="3764"/>
                    </a:lnTo>
                    <a:lnTo>
                      <a:pt x="874" y="3761"/>
                    </a:lnTo>
                    <a:lnTo>
                      <a:pt x="885" y="3751"/>
                    </a:lnTo>
                    <a:lnTo>
                      <a:pt x="895" y="3738"/>
                    </a:lnTo>
                    <a:lnTo>
                      <a:pt x="899" y="3732"/>
                    </a:lnTo>
                    <a:lnTo>
                      <a:pt x="902" y="3726"/>
                    </a:lnTo>
                    <a:lnTo>
                      <a:pt x="904" y="3719"/>
                    </a:lnTo>
                    <a:lnTo>
                      <a:pt x="906" y="3713"/>
                    </a:lnTo>
                    <a:lnTo>
                      <a:pt x="906" y="3707"/>
                    </a:lnTo>
                    <a:lnTo>
                      <a:pt x="903" y="3702"/>
                    </a:lnTo>
                    <a:lnTo>
                      <a:pt x="901" y="3697"/>
                    </a:lnTo>
                    <a:lnTo>
                      <a:pt x="895" y="3693"/>
                    </a:lnTo>
                    <a:lnTo>
                      <a:pt x="886" y="3688"/>
                    </a:lnTo>
                    <a:lnTo>
                      <a:pt x="876" y="3686"/>
                    </a:lnTo>
                    <a:lnTo>
                      <a:pt x="866" y="3683"/>
                    </a:lnTo>
                    <a:lnTo>
                      <a:pt x="855" y="3681"/>
                    </a:lnTo>
                    <a:lnTo>
                      <a:pt x="851" y="3680"/>
                    </a:lnTo>
                    <a:lnTo>
                      <a:pt x="847" y="3678"/>
                    </a:lnTo>
                    <a:lnTo>
                      <a:pt x="844" y="3675"/>
                    </a:lnTo>
                    <a:lnTo>
                      <a:pt x="841" y="3672"/>
                    </a:lnTo>
                    <a:lnTo>
                      <a:pt x="840" y="3669"/>
                    </a:lnTo>
                    <a:lnTo>
                      <a:pt x="838" y="3664"/>
                    </a:lnTo>
                    <a:lnTo>
                      <a:pt x="838" y="3657"/>
                    </a:lnTo>
                    <a:lnTo>
                      <a:pt x="841" y="3650"/>
                    </a:lnTo>
                    <a:lnTo>
                      <a:pt x="850" y="3646"/>
                    </a:lnTo>
                    <a:lnTo>
                      <a:pt x="860" y="3642"/>
                    </a:lnTo>
                    <a:lnTo>
                      <a:pt x="870" y="3641"/>
                    </a:lnTo>
                    <a:lnTo>
                      <a:pt x="879" y="3639"/>
                    </a:lnTo>
                    <a:lnTo>
                      <a:pt x="900" y="3638"/>
                    </a:lnTo>
                    <a:lnTo>
                      <a:pt x="922" y="3637"/>
                    </a:lnTo>
                    <a:lnTo>
                      <a:pt x="920" y="3622"/>
                    </a:lnTo>
                    <a:lnTo>
                      <a:pt x="918" y="3601"/>
                    </a:lnTo>
                    <a:lnTo>
                      <a:pt x="916" y="3591"/>
                    </a:lnTo>
                    <a:lnTo>
                      <a:pt x="914" y="3581"/>
                    </a:lnTo>
                    <a:lnTo>
                      <a:pt x="910" y="3571"/>
                    </a:lnTo>
                    <a:lnTo>
                      <a:pt x="906" y="3559"/>
                    </a:lnTo>
                    <a:lnTo>
                      <a:pt x="901" y="3550"/>
                    </a:lnTo>
                    <a:lnTo>
                      <a:pt x="895" y="3541"/>
                    </a:lnTo>
                    <a:lnTo>
                      <a:pt x="890" y="3533"/>
                    </a:lnTo>
                    <a:lnTo>
                      <a:pt x="883" y="3526"/>
                    </a:lnTo>
                    <a:lnTo>
                      <a:pt x="875" y="3522"/>
                    </a:lnTo>
                    <a:lnTo>
                      <a:pt x="867" y="3518"/>
                    </a:lnTo>
                    <a:lnTo>
                      <a:pt x="858" y="3517"/>
                    </a:lnTo>
                    <a:lnTo>
                      <a:pt x="847" y="3517"/>
                    </a:lnTo>
                    <a:lnTo>
                      <a:pt x="845" y="3523"/>
                    </a:lnTo>
                    <a:lnTo>
                      <a:pt x="844" y="3526"/>
                    </a:lnTo>
                    <a:lnTo>
                      <a:pt x="842" y="3530"/>
                    </a:lnTo>
                    <a:lnTo>
                      <a:pt x="840" y="3531"/>
                    </a:lnTo>
                    <a:lnTo>
                      <a:pt x="836" y="3532"/>
                    </a:lnTo>
                    <a:lnTo>
                      <a:pt x="834" y="3532"/>
                    </a:lnTo>
                    <a:lnTo>
                      <a:pt x="832" y="3531"/>
                    </a:lnTo>
                    <a:lnTo>
                      <a:pt x="828" y="3530"/>
                    </a:lnTo>
                    <a:lnTo>
                      <a:pt x="824" y="3525"/>
                    </a:lnTo>
                    <a:lnTo>
                      <a:pt x="819" y="3519"/>
                    </a:lnTo>
                    <a:lnTo>
                      <a:pt x="816" y="3513"/>
                    </a:lnTo>
                    <a:lnTo>
                      <a:pt x="813" y="3506"/>
                    </a:lnTo>
                    <a:lnTo>
                      <a:pt x="811" y="3494"/>
                    </a:lnTo>
                    <a:lnTo>
                      <a:pt x="810" y="3486"/>
                    </a:lnTo>
                    <a:lnTo>
                      <a:pt x="811" y="3481"/>
                    </a:lnTo>
                    <a:lnTo>
                      <a:pt x="813" y="3476"/>
                    </a:lnTo>
                    <a:lnTo>
                      <a:pt x="821" y="3469"/>
                    </a:lnTo>
                    <a:lnTo>
                      <a:pt x="833" y="3458"/>
                    </a:lnTo>
                    <a:lnTo>
                      <a:pt x="836" y="3452"/>
                    </a:lnTo>
                    <a:lnTo>
                      <a:pt x="837" y="3448"/>
                    </a:lnTo>
                    <a:lnTo>
                      <a:pt x="836" y="3441"/>
                    </a:lnTo>
                    <a:lnTo>
                      <a:pt x="834" y="3435"/>
                    </a:lnTo>
                    <a:lnTo>
                      <a:pt x="826" y="3421"/>
                    </a:lnTo>
                    <a:lnTo>
                      <a:pt x="814" y="3408"/>
                    </a:lnTo>
                    <a:lnTo>
                      <a:pt x="802" y="3394"/>
                    </a:lnTo>
                    <a:lnTo>
                      <a:pt x="792" y="3379"/>
                    </a:lnTo>
                    <a:lnTo>
                      <a:pt x="787" y="3373"/>
                    </a:lnTo>
                    <a:lnTo>
                      <a:pt x="784" y="3366"/>
                    </a:lnTo>
                    <a:lnTo>
                      <a:pt x="781" y="3359"/>
                    </a:lnTo>
                    <a:lnTo>
                      <a:pt x="781" y="3352"/>
                    </a:lnTo>
                    <a:lnTo>
                      <a:pt x="789" y="3352"/>
                    </a:lnTo>
                    <a:lnTo>
                      <a:pt x="795" y="3354"/>
                    </a:lnTo>
                    <a:lnTo>
                      <a:pt x="802" y="3359"/>
                    </a:lnTo>
                    <a:lnTo>
                      <a:pt x="806" y="3362"/>
                    </a:lnTo>
                    <a:lnTo>
                      <a:pt x="813" y="3368"/>
                    </a:lnTo>
                    <a:lnTo>
                      <a:pt x="820" y="3371"/>
                    </a:lnTo>
                    <a:lnTo>
                      <a:pt x="824" y="3373"/>
                    </a:lnTo>
                    <a:lnTo>
                      <a:pt x="827" y="3374"/>
                    </a:lnTo>
                    <a:lnTo>
                      <a:pt x="832" y="3374"/>
                    </a:lnTo>
                    <a:lnTo>
                      <a:pt x="837" y="3373"/>
                    </a:lnTo>
                    <a:lnTo>
                      <a:pt x="837" y="3366"/>
                    </a:lnTo>
                    <a:lnTo>
                      <a:pt x="838" y="3359"/>
                    </a:lnTo>
                    <a:lnTo>
                      <a:pt x="840" y="3352"/>
                    </a:lnTo>
                    <a:lnTo>
                      <a:pt x="841" y="3346"/>
                    </a:lnTo>
                    <a:lnTo>
                      <a:pt x="844" y="3342"/>
                    </a:lnTo>
                    <a:lnTo>
                      <a:pt x="849" y="3338"/>
                    </a:lnTo>
                    <a:lnTo>
                      <a:pt x="854" y="3335"/>
                    </a:lnTo>
                    <a:lnTo>
                      <a:pt x="862" y="3334"/>
                    </a:lnTo>
                    <a:lnTo>
                      <a:pt x="874" y="3332"/>
                    </a:lnTo>
                    <a:lnTo>
                      <a:pt x="882" y="3330"/>
                    </a:lnTo>
                    <a:lnTo>
                      <a:pt x="885" y="3328"/>
                    </a:lnTo>
                    <a:lnTo>
                      <a:pt x="887" y="3326"/>
                    </a:lnTo>
                    <a:lnTo>
                      <a:pt x="888" y="3318"/>
                    </a:lnTo>
                    <a:lnTo>
                      <a:pt x="893" y="3302"/>
                    </a:lnTo>
                    <a:lnTo>
                      <a:pt x="895" y="3298"/>
                    </a:lnTo>
                    <a:lnTo>
                      <a:pt x="898" y="3296"/>
                    </a:lnTo>
                    <a:lnTo>
                      <a:pt x="901" y="3293"/>
                    </a:lnTo>
                    <a:lnTo>
                      <a:pt x="904" y="3292"/>
                    </a:lnTo>
                    <a:lnTo>
                      <a:pt x="912" y="3288"/>
                    </a:lnTo>
                    <a:lnTo>
                      <a:pt x="922" y="3286"/>
                    </a:lnTo>
                    <a:lnTo>
                      <a:pt x="931" y="3285"/>
                    </a:lnTo>
                    <a:lnTo>
                      <a:pt x="941" y="3285"/>
                    </a:lnTo>
                    <a:lnTo>
                      <a:pt x="949" y="3286"/>
                    </a:lnTo>
                    <a:lnTo>
                      <a:pt x="956" y="3287"/>
                    </a:lnTo>
                    <a:lnTo>
                      <a:pt x="964" y="3291"/>
                    </a:lnTo>
                    <a:lnTo>
                      <a:pt x="970" y="3295"/>
                    </a:lnTo>
                    <a:lnTo>
                      <a:pt x="974" y="3300"/>
                    </a:lnTo>
                    <a:lnTo>
                      <a:pt x="977" y="3305"/>
                    </a:lnTo>
                    <a:lnTo>
                      <a:pt x="981" y="3320"/>
                    </a:lnTo>
                    <a:lnTo>
                      <a:pt x="982" y="3335"/>
                    </a:lnTo>
                    <a:lnTo>
                      <a:pt x="992" y="3335"/>
                    </a:lnTo>
                    <a:lnTo>
                      <a:pt x="1002" y="3334"/>
                    </a:lnTo>
                    <a:lnTo>
                      <a:pt x="1013" y="3332"/>
                    </a:lnTo>
                    <a:lnTo>
                      <a:pt x="1023" y="3329"/>
                    </a:lnTo>
                    <a:lnTo>
                      <a:pt x="1031" y="3327"/>
                    </a:lnTo>
                    <a:lnTo>
                      <a:pt x="1040" y="3325"/>
                    </a:lnTo>
                    <a:lnTo>
                      <a:pt x="1048" y="3324"/>
                    </a:lnTo>
                    <a:lnTo>
                      <a:pt x="1057" y="3322"/>
                    </a:lnTo>
                    <a:lnTo>
                      <a:pt x="1051" y="3318"/>
                    </a:lnTo>
                    <a:lnTo>
                      <a:pt x="1047" y="3312"/>
                    </a:lnTo>
                    <a:lnTo>
                      <a:pt x="1043" y="3306"/>
                    </a:lnTo>
                    <a:lnTo>
                      <a:pt x="1041" y="3301"/>
                    </a:lnTo>
                    <a:lnTo>
                      <a:pt x="1041" y="3296"/>
                    </a:lnTo>
                    <a:lnTo>
                      <a:pt x="1041" y="3291"/>
                    </a:lnTo>
                    <a:lnTo>
                      <a:pt x="1042" y="3286"/>
                    </a:lnTo>
                    <a:lnTo>
                      <a:pt x="1044" y="3281"/>
                    </a:lnTo>
                    <a:lnTo>
                      <a:pt x="1048" y="3277"/>
                    </a:lnTo>
                    <a:lnTo>
                      <a:pt x="1051" y="3273"/>
                    </a:lnTo>
                    <a:lnTo>
                      <a:pt x="1056" y="3270"/>
                    </a:lnTo>
                    <a:lnTo>
                      <a:pt x="1062" y="3268"/>
                    </a:lnTo>
                    <a:lnTo>
                      <a:pt x="1068" y="3265"/>
                    </a:lnTo>
                    <a:lnTo>
                      <a:pt x="1075" y="3264"/>
                    </a:lnTo>
                    <a:lnTo>
                      <a:pt x="1082" y="3263"/>
                    </a:lnTo>
                    <a:lnTo>
                      <a:pt x="1090" y="3263"/>
                    </a:lnTo>
                    <a:lnTo>
                      <a:pt x="1092" y="3260"/>
                    </a:lnTo>
                    <a:lnTo>
                      <a:pt x="1095" y="3256"/>
                    </a:lnTo>
                    <a:lnTo>
                      <a:pt x="1098" y="3253"/>
                    </a:lnTo>
                    <a:lnTo>
                      <a:pt x="1101" y="3250"/>
                    </a:lnTo>
                    <a:lnTo>
                      <a:pt x="1111" y="3245"/>
                    </a:lnTo>
                    <a:lnTo>
                      <a:pt x="1121" y="3240"/>
                    </a:lnTo>
                    <a:lnTo>
                      <a:pt x="1142" y="3236"/>
                    </a:lnTo>
                    <a:lnTo>
                      <a:pt x="1161" y="3232"/>
                    </a:lnTo>
                    <a:lnTo>
                      <a:pt x="1167" y="3231"/>
                    </a:lnTo>
                    <a:lnTo>
                      <a:pt x="1173" y="3230"/>
                    </a:lnTo>
                    <a:lnTo>
                      <a:pt x="1179" y="3228"/>
                    </a:lnTo>
                    <a:lnTo>
                      <a:pt x="1183" y="3226"/>
                    </a:lnTo>
                    <a:lnTo>
                      <a:pt x="1188" y="3222"/>
                    </a:lnTo>
                    <a:lnTo>
                      <a:pt x="1193" y="3219"/>
                    </a:lnTo>
                    <a:lnTo>
                      <a:pt x="1196" y="3214"/>
                    </a:lnTo>
                    <a:lnTo>
                      <a:pt x="1198" y="3210"/>
                    </a:lnTo>
                    <a:lnTo>
                      <a:pt x="1203" y="3199"/>
                    </a:lnTo>
                    <a:lnTo>
                      <a:pt x="1206" y="3189"/>
                    </a:lnTo>
                    <a:lnTo>
                      <a:pt x="1208" y="3177"/>
                    </a:lnTo>
                    <a:lnTo>
                      <a:pt x="1210" y="3164"/>
                    </a:lnTo>
                    <a:lnTo>
                      <a:pt x="1214" y="3164"/>
                    </a:lnTo>
                    <a:lnTo>
                      <a:pt x="1220" y="3164"/>
                    </a:lnTo>
                    <a:lnTo>
                      <a:pt x="1226" y="3163"/>
                    </a:lnTo>
                    <a:lnTo>
                      <a:pt x="1231" y="3163"/>
                    </a:lnTo>
                    <a:lnTo>
                      <a:pt x="1232" y="3149"/>
                    </a:lnTo>
                    <a:lnTo>
                      <a:pt x="1232" y="3132"/>
                    </a:lnTo>
                    <a:lnTo>
                      <a:pt x="1231" y="3124"/>
                    </a:lnTo>
                    <a:lnTo>
                      <a:pt x="1230" y="3117"/>
                    </a:lnTo>
                    <a:lnTo>
                      <a:pt x="1229" y="3114"/>
                    </a:lnTo>
                    <a:lnTo>
                      <a:pt x="1227" y="3112"/>
                    </a:lnTo>
                    <a:lnTo>
                      <a:pt x="1226" y="3109"/>
                    </a:lnTo>
                    <a:lnTo>
                      <a:pt x="1222" y="3108"/>
                    </a:lnTo>
                    <a:lnTo>
                      <a:pt x="1243" y="3107"/>
                    </a:lnTo>
                    <a:lnTo>
                      <a:pt x="1263" y="3106"/>
                    </a:lnTo>
                    <a:lnTo>
                      <a:pt x="1284" y="3107"/>
                    </a:lnTo>
                    <a:lnTo>
                      <a:pt x="1303" y="3111"/>
                    </a:lnTo>
                    <a:lnTo>
                      <a:pt x="1313" y="3113"/>
                    </a:lnTo>
                    <a:lnTo>
                      <a:pt x="1322" y="3116"/>
                    </a:lnTo>
                    <a:lnTo>
                      <a:pt x="1331" y="3120"/>
                    </a:lnTo>
                    <a:lnTo>
                      <a:pt x="1341" y="3124"/>
                    </a:lnTo>
                    <a:lnTo>
                      <a:pt x="1349" y="3130"/>
                    </a:lnTo>
                    <a:lnTo>
                      <a:pt x="1356" y="3136"/>
                    </a:lnTo>
                    <a:lnTo>
                      <a:pt x="1364" y="3144"/>
                    </a:lnTo>
                    <a:lnTo>
                      <a:pt x="1371" y="3150"/>
                    </a:lnTo>
                    <a:lnTo>
                      <a:pt x="1377" y="3156"/>
                    </a:lnTo>
                    <a:lnTo>
                      <a:pt x="1384" y="3161"/>
                    </a:lnTo>
                    <a:lnTo>
                      <a:pt x="1392" y="3162"/>
                    </a:lnTo>
                    <a:lnTo>
                      <a:pt x="1400" y="3163"/>
                    </a:lnTo>
                    <a:lnTo>
                      <a:pt x="1409" y="3163"/>
                    </a:lnTo>
                    <a:lnTo>
                      <a:pt x="1418" y="3161"/>
                    </a:lnTo>
                    <a:lnTo>
                      <a:pt x="1425" y="3158"/>
                    </a:lnTo>
                    <a:lnTo>
                      <a:pt x="1433" y="3155"/>
                    </a:lnTo>
                    <a:lnTo>
                      <a:pt x="1436" y="3153"/>
                    </a:lnTo>
                    <a:lnTo>
                      <a:pt x="1438" y="3152"/>
                    </a:lnTo>
                    <a:lnTo>
                      <a:pt x="1440" y="3148"/>
                    </a:lnTo>
                    <a:lnTo>
                      <a:pt x="1441" y="3146"/>
                    </a:lnTo>
                    <a:lnTo>
                      <a:pt x="1442" y="3140"/>
                    </a:lnTo>
                    <a:lnTo>
                      <a:pt x="1442" y="3135"/>
                    </a:lnTo>
                    <a:lnTo>
                      <a:pt x="1438" y="3121"/>
                    </a:lnTo>
                    <a:lnTo>
                      <a:pt x="1435" y="3109"/>
                    </a:lnTo>
                    <a:lnTo>
                      <a:pt x="1448" y="3105"/>
                    </a:lnTo>
                    <a:lnTo>
                      <a:pt x="1461" y="3101"/>
                    </a:lnTo>
                    <a:lnTo>
                      <a:pt x="1476" y="3100"/>
                    </a:lnTo>
                    <a:lnTo>
                      <a:pt x="1491" y="3099"/>
                    </a:lnTo>
                    <a:lnTo>
                      <a:pt x="1522" y="3100"/>
                    </a:lnTo>
                    <a:lnTo>
                      <a:pt x="1552" y="3104"/>
                    </a:lnTo>
                    <a:lnTo>
                      <a:pt x="1572" y="3105"/>
                    </a:lnTo>
                    <a:lnTo>
                      <a:pt x="1590" y="3106"/>
                    </a:lnTo>
                    <a:lnTo>
                      <a:pt x="1607" y="3107"/>
                    </a:lnTo>
                    <a:lnTo>
                      <a:pt x="1624" y="3106"/>
                    </a:lnTo>
                    <a:lnTo>
                      <a:pt x="1624" y="3097"/>
                    </a:lnTo>
                    <a:lnTo>
                      <a:pt x="1624" y="3089"/>
                    </a:lnTo>
                    <a:lnTo>
                      <a:pt x="1624" y="3080"/>
                    </a:lnTo>
                    <a:lnTo>
                      <a:pt x="1624" y="3071"/>
                    </a:lnTo>
                    <a:lnTo>
                      <a:pt x="1637" y="3071"/>
                    </a:lnTo>
                    <a:lnTo>
                      <a:pt x="1646" y="3072"/>
                    </a:lnTo>
                    <a:lnTo>
                      <a:pt x="1650" y="3075"/>
                    </a:lnTo>
                    <a:lnTo>
                      <a:pt x="1654" y="3079"/>
                    </a:lnTo>
                    <a:lnTo>
                      <a:pt x="1656" y="3083"/>
                    </a:lnTo>
                    <a:lnTo>
                      <a:pt x="1658" y="3089"/>
                    </a:lnTo>
                    <a:lnTo>
                      <a:pt x="1663" y="3095"/>
                    </a:lnTo>
                    <a:lnTo>
                      <a:pt x="1670" y="3100"/>
                    </a:lnTo>
                    <a:lnTo>
                      <a:pt x="1675" y="3103"/>
                    </a:lnTo>
                    <a:lnTo>
                      <a:pt x="1680" y="3105"/>
                    </a:lnTo>
                    <a:lnTo>
                      <a:pt x="1684" y="3105"/>
                    </a:lnTo>
                    <a:lnTo>
                      <a:pt x="1688" y="3104"/>
                    </a:lnTo>
                    <a:lnTo>
                      <a:pt x="1691" y="3103"/>
                    </a:lnTo>
                    <a:lnTo>
                      <a:pt x="1694" y="3100"/>
                    </a:lnTo>
                    <a:lnTo>
                      <a:pt x="1695" y="3097"/>
                    </a:lnTo>
                    <a:lnTo>
                      <a:pt x="1696" y="3094"/>
                    </a:lnTo>
                    <a:lnTo>
                      <a:pt x="1698" y="3084"/>
                    </a:lnTo>
                    <a:lnTo>
                      <a:pt x="1698" y="3075"/>
                    </a:lnTo>
                    <a:lnTo>
                      <a:pt x="1698" y="3067"/>
                    </a:lnTo>
                    <a:lnTo>
                      <a:pt x="1697" y="3060"/>
                    </a:lnTo>
                    <a:lnTo>
                      <a:pt x="1696" y="3040"/>
                    </a:lnTo>
                    <a:lnTo>
                      <a:pt x="1695" y="3024"/>
                    </a:lnTo>
                    <a:lnTo>
                      <a:pt x="1694" y="3016"/>
                    </a:lnTo>
                    <a:lnTo>
                      <a:pt x="1691" y="3008"/>
                    </a:lnTo>
                    <a:lnTo>
                      <a:pt x="1688" y="2999"/>
                    </a:lnTo>
                    <a:lnTo>
                      <a:pt x="1683" y="2989"/>
                    </a:lnTo>
                    <a:lnTo>
                      <a:pt x="1680" y="2981"/>
                    </a:lnTo>
                    <a:lnTo>
                      <a:pt x="1678" y="2972"/>
                    </a:lnTo>
                    <a:lnTo>
                      <a:pt x="1678" y="2965"/>
                    </a:lnTo>
                    <a:lnTo>
                      <a:pt x="1680" y="2957"/>
                    </a:lnTo>
                    <a:lnTo>
                      <a:pt x="1684" y="2950"/>
                    </a:lnTo>
                    <a:lnTo>
                      <a:pt x="1689" y="2944"/>
                    </a:lnTo>
                    <a:lnTo>
                      <a:pt x="1696" y="2939"/>
                    </a:lnTo>
                    <a:lnTo>
                      <a:pt x="1704" y="2933"/>
                    </a:lnTo>
                    <a:lnTo>
                      <a:pt x="1704" y="2922"/>
                    </a:lnTo>
                    <a:lnTo>
                      <a:pt x="1700" y="2910"/>
                    </a:lnTo>
                    <a:lnTo>
                      <a:pt x="1697" y="2900"/>
                    </a:lnTo>
                    <a:lnTo>
                      <a:pt x="1691" y="2890"/>
                    </a:lnTo>
                    <a:lnTo>
                      <a:pt x="1687" y="2879"/>
                    </a:lnTo>
                    <a:lnTo>
                      <a:pt x="1682" y="2869"/>
                    </a:lnTo>
                    <a:lnTo>
                      <a:pt x="1680" y="2858"/>
                    </a:lnTo>
                    <a:lnTo>
                      <a:pt x="1679" y="2846"/>
                    </a:lnTo>
                    <a:lnTo>
                      <a:pt x="1681" y="2825"/>
                    </a:lnTo>
                    <a:lnTo>
                      <a:pt x="1684" y="2802"/>
                    </a:lnTo>
                    <a:lnTo>
                      <a:pt x="1687" y="2779"/>
                    </a:lnTo>
                    <a:lnTo>
                      <a:pt x="1689" y="2756"/>
                    </a:lnTo>
                    <a:lnTo>
                      <a:pt x="1696" y="2756"/>
                    </a:lnTo>
                    <a:lnTo>
                      <a:pt x="1702" y="2755"/>
                    </a:lnTo>
                    <a:lnTo>
                      <a:pt x="1707" y="2756"/>
                    </a:lnTo>
                    <a:lnTo>
                      <a:pt x="1712" y="2758"/>
                    </a:lnTo>
                    <a:lnTo>
                      <a:pt x="1721" y="2761"/>
                    </a:lnTo>
                    <a:lnTo>
                      <a:pt x="1729" y="2766"/>
                    </a:lnTo>
                    <a:lnTo>
                      <a:pt x="1743" y="2780"/>
                    </a:lnTo>
                    <a:lnTo>
                      <a:pt x="1756" y="2796"/>
                    </a:lnTo>
                    <a:lnTo>
                      <a:pt x="1762" y="2800"/>
                    </a:lnTo>
                    <a:lnTo>
                      <a:pt x="1769" y="2803"/>
                    </a:lnTo>
                    <a:lnTo>
                      <a:pt x="1778" y="2805"/>
                    </a:lnTo>
                    <a:lnTo>
                      <a:pt x="1788" y="2807"/>
                    </a:lnTo>
                    <a:lnTo>
                      <a:pt x="1797" y="2807"/>
                    </a:lnTo>
                    <a:lnTo>
                      <a:pt x="1805" y="2805"/>
                    </a:lnTo>
                    <a:lnTo>
                      <a:pt x="1810" y="2804"/>
                    </a:lnTo>
                    <a:lnTo>
                      <a:pt x="1812" y="2803"/>
                    </a:lnTo>
                    <a:lnTo>
                      <a:pt x="1815" y="2801"/>
                    </a:lnTo>
                    <a:lnTo>
                      <a:pt x="1817" y="2799"/>
                    </a:lnTo>
                    <a:lnTo>
                      <a:pt x="1822" y="2797"/>
                    </a:lnTo>
                    <a:lnTo>
                      <a:pt x="1828" y="2797"/>
                    </a:lnTo>
                    <a:lnTo>
                      <a:pt x="1832" y="2800"/>
                    </a:lnTo>
                    <a:lnTo>
                      <a:pt x="1838" y="2802"/>
                    </a:lnTo>
                    <a:lnTo>
                      <a:pt x="1848" y="2810"/>
                    </a:lnTo>
                    <a:lnTo>
                      <a:pt x="1858" y="2819"/>
                    </a:lnTo>
                    <a:lnTo>
                      <a:pt x="1867" y="2830"/>
                    </a:lnTo>
                    <a:lnTo>
                      <a:pt x="1875" y="2842"/>
                    </a:lnTo>
                    <a:lnTo>
                      <a:pt x="1880" y="2852"/>
                    </a:lnTo>
                    <a:lnTo>
                      <a:pt x="1885" y="2861"/>
                    </a:lnTo>
                    <a:lnTo>
                      <a:pt x="1908" y="2863"/>
                    </a:lnTo>
                    <a:lnTo>
                      <a:pt x="1932" y="2866"/>
                    </a:lnTo>
                    <a:lnTo>
                      <a:pt x="1943" y="2866"/>
                    </a:lnTo>
                    <a:lnTo>
                      <a:pt x="1954" y="2866"/>
                    </a:lnTo>
                    <a:lnTo>
                      <a:pt x="1966" y="2863"/>
                    </a:lnTo>
                    <a:lnTo>
                      <a:pt x="1975" y="2860"/>
                    </a:lnTo>
                    <a:lnTo>
                      <a:pt x="1974" y="2852"/>
                    </a:lnTo>
                    <a:lnTo>
                      <a:pt x="1973" y="2844"/>
                    </a:lnTo>
                    <a:lnTo>
                      <a:pt x="1987" y="2850"/>
                    </a:lnTo>
                    <a:lnTo>
                      <a:pt x="2018" y="2859"/>
                    </a:lnTo>
                    <a:lnTo>
                      <a:pt x="2049" y="2868"/>
                    </a:lnTo>
                    <a:lnTo>
                      <a:pt x="2065" y="2873"/>
                    </a:lnTo>
                    <a:lnTo>
                      <a:pt x="2080" y="2873"/>
                    </a:lnTo>
                    <a:lnTo>
                      <a:pt x="2093" y="2875"/>
                    </a:lnTo>
                    <a:lnTo>
                      <a:pt x="2103" y="2877"/>
                    </a:lnTo>
                    <a:lnTo>
                      <a:pt x="2114" y="2882"/>
                    </a:lnTo>
                    <a:lnTo>
                      <a:pt x="2133" y="2893"/>
                    </a:lnTo>
                    <a:lnTo>
                      <a:pt x="2157" y="2907"/>
                    </a:lnTo>
                    <a:lnTo>
                      <a:pt x="2158" y="2902"/>
                    </a:lnTo>
                    <a:lnTo>
                      <a:pt x="2160" y="2897"/>
                    </a:lnTo>
                    <a:lnTo>
                      <a:pt x="2163" y="2892"/>
                    </a:lnTo>
                    <a:lnTo>
                      <a:pt x="2166" y="2887"/>
                    </a:lnTo>
                    <a:lnTo>
                      <a:pt x="2168" y="2883"/>
                    </a:lnTo>
                    <a:lnTo>
                      <a:pt x="2171" y="2878"/>
                    </a:lnTo>
                    <a:lnTo>
                      <a:pt x="2173" y="2874"/>
                    </a:lnTo>
                    <a:lnTo>
                      <a:pt x="2173" y="2868"/>
                    </a:lnTo>
                    <a:lnTo>
                      <a:pt x="2168" y="2867"/>
                    </a:lnTo>
                    <a:lnTo>
                      <a:pt x="2164" y="2865"/>
                    </a:lnTo>
                    <a:lnTo>
                      <a:pt x="2159" y="2861"/>
                    </a:lnTo>
                    <a:lnTo>
                      <a:pt x="2156" y="2858"/>
                    </a:lnTo>
                    <a:lnTo>
                      <a:pt x="2149" y="2849"/>
                    </a:lnTo>
                    <a:lnTo>
                      <a:pt x="2144" y="2840"/>
                    </a:lnTo>
                    <a:lnTo>
                      <a:pt x="2141" y="2828"/>
                    </a:lnTo>
                    <a:lnTo>
                      <a:pt x="2140" y="2818"/>
                    </a:lnTo>
                    <a:lnTo>
                      <a:pt x="2139" y="2808"/>
                    </a:lnTo>
                    <a:lnTo>
                      <a:pt x="2139" y="2797"/>
                    </a:lnTo>
                    <a:lnTo>
                      <a:pt x="2142" y="2785"/>
                    </a:lnTo>
                    <a:lnTo>
                      <a:pt x="2147" y="2775"/>
                    </a:lnTo>
                    <a:lnTo>
                      <a:pt x="2148" y="2769"/>
                    </a:lnTo>
                    <a:lnTo>
                      <a:pt x="2149" y="2762"/>
                    </a:lnTo>
                    <a:lnTo>
                      <a:pt x="2149" y="2756"/>
                    </a:lnTo>
                    <a:lnTo>
                      <a:pt x="2148" y="2750"/>
                    </a:lnTo>
                    <a:lnTo>
                      <a:pt x="2144" y="2741"/>
                    </a:lnTo>
                    <a:lnTo>
                      <a:pt x="2141" y="2733"/>
                    </a:lnTo>
                    <a:lnTo>
                      <a:pt x="2139" y="2728"/>
                    </a:lnTo>
                    <a:lnTo>
                      <a:pt x="2138" y="2723"/>
                    </a:lnTo>
                    <a:lnTo>
                      <a:pt x="2138" y="2719"/>
                    </a:lnTo>
                    <a:lnTo>
                      <a:pt x="2139" y="2713"/>
                    </a:lnTo>
                    <a:lnTo>
                      <a:pt x="2147" y="2713"/>
                    </a:lnTo>
                    <a:lnTo>
                      <a:pt x="2155" y="2714"/>
                    </a:lnTo>
                    <a:lnTo>
                      <a:pt x="2162" y="2717"/>
                    </a:lnTo>
                    <a:lnTo>
                      <a:pt x="2170" y="2719"/>
                    </a:lnTo>
                    <a:lnTo>
                      <a:pt x="2178" y="2722"/>
                    </a:lnTo>
                    <a:lnTo>
                      <a:pt x="2185" y="2725"/>
                    </a:lnTo>
                    <a:lnTo>
                      <a:pt x="2193" y="2726"/>
                    </a:lnTo>
                    <a:lnTo>
                      <a:pt x="2201" y="2725"/>
                    </a:lnTo>
                    <a:lnTo>
                      <a:pt x="2205" y="2725"/>
                    </a:lnTo>
                    <a:lnTo>
                      <a:pt x="2208" y="2722"/>
                    </a:lnTo>
                    <a:lnTo>
                      <a:pt x="2211" y="2721"/>
                    </a:lnTo>
                    <a:lnTo>
                      <a:pt x="2212" y="2718"/>
                    </a:lnTo>
                    <a:lnTo>
                      <a:pt x="2214" y="2712"/>
                    </a:lnTo>
                    <a:lnTo>
                      <a:pt x="2216" y="2705"/>
                    </a:lnTo>
                    <a:lnTo>
                      <a:pt x="2216" y="2697"/>
                    </a:lnTo>
                    <a:lnTo>
                      <a:pt x="2219" y="2689"/>
                    </a:lnTo>
                    <a:lnTo>
                      <a:pt x="2220" y="2682"/>
                    </a:lnTo>
                    <a:lnTo>
                      <a:pt x="2223" y="2676"/>
                    </a:lnTo>
                    <a:lnTo>
                      <a:pt x="2233" y="2661"/>
                    </a:lnTo>
                    <a:lnTo>
                      <a:pt x="2242" y="2647"/>
                    </a:lnTo>
                    <a:lnTo>
                      <a:pt x="2247" y="2641"/>
                    </a:lnTo>
                    <a:lnTo>
                      <a:pt x="2253" y="2636"/>
                    </a:lnTo>
                    <a:lnTo>
                      <a:pt x="2261" y="2632"/>
                    </a:lnTo>
                    <a:lnTo>
                      <a:pt x="2270" y="2630"/>
                    </a:lnTo>
                    <a:lnTo>
                      <a:pt x="2279" y="2629"/>
                    </a:lnTo>
                    <a:lnTo>
                      <a:pt x="2288" y="2630"/>
                    </a:lnTo>
                    <a:lnTo>
                      <a:pt x="2297" y="2632"/>
                    </a:lnTo>
                    <a:lnTo>
                      <a:pt x="2305" y="2633"/>
                    </a:lnTo>
                    <a:lnTo>
                      <a:pt x="2313" y="2636"/>
                    </a:lnTo>
                    <a:lnTo>
                      <a:pt x="2321" y="2638"/>
                    </a:lnTo>
                    <a:lnTo>
                      <a:pt x="2329" y="2638"/>
                    </a:lnTo>
                    <a:lnTo>
                      <a:pt x="2338" y="2638"/>
                    </a:lnTo>
                    <a:lnTo>
                      <a:pt x="2344" y="2649"/>
                    </a:lnTo>
                    <a:lnTo>
                      <a:pt x="2348" y="2659"/>
                    </a:lnTo>
                    <a:lnTo>
                      <a:pt x="2353" y="2664"/>
                    </a:lnTo>
                    <a:lnTo>
                      <a:pt x="2357" y="2666"/>
                    </a:lnTo>
                    <a:lnTo>
                      <a:pt x="2361" y="2668"/>
                    </a:lnTo>
                    <a:lnTo>
                      <a:pt x="2364" y="2666"/>
                    </a:lnTo>
                    <a:lnTo>
                      <a:pt x="2368" y="2664"/>
                    </a:lnTo>
                    <a:lnTo>
                      <a:pt x="2370" y="2661"/>
                    </a:lnTo>
                    <a:lnTo>
                      <a:pt x="2377" y="2649"/>
                    </a:lnTo>
                    <a:lnTo>
                      <a:pt x="2385" y="2638"/>
                    </a:lnTo>
                    <a:lnTo>
                      <a:pt x="2388" y="2632"/>
                    </a:lnTo>
                    <a:lnTo>
                      <a:pt x="2394" y="2627"/>
                    </a:lnTo>
                    <a:lnTo>
                      <a:pt x="2398" y="2622"/>
                    </a:lnTo>
                    <a:lnTo>
                      <a:pt x="2405" y="2619"/>
                    </a:lnTo>
                    <a:lnTo>
                      <a:pt x="2416" y="2614"/>
                    </a:lnTo>
                    <a:lnTo>
                      <a:pt x="2422" y="2610"/>
                    </a:lnTo>
                    <a:lnTo>
                      <a:pt x="2428" y="2605"/>
                    </a:lnTo>
                    <a:lnTo>
                      <a:pt x="2430" y="2599"/>
                    </a:lnTo>
                    <a:lnTo>
                      <a:pt x="2430" y="2596"/>
                    </a:lnTo>
                    <a:lnTo>
                      <a:pt x="2430" y="2594"/>
                    </a:lnTo>
                    <a:lnTo>
                      <a:pt x="2429" y="2590"/>
                    </a:lnTo>
                    <a:lnTo>
                      <a:pt x="2428" y="2588"/>
                    </a:lnTo>
                    <a:lnTo>
                      <a:pt x="2423" y="2581"/>
                    </a:lnTo>
                    <a:lnTo>
                      <a:pt x="2416" y="2575"/>
                    </a:lnTo>
                    <a:lnTo>
                      <a:pt x="2412" y="2572"/>
                    </a:lnTo>
                    <a:lnTo>
                      <a:pt x="2410" y="2570"/>
                    </a:lnTo>
                    <a:lnTo>
                      <a:pt x="2408" y="2566"/>
                    </a:lnTo>
                    <a:lnTo>
                      <a:pt x="2406" y="2563"/>
                    </a:lnTo>
                    <a:lnTo>
                      <a:pt x="2404" y="2555"/>
                    </a:lnTo>
                    <a:lnTo>
                      <a:pt x="2404" y="2548"/>
                    </a:lnTo>
                    <a:lnTo>
                      <a:pt x="2406" y="2531"/>
                    </a:lnTo>
                    <a:lnTo>
                      <a:pt x="2409" y="2516"/>
                    </a:lnTo>
                    <a:lnTo>
                      <a:pt x="2412" y="2516"/>
                    </a:lnTo>
                    <a:lnTo>
                      <a:pt x="2416" y="2516"/>
                    </a:lnTo>
                    <a:lnTo>
                      <a:pt x="2417" y="2528"/>
                    </a:lnTo>
                    <a:lnTo>
                      <a:pt x="2417" y="2538"/>
                    </a:lnTo>
                    <a:lnTo>
                      <a:pt x="2429" y="2542"/>
                    </a:lnTo>
                    <a:lnTo>
                      <a:pt x="2441" y="2546"/>
                    </a:lnTo>
                    <a:lnTo>
                      <a:pt x="2452" y="2546"/>
                    </a:lnTo>
                    <a:lnTo>
                      <a:pt x="2464" y="2546"/>
                    </a:lnTo>
                    <a:lnTo>
                      <a:pt x="2476" y="2544"/>
                    </a:lnTo>
                    <a:lnTo>
                      <a:pt x="2487" y="2540"/>
                    </a:lnTo>
                    <a:lnTo>
                      <a:pt x="2499" y="2536"/>
                    </a:lnTo>
                    <a:lnTo>
                      <a:pt x="2509" y="2529"/>
                    </a:lnTo>
                    <a:lnTo>
                      <a:pt x="2511" y="2528"/>
                    </a:lnTo>
                    <a:lnTo>
                      <a:pt x="2517" y="2522"/>
                    </a:lnTo>
                    <a:lnTo>
                      <a:pt x="2523" y="2517"/>
                    </a:lnTo>
                    <a:lnTo>
                      <a:pt x="2525" y="2516"/>
                    </a:lnTo>
                    <a:lnTo>
                      <a:pt x="2526" y="2507"/>
                    </a:lnTo>
                    <a:lnTo>
                      <a:pt x="2526" y="2497"/>
                    </a:lnTo>
                    <a:lnTo>
                      <a:pt x="2525" y="2485"/>
                    </a:lnTo>
                    <a:lnTo>
                      <a:pt x="2524" y="2476"/>
                    </a:lnTo>
                    <a:lnTo>
                      <a:pt x="2534" y="2475"/>
                    </a:lnTo>
                    <a:lnTo>
                      <a:pt x="2541" y="2474"/>
                    </a:lnTo>
                    <a:lnTo>
                      <a:pt x="2546" y="2473"/>
                    </a:lnTo>
                    <a:lnTo>
                      <a:pt x="2550" y="2471"/>
                    </a:lnTo>
                    <a:lnTo>
                      <a:pt x="2552" y="2467"/>
                    </a:lnTo>
                    <a:lnTo>
                      <a:pt x="2553" y="2463"/>
                    </a:lnTo>
                    <a:lnTo>
                      <a:pt x="2553" y="2455"/>
                    </a:lnTo>
                    <a:lnTo>
                      <a:pt x="2552" y="2444"/>
                    </a:lnTo>
                    <a:lnTo>
                      <a:pt x="2552" y="2439"/>
                    </a:lnTo>
                    <a:lnTo>
                      <a:pt x="2551" y="2434"/>
                    </a:lnTo>
                    <a:lnTo>
                      <a:pt x="2549" y="2430"/>
                    </a:lnTo>
                    <a:lnTo>
                      <a:pt x="2545" y="2425"/>
                    </a:lnTo>
                    <a:lnTo>
                      <a:pt x="2542" y="2422"/>
                    </a:lnTo>
                    <a:lnTo>
                      <a:pt x="2537" y="2419"/>
                    </a:lnTo>
                    <a:lnTo>
                      <a:pt x="2532" y="2417"/>
                    </a:lnTo>
                    <a:lnTo>
                      <a:pt x="2527" y="2415"/>
                    </a:lnTo>
                    <a:lnTo>
                      <a:pt x="2529" y="2408"/>
                    </a:lnTo>
                    <a:lnTo>
                      <a:pt x="2532" y="2401"/>
                    </a:lnTo>
                    <a:lnTo>
                      <a:pt x="2536" y="2394"/>
                    </a:lnTo>
                    <a:lnTo>
                      <a:pt x="2540" y="2390"/>
                    </a:lnTo>
                    <a:lnTo>
                      <a:pt x="2544" y="2386"/>
                    </a:lnTo>
                    <a:lnTo>
                      <a:pt x="2549" y="2383"/>
                    </a:lnTo>
                    <a:lnTo>
                      <a:pt x="2553" y="2381"/>
                    </a:lnTo>
                    <a:lnTo>
                      <a:pt x="2558" y="2378"/>
                    </a:lnTo>
                    <a:lnTo>
                      <a:pt x="2569" y="2376"/>
                    </a:lnTo>
                    <a:lnTo>
                      <a:pt x="2581" y="2376"/>
                    </a:lnTo>
                    <a:lnTo>
                      <a:pt x="2593" y="2377"/>
                    </a:lnTo>
                    <a:lnTo>
                      <a:pt x="2605" y="2378"/>
                    </a:lnTo>
                    <a:lnTo>
                      <a:pt x="2615" y="2380"/>
                    </a:lnTo>
                    <a:lnTo>
                      <a:pt x="2625" y="2381"/>
                    </a:lnTo>
                    <a:lnTo>
                      <a:pt x="2634" y="2381"/>
                    </a:lnTo>
                    <a:lnTo>
                      <a:pt x="2643" y="2381"/>
                    </a:lnTo>
                    <a:lnTo>
                      <a:pt x="2652" y="2378"/>
                    </a:lnTo>
                    <a:lnTo>
                      <a:pt x="2659" y="2375"/>
                    </a:lnTo>
                    <a:lnTo>
                      <a:pt x="2663" y="2373"/>
                    </a:lnTo>
                    <a:lnTo>
                      <a:pt x="2666" y="2369"/>
                    </a:lnTo>
                    <a:lnTo>
                      <a:pt x="2669" y="2366"/>
                    </a:lnTo>
                    <a:lnTo>
                      <a:pt x="2673" y="2361"/>
                    </a:lnTo>
                    <a:lnTo>
                      <a:pt x="2680" y="2351"/>
                    </a:lnTo>
                    <a:lnTo>
                      <a:pt x="2688" y="2342"/>
                    </a:lnTo>
                    <a:lnTo>
                      <a:pt x="2698" y="2335"/>
                    </a:lnTo>
                    <a:lnTo>
                      <a:pt x="2708" y="2327"/>
                    </a:lnTo>
                    <a:lnTo>
                      <a:pt x="2718" y="2319"/>
                    </a:lnTo>
                    <a:lnTo>
                      <a:pt x="2729" y="2311"/>
                    </a:lnTo>
                    <a:lnTo>
                      <a:pt x="2737" y="2301"/>
                    </a:lnTo>
                    <a:lnTo>
                      <a:pt x="2745" y="2290"/>
                    </a:lnTo>
                    <a:lnTo>
                      <a:pt x="2756" y="2266"/>
                    </a:lnTo>
                    <a:lnTo>
                      <a:pt x="2764" y="2250"/>
                    </a:lnTo>
                    <a:lnTo>
                      <a:pt x="2766" y="2247"/>
                    </a:lnTo>
                    <a:lnTo>
                      <a:pt x="2769" y="2245"/>
                    </a:lnTo>
                    <a:lnTo>
                      <a:pt x="2773" y="2244"/>
                    </a:lnTo>
                    <a:lnTo>
                      <a:pt x="2778" y="2243"/>
                    </a:lnTo>
                    <a:lnTo>
                      <a:pt x="2789" y="2242"/>
                    </a:lnTo>
                    <a:lnTo>
                      <a:pt x="2807" y="2242"/>
                    </a:lnTo>
                    <a:lnTo>
                      <a:pt x="2807" y="2257"/>
                    </a:lnTo>
                    <a:lnTo>
                      <a:pt x="2808" y="2277"/>
                    </a:lnTo>
                    <a:lnTo>
                      <a:pt x="2809" y="2301"/>
                    </a:lnTo>
                    <a:lnTo>
                      <a:pt x="2813" y="2324"/>
                    </a:lnTo>
                    <a:lnTo>
                      <a:pt x="2815" y="2334"/>
                    </a:lnTo>
                    <a:lnTo>
                      <a:pt x="2819" y="2342"/>
                    </a:lnTo>
                    <a:lnTo>
                      <a:pt x="2820" y="2345"/>
                    </a:lnTo>
                    <a:lnTo>
                      <a:pt x="2822" y="2348"/>
                    </a:lnTo>
                    <a:lnTo>
                      <a:pt x="2824" y="2350"/>
                    </a:lnTo>
                    <a:lnTo>
                      <a:pt x="2827" y="2351"/>
                    </a:lnTo>
                    <a:lnTo>
                      <a:pt x="2829" y="2351"/>
                    </a:lnTo>
                    <a:lnTo>
                      <a:pt x="2832" y="2351"/>
                    </a:lnTo>
                    <a:lnTo>
                      <a:pt x="2835" y="2350"/>
                    </a:lnTo>
                    <a:lnTo>
                      <a:pt x="2838" y="2348"/>
                    </a:lnTo>
                    <a:lnTo>
                      <a:pt x="2846" y="2340"/>
                    </a:lnTo>
                    <a:lnTo>
                      <a:pt x="2854" y="2327"/>
                    </a:lnTo>
                    <a:lnTo>
                      <a:pt x="2857" y="2324"/>
                    </a:lnTo>
                    <a:lnTo>
                      <a:pt x="2863" y="2321"/>
                    </a:lnTo>
                    <a:lnTo>
                      <a:pt x="2865" y="2310"/>
                    </a:lnTo>
                    <a:lnTo>
                      <a:pt x="2866" y="2302"/>
                    </a:lnTo>
                    <a:lnTo>
                      <a:pt x="2873" y="2283"/>
                    </a:lnTo>
                    <a:lnTo>
                      <a:pt x="2880" y="2262"/>
                    </a:lnTo>
                    <a:lnTo>
                      <a:pt x="2882" y="2251"/>
                    </a:lnTo>
                    <a:lnTo>
                      <a:pt x="2884" y="2241"/>
                    </a:lnTo>
                    <a:lnTo>
                      <a:pt x="2882" y="2230"/>
                    </a:lnTo>
                    <a:lnTo>
                      <a:pt x="2879" y="2220"/>
                    </a:lnTo>
                    <a:lnTo>
                      <a:pt x="2872" y="2209"/>
                    </a:lnTo>
                    <a:lnTo>
                      <a:pt x="2866" y="2200"/>
                    </a:lnTo>
                    <a:lnTo>
                      <a:pt x="2863" y="2194"/>
                    </a:lnTo>
                    <a:lnTo>
                      <a:pt x="2862" y="2189"/>
                    </a:lnTo>
                    <a:lnTo>
                      <a:pt x="2861" y="2183"/>
                    </a:lnTo>
                    <a:lnTo>
                      <a:pt x="2861" y="2175"/>
                    </a:lnTo>
                    <a:lnTo>
                      <a:pt x="2865" y="2172"/>
                    </a:lnTo>
                    <a:lnTo>
                      <a:pt x="2869" y="2169"/>
                    </a:lnTo>
                    <a:lnTo>
                      <a:pt x="2871" y="2165"/>
                    </a:lnTo>
                    <a:lnTo>
                      <a:pt x="2872" y="2161"/>
                    </a:lnTo>
                    <a:lnTo>
                      <a:pt x="2872" y="2155"/>
                    </a:lnTo>
                    <a:lnTo>
                      <a:pt x="2871" y="2151"/>
                    </a:lnTo>
                    <a:lnTo>
                      <a:pt x="2870" y="2146"/>
                    </a:lnTo>
                    <a:lnTo>
                      <a:pt x="2868" y="2142"/>
                    </a:lnTo>
                    <a:lnTo>
                      <a:pt x="2874" y="2142"/>
                    </a:lnTo>
                    <a:lnTo>
                      <a:pt x="2881" y="2142"/>
                    </a:lnTo>
                    <a:lnTo>
                      <a:pt x="2886" y="2139"/>
                    </a:lnTo>
                    <a:lnTo>
                      <a:pt x="2890" y="2136"/>
                    </a:lnTo>
                    <a:lnTo>
                      <a:pt x="2893" y="2131"/>
                    </a:lnTo>
                    <a:lnTo>
                      <a:pt x="2895" y="2127"/>
                    </a:lnTo>
                    <a:lnTo>
                      <a:pt x="2895" y="2121"/>
                    </a:lnTo>
                    <a:lnTo>
                      <a:pt x="2893" y="2114"/>
                    </a:lnTo>
                    <a:lnTo>
                      <a:pt x="2897" y="2112"/>
                    </a:lnTo>
                    <a:lnTo>
                      <a:pt x="2902" y="2111"/>
                    </a:lnTo>
                    <a:lnTo>
                      <a:pt x="2906" y="2111"/>
                    </a:lnTo>
                    <a:lnTo>
                      <a:pt x="2911" y="2111"/>
                    </a:lnTo>
                    <a:lnTo>
                      <a:pt x="2921" y="2112"/>
                    </a:lnTo>
                    <a:lnTo>
                      <a:pt x="2930" y="2114"/>
                    </a:lnTo>
                    <a:lnTo>
                      <a:pt x="2939" y="2115"/>
                    </a:lnTo>
                    <a:lnTo>
                      <a:pt x="2948" y="2116"/>
                    </a:lnTo>
                    <a:lnTo>
                      <a:pt x="2958" y="2116"/>
                    </a:lnTo>
                    <a:lnTo>
                      <a:pt x="2966" y="2114"/>
                    </a:lnTo>
                    <a:lnTo>
                      <a:pt x="2969" y="2111"/>
                    </a:lnTo>
                    <a:lnTo>
                      <a:pt x="2972" y="2104"/>
                    </a:lnTo>
                    <a:lnTo>
                      <a:pt x="2976" y="2094"/>
                    </a:lnTo>
                    <a:lnTo>
                      <a:pt x="2978" y="2081"/>
                    </a:lnTo>
                    <a:lnTo>
                      <a:pt x="2984" y="2057"/>
                    </a:lnTo>
                    <a:lnTo>
                      <a:pt x="2989" y="2041"/>
                    </a:lnTo>
                    <a:lnTo>
                      <a:pt x="2995" y="2029"/>
                    </a:lnTo>
                    <a:lnTo>
                      <a:pt x="3002" y="2016"/>
                    </a:lnTo>
                    <a:lnTo>
                      <a:pt x="3009" y="2004"/>
                    </a:lnTo>
                    <a:lnTo>
                      <a:pt x="3018" y="1992"/>
                    </a:lnTo>
                    <a:lnTo>
                      <a:pt x="3026" y="1981"/>
                    </a:lnTo>
                    <a:lnTo>
                      <a:pt x="3036" y="1972"/>
                    </a:lnTo>
                    <a:lnTo>
                      <a:pt x="3047" y="1963"/>
                    </a:lnTo>
                    <a:lnTo>
                      <a:pt x="3060" y="1956"/>
                    </a:lnTo>
                    <a:lnTo>
                      <a:pt x="3067" y="1952"/>
                    </a:lnTo>
                    <a:lnTo>
                      <a:pt x="3074" y="1948"/>
                    </a:lnTo>
                    <a:lnTo>
                      <a:pt x="3079" y="1943"/>
                    </a:lnTo>
                    <a:lnTo>
                      <a:pt x="3084" y="1939"/>
                    </a:lnTo>
                    <a:lnTo>
                      <a:pt x="3087" y="1933"/>
                    </a:lnTo>
                    <a:lnTo>
                      <a:pt x="3091" y="1926"/>
                    </a:lnTo>
                    <a:lnTo>
                      <a:pt x="3091" y="1919"/>
                    </a:lnTo>
                    <a:lnTo>
                      <a:pt x="3091" y="1909"/>
                    </a:lnTo>
                    <a:lnTo>
                      <a:pt x="3078" y="1909"/>
                    </a:lnTo>
                    <a:lnTo>
                      <a:pt x="3062" y="1908"/>
                    </a:lnTo>
                    <a:lnTo>
                      <a:pt x="3062" y="1900"/>
                    </a:lnTo>
                    <a:lnTo>
                      <a:pt x="3059" y="1892"/>
                    </a:lnTo>
                    <a:lnTo>
                      <a:pt x="3054" y="1884"/>
                    </a:lnTo>
                    <a:lnTo>
                      <a:pt x="3049" y="1876"/>
                    </a:lnTo>
                    <a:lnTo>
                      <a:pt x="3034" y="1859"/>
                    </a:lnTo>
                    <a:lnTo>
                      <a:pt x="3019" y="1842"/>
                    </a:lnTo>
                    <a:lnTo>
                      <a:pt x="3013" y="1834"/>
                    </a:lnTo>
                    <a:lnTo>
                      <a:pt x="3008" y="1826"/>
                    </a:lnTo>
                    <a:lnTo>
                      <a:pt x="3005" y="1818"/>
                    </a:lnTo>
                    <a:lnTo>
                      <a:pt x="3004" y="1810"/>
                    </a:lnTo>
                    <a:lnTo>
                      <a:pt x="3004" y="1807"/>
                    </a:lnTo>
                    <a:lnTo>
                      <a:pt x="3005" y="1803"/>
                    </a:lnTo>
                    <a:lnTo>
                      <a:pt x="3008" y="1800"/>
                    </a:lnTo>
                    <a:lnTo>
                      <a:pt x="3011" y="1796"/>
                    </a:lnTo>
                    <a:lnTo>
                      <a:pt x="3014" y="1793"/>
                    </a:lnTo>
                    <a:lnTo>
                      <a:pt x="3019" y="1790"/>
                    </a:lnTo>
                    <a:lnTo>
                      <a:pt x="3025" y="1787"/>
                    </a:lnTo>
                    <a:lnTo>
                      <a:pt x="3032" y="1784"/>
                    </a:lnTo>
                    <a:lnTo>
                      <a:pt x="3038" y="1781"/>
                    </a:lnTo>
                    <a:lnTo>
                      <a:pt x="3044" y="1777"/>
                    </a:lnTo>
                    <a:lnTo>
                      <a:pt x="3047" y="1774"/>
                    </a:lnTo>
                    <a:lnTo>
                      <a:pt x="3051" y="1769"/>
                    </a:lnTo>
                    <a:lnTo>
                      <a:pt x="3053" y="1765"/>
                    </a:lnTo>
                    <a:lnTo>
                      <a:pt x="3054" y="1760"/>
                    </a:lnTo>
                    <a:lnTo>
                      <a:pt x="3055" y="1754"/>
                    </a:lnTo>
                    <a:lnTo>
                      <a:pt x="3055" y="1750"/>
                    </a:lnTo>
                    <a:lnTo>
                      <a:pt x="3055" y="1738"/>
                    </a:lnTo>
                    <a:lnTo>
                      <a:pt x="3055" y="1727"/>
                    </a:lnTo>
                    <a:lnTo>
                      <a:pt x="3055" y="1721"/>
                    </a:lnTo>
                    <a:lnTo>
                      <a:pt x="3057" y="1714"/>
                    </a:lnTo>
                    <a:lnTo>
                      <a:pt x="3058" y="1709"/>
                    </a:lnTo>
                    <a:lnTo>
                      <a:pt x="3060" y="1703"/>
                    </a:lnTo>
                    <a:lnTo>
                      <a:pt x="3065" y="1695"/>
                    </a:lnTo>
                    <a:lnTo>
                      <a:pt x="3070" y="1688"/>
                    </a:lnTo>
                    <a:lnTo>
                      <a:pt x="3077" y="1681"/>
                    </a:lnTo>
                    <a:lnTo>
                      <a:pt x="3083" y="1676"/>
                    </a:lnTo>
                    <a:lnTo>
                      <a:pt x="3087" y="1669"/>
                    </a:lnTo>
                    <a:lnTo>
                      <a:pt x="3091" y="1662"/>
                    </a:lnTo>
                    <a:lnTo>
                      <a:pt x="3091" y="1658"/>
                    </a:lnTo>
                    <a:lnTo>
                      <a:pt x="3092" y="1653"/>
                    </a:lnTo>
                    <a:lnTo>
                      <a:pt x="3091" y="1648"/>
                    </a:lnTo>
                    <a:lnTo>
                      <a:pt x="3090" y="1643"/>
                    </a:lnTo>
                    <a:lnTo>
                      <a:pt x="3100" y="1640"/>
                    </a:lnTo>
                    <a:lnTo>
                      <a:pt x="3109" y="1638"/>
                    </a:lnTo>
                    <a:lnTo>
                      <a:pt x="3119" y="1638"/>
                    </a:lnTo>
                    <a:lnTo>
                      <a:pt x="3129" y="1639"/>
                    </a:lnTo>
                    <a:lnTo>
                      <a:pt x="3129" y="1645"/>
                    </a:lnTo>
                    <a:lnTo>
                      <a:pt x="3129" y="1651"/>
                    </a:lnTo>
                    <a:lnTo>
                      <a:pt x="3132" y="1655"/>
                    </a:lnTo>
                    <a:lnTo>
                      <a:pt x="3134" y="1660"/>
                    </a:lnTo>
                    <a:lnTo>
                      <a:pt x="3141" y="1669"/>
                    </a:lnTo>
                    <a:lnTo>
                      <a:pt x="3149" y="1677"/>
                    </a:lnTo>
                    <a:lnTo>
                      <a:pt x="3156" y="1685"/>
                    </a:lnTo>
                    <a:lnTo>
                      <a:pt x="3161" y="1694"/>
                    </a:lnTo>
                    <a:lnTo>
                      <a:pt x="3163" y="1699"/>
                    </a:lnTo>
                    <a:lnTo>
                      <a:pt x="3163" y="1704"/>
                    </a:lnTo>
                    <a:lnTo>
                      <a:pt x="3163" y="1710"/>
                    </a:lnTo>
                    <a:lnTo>
                      <a:pt x="3160" y="1716"/>
                    </a:lnTo>
                    <a:lnTo>
                      <a:pt x="3165" y="1709"/>
                    </a:lnTo>
                    <a:lnTo>
                      <a:pt x="3172" y="1703"/>
                    </a:lnTo>
                    <a:lnTo>
                      <a:pt x="3178" y="1700"/>
                    </a:lnTo>
                    <a:lnTo>
                      <a:pt x="3186" y="1696"/>
                    </a:lnTo>
                    <a:lnTo>
                      <a:pt x="3202" y="1694"/>
                    </a:lnTo>
                    <a:lnTo>
                      <a:pt x="3221" y="1694"/>
                    </a:lnTo>
                    <a:lnTo>
                      <a:pt x="3231" y="1693"/>
                    </a:lnTo>
                    <a:lnTo>
                      <a:pt x="3240" y="1693"/>
                    </a:lnTo>
                    <a:lnTo>
                      <a:pt x="3246" y="1687"/>
                    </a:lnTo>
                    <a:lnTo>
                      <a:pt x="3251" y="1681"/>
                    </a:lnTo>
                    <a:lnTo>
                      <a:pt x="3247" y="1676"/>
                    </a:lnTo>
                    <a:lnTo>
                      <a:pt x="3242" y="1670"/>
                    </a:lnTo>
                    <a:lnTo>
                      <a:pt x="3239" y="1663"/>
                    </a:lnTo>
                    <a:lnTo>
                      <a:pt x="3237" y="1656"/>
                    </a:lnTo>
                    <a:lnTo>
                      <a:pt x="3233" y="1651"/>
                    </a:lnTo>
                    <a:lnTo>
                      <a:pt x="3230" y="1644"/>
                    </a:lnTo>
                    <a:lnTo>
                      <a:pt x="3224" y="1638"/>
                    </a:lnTo>
                    <a:lnTo>
                      <a:pt x="3218" y="1635"/>
                    </a:lnTo>
                    <a:lnTo>
                      <a:pt x="3210" y="1630"/>
                    </a:lnTo>
                    <a:lnTo>
                      <a:pt x="3202" y="1627"/>
                    </a:lnTo>
                    <a:lnTo>
                      <a:pt x="3200" y="1623"/>
                    </a:lnTo>
                    <a:lnTo>
                      <a:pt x="3198" y="1620"/>
                    </a:lnTo>
                    <a:lnTo>
                      <a:pt x="3196" y="1617"/>
                    </a:lnTo>
                    <a:lnTo>
                      <a:pt x="3196" y="1612"/>
                    </a:lnTo>
                    <a:lnTo>
                      <a:pt x="3232" y="1607"/>
                    </a:lnTo>
                    <a:lnTo>
                      <a:pt x="3263" y="1602"/>
                    </a:lnTo>
                    <a:lnTo>
                      <a:pt x="3271" y="1599"/>
                    </a:lnTo>
                    <a:lnTo>
                      <a:pt x="3278" y="1597"/>
                    </a:lnTo>
                    <a:lnTo>
                      <a:pt x="3284" y="1594"/>
                    </a:lnTo>
                    <a:lnTo>
                      <a:pt x="3291" y="1590"/>
                    </a:lnTo>
                    <a:lnTo>
                      <a:pt x="3298" y="1585"/>
                    </a:lnTo>
                    <a:lnTo>
                      <a:pt x="3305" y="1579"/>
                    </a:lnTo>
                    <a:lnTo>
                      <a:pt x="3312" y="1572"/>
                    </a:lnTo>
                    <a:lnTo>
                      <a:pt x="3319" y="1565"/>
                    </a:lnTo>
                    <a:lnTo>
                      <a:pt x="3321" y="1561"/>
                    </a:lnTo>
                    <a:lnTo>
                      <a:pt x="3323" y="1556"/>
                    </a:lnTo>
                    <a:lnTo>
                      <a:pt x="3325" y="1549"/>
                    </a:lnTo>
                    <a:lnTo>
                      <a:pt x="3326" y="1543"/>
                    </a:lnTo>
                    <a:lnTo>
                      <a:pt x="3329" y="1528"/>
                    </a:lnTo>
                    <a:lnTo>
                      <a:pt x="3330" y="1511"/>
                    </a:lnTo>
                    <a:lnTo>
                      <a:pt x="3331" y="1476"/>
                    </a:lnTo>
                    <a:lnTo>
                      <a:pt x="3329" y="1451"/>
                    </a:lnTo>
                    <a:lnTo>
                      <a:pt x="3328" y="1447"/>
                    </a:lnTo>
                    <a:lnTo>
                      <a:pt x="3324" y="1443"/>
                    </a:lnTo>
                    <a:lnTo>
                      <a:pt x="3321" y="1441"/>
                    </a:lnTo>
                    <a:lnTo>
                      <a:pt x="3317" y="1439"/>
                    </a:lnTo>
                    <a:lnTo>
                      <a:pt x="3315" y="1436"/>
                    </a:lnTo>
                    <a:lnTo>
                      <a:pt x="3313" y="1432"/>
                    </a:lnTo>
                    <a:lnTo>
                      <a:pt x="3313" y="1428"/>
                    </a:lnTo>
                    <a:lnTo>
                      <a:pt x="3316" y="1421"/>
                    </a:lnTo>
                    <a:lnTo>
                      <a:pt x="3330" y="1410"/>
                    </a:lnTo>
                    <a:lnTo>
                      <a:pt x="3347" y="1402"/>
                    </a:lnTo>
                    <a:lnTo>
                      <a:pt x="3352" y="1395"/>
                    </a:lnTo>
                    <a:lnTo>
                      <a:pt x="3354" y="1389"/>
                    </a:lnTo>
                    <a:lnTo>
                      <a:pt x="3355" y="1382"/>
                    </a:lnTo>
                    <a:lnTo>
                      <a:pt x="3355" y="1376"/>
                    </a:lnTo>
                    <a:lnTo>
                      <a:pt x="3354" y="1371"/>
                    </a:lnTo>
                    <a:lnTo>
                      <a:pt x="3352" y="1366"/>
                    </a:lnTo>
                    <a:lnTo>
                      <a:pt x="3348" y="1360"/>
                    </a:lnTo>
                    <a:lnTo>
                      <a:pt x="3345" y="1356"/>
                    </a:lnTo>
                    <a:lnTo>
                      <a:pt x="3337" y="1347"/>
                    </a:lnTo>
                    <a:lnTo>
                      <a:pt x="3329" y="1336"/>
                    </a:lnTo>
                    <a:lnTo>
                      <a:pt x="3324" y="1331"/>
                    </a:lnTo>
                    <a:lnTo>
                      <a:pt x="3321" y="1326"/>
                    </a:lnTo>
                    <a:lnTo>
                      <a:pt x="3319" y="1320"/>
                    </a:lnTo>
                    <a:lnTo>
                      <a:pt x="3316" y="1314"/>
                    </a:lnTo>
                    <a:lnTo>
                      <a:pt x="3325" y="1310"/>
                    </a:lnTo>
                    <a:lnTo>
                      <a:pt x="3332" y="1306"/>
                    </a:lnTo>
                    <a:lnTo>
                      <a:pt x="3338" y="1299"/>
                    </a:lnTo>
                    <a:lnTo>
                      <a:pt x="3342" y="1292"/>
                    </a:lnTo>
                    <a:lnTo>
                      <a:pt x="3352" y="1300"/>
                    </a:lnTo>
                    <a:lnTo>
                      <a:pt x="3365" y="1308"/>
                    </a:lnTo>
                    <a:lnTo>
                      <a:pt x="3382" y="1316"/>
                    </a:lnTo>
                    <a:lnTo>
                      <a:pt x="3398" y="1325"/>
                    </a:lnTo>
                    <a:lnTo>
                      <a:pt x="3414" y="1334"/>
                    </a:lnTo>
                    <a:lnTo>
                      <a:pt x="3428" y="1343"/>
                    </a:lnTo>
                    <a:lnTo>
                      <a:pt x="3432" y="1349"/>
                    </a:lnTo>
                    <a:lnTo>
                      <a:pt x="3436" y="1354"/>
                    </a:lnTo>
                    <a:lnTo>
                      <a:pt x="3438" y="1359"/>
                    </a:lnTo>
                    <a:lnTo>
                      <a:pt x="3438" y="1364"/>
                    </a:lnTo>
                    <a:lnTo>
                      <a:pt x="3452" y="1365"/>
                    </a:lnTo>
                    <a:lnTo>
                      <a:pt x="3464" y="1365"/>
                    </a:lnTo>
                    <a:lnTo>
                      <a:pt x="3478" y="1363"/>
                    </a:lnTo>
                    <a:lnTo>
                      <a:pt x="3490" y="1360"/>
                    </a:lnTo>
                    <a:lnTo>
                      <a:pt x="3506" y="1358"/>
                    </a:lnTo>
                    <a:lnTo>
                      <a:pt x="3521" y="1356"/>
                    </a:lnTo>
                    <a:lnTo>
                      <a:pt x="3529" y="1356"/>
                    </a:lnTo>
                    <a:lnTo>
                      <a:pt x="3537" y="1356"/>
                    </a:lnTo>
                    <a:lnTo>
                      <a:pt x="3545" y="1357"/>
                    </a:lnTo>
                    <a:lnTo>
                      <a:pt x="3553" y="1359"/>
                    </a:lnTo>
                    <a:lnTo>
                      <a:pt x="3564" y="1363"/>
                    </a:lnTo>
                    <a:lnTo>
                      <a:pt x="3577" y="1365"/>
                    </a:lnTo>
                    <a:lnTo>
                      <a:pt x="3588" y="1366"/>
                    </a:lnTo>
                    <a:lnTo>
                      <a:pt x="3600" y="1366"/>
                    </a:lnTo>
                    <a:lnTo>
                      <a:pt x="3624" y="1366"/>
                    </a:lnTo>
                    <a:lnTo>
                      <a:pt x="3649" y="1367"/>
                    </a:lnTo>
                    <a:lnTo>
                      <a:pt x="3649" y="1389"/>
                    </a:lnTo>
                    <a:lnTo>
                      <a:pt x="3649" y="1412"/>
                    </a:lnTo>
                    <a:lnTo>
                      <a:pt x="3650" y="1434"/>
                    </a:lnTo>
                    <a:lnTo>
                      <a:pt x="3650" y="1456"/>
                    </a:lnTo>
                    <a:lnTo>
                      <a:pt x="3659" y="1456"/>
                    </a:lnTo>
                    <a:lnTo>
                      <a:pt x="3668" y="1456"/>
                    </a:lnTo>
                    <a:lnTo>
                      <a:pt x="3677" y="1455"/>
                    </a:lnTo>
                    <a:lnTo>
                      <a:pt x="3686" y="1454"/>
                    </a:lnTo>
                    <a:lnTo>
                      <a:pt x="3698" y="1453"/>
                    </a:lnTo>
                    <a:lnTo>
                      <a:pt x="3709" y="1451"/>
                    </a:lnTo>
                    <a:lnTo>
                      <a:pt x="3720" y="1451"/>
                    </a:lnTo>
                    <a:lnTo>
                      <a:pt x="3732" y="1453"/>
                    </a:lnTo>
                    <a:lnTo>
                      <a:pt x="3733" y="1459"/>
                    </a:lnTo>
                    <a:lnTo>
                      <a:pt x="3733" y="1464"/>
                    </a:lnTo>
                    <a:lnTo>
                      <a:pt x="3732" y="1469"/>
                    </a:lnTo>
                    <a:lnTo>
                      <a:pt x="3730" y="1471"/>
                    </a:lnTo>
                    <a:lnTo>
                      <a:pt x="3723" y="1476"/>
                    </a:lnTo>
                    <a:lnTo>
                      <a:pt x="3714" y="1482"/>
                    </a:lnTo>
                    <a:lnTo>
                      <a:pt x="3708" y="1488"/>
                    </a:lnTo>
                    <a:lnTo>
                      <a:pt x="3703" y="1495"/>
                    </a:lnTo>
                    <a:lnTo>
                      <a:pt x="3701" y="1502"/>
                    </a:lnTo>
                    <a:lnTo>
                      <a:pt x="3699" y="1510"/>
                    </a:lnTo>
                    <a:lnTo>
                      <a:pt x="3699" y="1527"/>
                    </a:lnTo>
                    <a:lnTo>
                      <a:pt x="3700" y="1543"/>
                    </a:lnTo>
                    <a:lnTo>
                      <a:pt x="3713" y="1544"/>
                    </a:lnTo>
                    <a:lnTo>
                      <a:pt x="3725" y="1544"/>
                    </a:lnTo>
                    <a:lnTo>
                      <a:pt x="3738" y="1543"/>
                    </a:lnTo>
                    <a:lnTo>
                      <a:pt x="3750" y="1541"/>
                    </a:lnTo>
                    <a:lnTo>
                      <a:pt x="3763" y="1540"/>
                    </a:lnTo>
                    <a:lnTo>
                      <a:pt x="3775" y="1540"/>
                    </a:lnTo>
                    <a:lnTo>
                      <a:pt x="3788" y="1540"/>
                    </a:lnTo>
                    <a:lnTo>
                      <a:pt x="3799" y="1541"/>
                    </a:lnTo>
                    <a:lnTo>
                      <a:pt x="3801" y="1536"/>
                    </a:lnTo>
                    <a:lnTo>
                      <a:pt x="3801" y="1531"/>
                    </a:lnTo>
                    <a:lnTo>
                      <a:pt x="3807" y="1531"/>
                    </a:lnTo>
                    <a:lnTo>
                      <a:pt x="3812" y="1531"/>
                    </a:lnTo>
                    <a:lnTo>
                      <a:pt x="3816" y="1532"/>
                    </a:lnTo>
                    <a:lnTo>
                      <a:pt x="3821" y="1535"/>
                    </a:lnTo>
                    <a:lnTo>
                      <a:pt x="3830" y="1540"/>
                    </a:lnTo>
                    <a:lnTo>
                      <a:pt x="3838" y="1547"/>
                    </a:lnTo>
                    <a:lnTo>
                      <a:pt x="3847" y="1555"/>
                    </a:lnTo>
                    <a:lnTo>
                      <a:pt x="3857" y="1562"/>
                    </a:lnTo>
                    <a:lnTo>
                      <a:pt x="3863" y="1564"/>
                    </a:lnTo>
                    <a:lnTo>
                      <a:pt x="3870" y="1564"/>
                    </a:lnTo>
                    <a:lnTo>
                      <a:pt x="3875" y="1564"/>
                    </a:lnTo>
                    <a:lnTo>
                      <a:pt x="3883" y="1563"/>
                    </a:lnTo>
                    <a:lnTo>
                      <a:pt x="3878" y="1558"/>
                    </a:lnTo>
                    <a:lnTo>
                      <a:pt x="3873" y="1553"/>
                    </a:lnTo>
                    <a:lnTo>
                      <a:pt x="3870" y="1546"/>
                    </a:lnTo>
                    <a:lnTo>
                      <a:pt x="3867" y="1539"/>
                    </a:lnTo>
                    <a:lnTo>
                      <a:pt x="3867" y="1533"/>
                    </a:lnTo>
                    <a:lnTo>
                      <a:pt x="3869" y="1527"/>
                    </a:lnTo>
                    <a:lnTo>
                      <a:pt x="3870" y="1524"/>
                    </a:lnTo>
                    <a:lnTo>
                      <a:pt x="3872" y="1522"/>
                    </a:lnTo>
                    <a:lnTo>
                      <a:pt x="3875" y="1520"/>
                    </a:lnTo>
                    <a:lnTo>
                      <a:pt x="3879" y="1517"/>
                    </a:lnTo>
                    <a:lnTo>
                      <a:pt x="3879" y="1505"/>
                    </a:lnTo>
                    <a:lnTo>
                      <a:pt x="3879" y="1492"/>
                    </a:lnTo>
                    <a:lnTo>
                      <a:pt x="3879" y="1479"/>
                    </a:lnTo>
                    <a:lnTo>
                      <a:pt x="3880" y="1466"/>
                    </a:lnTo>
                    <a:lnTo>
                      <a:pt x="3888" y="1465"/>
                    </a:lnTo>
                    <a:lnTo>
                      <a:pt x="3896" y="1466"/>
                    </a:lnTo>
                    <a:lnTo>
                      <a:pt x="3903" y="1478"/>
                    </a:lnTo>
                    <a:lnTo>
                      <a:pt x="3911" y="1491"/>
                    </a:lnTo>
                    <a:lnTo>
                      <a:pt x="3919" y="1495"/>
                    </a:lnTo>
                    <a:lnTo>
                      <a:pt x="3929" y="1496"/>
                    </a:lnTo>
                    <a:lnTo>
                      <a:pt x="3939" y="1496"/>
                    </a:lnTo>
                    <a:lnTo>
                      <a:pt x="3948" y="1496"/>
                    </a:lnTo>
                    <a:lnTo>
                      <a:pt x="3957" y="1496"/>
                    </a:lnTo>
                    <a:lnTo>
                      <a:pt x="3965" y="1496"/>
                    </a:lnTo>
                    <a:lnTo>
                      <a:pt x="3965" y="1506"/>
                    </a:lnTo>
                    <a:lnTo>
                      <a:pt x="3966" y="1517"/>
                    </a:lnTo>
                    <a:lnTo>
                      <a:pt x="3972" y="1516"/>
                    </a:lnTo>
                    <a:lnTo>
                      <a:pt x="3979" y="1517"/>
                    </a:lnTo>
                    <a:lnTo>
                      <a:pt x="3986" y="1519"/>
                    </a:lnTo>
                    <a:lnTo>
                      <a:pt x="3991" y="1517"/>
                    </a:lnTo>
                    <a:lnTo>
                      <a:pt x="3991" y="1523"/>
                    </a:lnTo>
                    <a:lnTo>
                      <a:pt x="3993" y="1528"/>
                    </a:lnTo>
                    <a:lnTo>
                      <a:pt x="3994" y="1533"/>
                    </a:lnTo>
                    <a:lnTo>
                      <a:pt x="3996" y="1539"/>
                    </a:lnTo>
                    <a:lnTo>
                      <a:pt x="3998" y="1544"/>
                    </a:lnTo>
                    <a:lnTo>
                      <a:pt x="4002" y="1548"/>
                    </a:lnTo>
                    <a:lnTo>
                      <a:pt x="4005" y="1553"/>
                    </a:lnTo>
                    <a:lnTo>
                      <a:pt x="4009" y="1557"/>
                    </a:lnTo>
                    <a:lnTo>
                      <a:pt x="4013" y="1561"/>
                    </a:lnTo>
                    <a:lnTo>
                      <a:pt x="4018" y="1563"/>
                    </a:lnTo>
                    <a:lnTo>
                      <a:pt x="4022" y="1564"/>
                    </a:lnTo>
                    <a:lnTo>
                      <a:pt x="4027" y="1565"/>
                    </a:lnTo>
                    <a:lnTo>
                      <a:pt x="4031" y="1564"/>
                    </a:lnTo>
                    <a:lnTo>
                      <a:pt x="4036" y="1562"/>
                    </a:lnTo>
                    <a:lnTo>
                      <a:pt x="4040" y="1558"/>
                    </a:lnTo>
                    <a:lnTo>
                      <a:pt x="4045" y="1554"/>
                    </a:lnTo>
                    <a:lnTo>
                      <a:pt x="4046" y="1549"/>
                    </a:lnTo>
                    <a:lnTo>
                      <a:pt x="4046" y="1545"/>
                    </a:lnTo>
                    <a:lnTo>
                      <a:pt x="4046" y="1540"/>
                    </a:lnTo>
                    <a:lnTo>
                      <a:pt x="4045" y="1535"/>
                    </a:lnTo>
                    <a:lnTo>
                      <a:pt x="4044" y="1530"/>
                    </a:lnTo>
                    <a:lnTo>
                      <a:pt x="4044" y="1525"/>
                    </a:lnTo>
                    <a:lnTo>
                      <a:pt x="4045" y="1521"/>
                    </a:lnTo>
                    <a:lnTo>
                      <a:pt x="4048" y="1517"/>
                    </a:lnTo>
                    <a:lnTo>
                      <a:pt x="4054" y="1515"/>
                    </a:lnTo>
                    <a:lnTo>
                      <a:pt x="4059" y="1515"/>
                    </a:lnTo>
                    <a:lnTo>
                      <a:pt x="4062" y="1516"/>
                    </a:lnTo>
                    <a:lnTo>
                      <a:pt x="4067" y="1520"/>
                    </a:lnTo>
                    <a:lnTo>
                      <a:pt x="4069" y="1524"/>
                    </a:lnTo>
                    <a:lnTo>
                      <a:pt x="4071" y="1529"/>
                    </a:lnTo>
                    <a:lnTo>
                      <a:pt x="4072" y="1535"/>
                    </a:lnTo>
                    <a:lnTo>
                      <a:pt x="4072" y="1539"/>
                    </a:lnTo>
                    <a:lnTo>
                      <a:pt x="4079" y="1538"/>
                    </a:lnTo>
                    <a:lnTo>
                      <a:pt x="4085" y="1536"/>
                    </a:lnTo>
                    <a:lnTo>
                      <a:pt x="4089" y="1532"/>
                    </a:lnTo>
                    <a:lnTo>
                      <a:pt x="4093" y="1528"/>
                    </a:lnTo>
                    <a:lnTo>
                      <a:pt x="4099" y="1515"/>
                    </a:lnTo>
                    <a:lnTo>
                      <a:pt x="4102" y="1502"/>
                    </a:lnTo>
                    <a:lnTo>
                      <a:pt x="4118" y="1503"/>
                    </a:lnTo>
                    <a:lnTo>
                      <a:pt x="4133" y="1505"/>
                    </a:lnTo>
                    <a:lnTo>
                      <a:pt x="4144" y="1507"/>
                    </a:lnTo>
                    <a:lnTo>
                      <a:pt x="4155" y="1508"/>
                    </a:lnTo>
                    <a:lnTo>
                      <a:pt x="4162" y="1508"/>
                    </a:lnTo>
                    <a:lnTo>
                      <a:pt x="4168" y="1507"/>
                    </a:lnTo>
                    <a:lnTo>
                      <a:pt x="4174" y="1506"/>
                    </a:lnTo>
                    <a:lnTo>
                      <a:pt x="4181" y="1504"/>
                    </a:lnTo>
                    <a:lnTo>
                      <a:pt x="4186" y="1503"/>
                    </a:lnTo>
                    <a:lnTo>
                      <a:pt x="4191" y="1502"/>
                    </a:lnTo>
                    <a:lnTo>
                      <a:pt x="4194" y="1502"/>
                    </a:lnTo>
                    <a:lnTo>
                      <a:pt x="4198" y="1503"/>
                    </a:lnTo>
                    <a:lnTo>
                      <a:pt x="4201" y="1505"/>
                    </a:lnTo>
                    <a:lnTo>
                      <a:pt x="4204" y="1507"/>
                    </a:lnTo>
                    <a:lnTo>
                      <a:pt x="4208" y="1511"/>
                    </a:lnTo>
                    <a:lnTo>
                      <a:pt x="4211" y="1515"/>
                    </a:lnTo>
                    <a:lnTo>
                      <a:pt x="4219" y="1527"/>
                    </a:lnTo>
                    <a:lnTo>
                      <a:pt x="4231" y="1537"/>
                    </a:lnTo>
                    <a:lnTo>
                      <a:pt x="4242" y="1547"/>
                    </a:lnTo>
                    <a:lnTo>
                      <a:pt x="4255" y="1556"/>
                    </a:lnTo>
                    <a:lnTo>
                      <a:pt x="4268" y="1565"/>
                    </a:lnTo>
                    <a:lnTo>
                      <a:pt x="4282" y="1572"/>
                    </a:lnTo>
                    <a:lnTo>
                      <a:pt x="4296" y="1577"/>
                    </a:lnTo>
                    <a:lnTo>
                      <a:pt x="4309" y="1579"/>
                    </a:lnTo>
                    <a:lnTo>
                      <a:pt x="4310" y="1586"/>
                    </a:lnTo>
                    <a:lnTo>
                      <a:pt x="4313" y="1592"/>
                    </a:lnTo>
                    <a:lnTo>
                      <a:pt x="4316" y="1597"/>
                    </a:lnTo>
                    <a:lnTo>
                      <a:pt x="4318" y="1603"/>
                    </a:lnTo>
                    <a:lnTo>
                      <a:pt x="4322" y="1609"/>
                    </a:lnTo>
                    <a:lnTo>
                      <a:pt x="4325" y="1614"/>
                    </a:lnTo>
                    <a:lnTo>
                      <a:pt x="4327" y="1621"/>
                    </a:lnTo>
                    <a:lnTo>
                      <a:pt x="4329" y="1627"/>
                    </a:lnTo>
                    <a:lnTo>
                      <a:pt x="4329" y="1635"/>
                    </a:lnTo>
                    <a:lnTo>
                      <a:pt x="4329" y="1642"/>
                    </a:lnTo>
                    <a:lnTo>
                      <a:pt x="4327" y="1650"/>
                    </a:lnTo>
                    <a:lnTo>
                      <a:pt x="4326" y="1656"/>
                    </a:lnTo>
                    <a:lnTo>
                      <a:pt x="4322" y="1670"/>
                    </a:lnTo>
                    <a:lnTo>
                      <a:pt x="4317" y="1684"/>
                    </a:lnTo>
                    <a:lnTo>
                      <a:pt x="4314" y="1697"/>
                    </a:lnTo>
                    <a:lnTo>
                      <a:pt x="4313" y="1712"/>
                    </a:lnTo>
                    <a:lnTo>
                      <a:pt x="4313" y="1727"/>
                    </a:lnTo>
                    <a:lnTo>
                      <a:pt x="4313" y="1742"/>
                    </a:lnTo>
                    <a:lnTo>
                      <a:pt x="4311" y="1757"/>
                    </a:lnTo>
                    <a:lnTo>
                      <a:pt x="4309" y="1770"/>
                    </a:lnTo>
                    <a:lnTo>
                      <a:pt x="4307" y="1777"/>
                    </a:lnTo>
                    <a:lnTo>
                      <a:pt x="4303" y="1784"/>
                    </a:lnTo>
                    <a:lnTo>
                      <a:pt x="4300" y="1790"/>
                    </a:lnTo>
                    <a:lnTo>
                      <a:pt x="4296" y="1795"/>
                    </a:lnTo>
                    <a:lnTo>
                      <a:pt x="4286" y="1806"/>
                    </a:lnTo>
                    <a:lnTo>
                      <a:pt x="4278" y="1817"/>
                    </a:lnTo>
                    <a:lnTo>
                      <a:pt x="4275" y="1823"/>
                    </a:lnTo>
                    <a:lnTo>
                      <a:pt x="4273" y="1827"/>
                    </a:lnTo>
                    <a:lnTo>
                      <a:pt x="4270" y="1833"/>
                    </a:lnTo>
                    <a:lnTo>
                      <a:pt x="4269" y="1839"/>
                    </a:lnTo>
                    <a:lnTo>
                      <a:pt x="4268" y="1844"/>
                    </a:lnTo>
                    <a:lnTo>
                      <a:pt x="4269" y="1849"/>
                    </a:lnTo>
                    <a:lnTo>
                      <a:pt x="4270" y="1853"/>
                    </a:lnTo>
                    <a:lnTo>
                      <a:pt x="4273" y="1858"/>
                    </a:lnTo>
                    <a:lnTo>
                      <a:pt x="4276" y="1863"/>
                    </a:lnTo>
                    <a:lnTo>
                      <a:pt x="4281" y="1867"/>
                    </a:lnTo>
                    <a:lnTo>
                      <a:pt x="4288" y="1871"/>
                    </a:lnTo>
                    <a:lnTo>
                      <a:pt x="4296" y="1874"/>
                    </a:lnTo>
                    <a:lnTo>
                      <a:pt x="4300" y="1876"/>
                    </a:lnTo>
                    <a:lnTo>
                      <a:pt x="4305" y="1880"/>
                    </a:lnTo>
                    <a:lnTo>
                      <a:pt x="4309" y="1885"/>
                    </a:lnTo>
                    <a:lnTo>
                      <a:pt x="4313" y="1892"/>
                    </a:lnTo>
                    <a:lnTo>
                      <a:pt x="4319" y="1907"/>
                    </a:lnTo>
                    <a:lnTo>
                      <a:pt x="4324" y="1924"/>
                    </a:lnTo>
                    <a:lnTo>
                      <a:pt x="4327" y="1942"/>
                    </a:lnTo>
                    <a:lnTo>
                      <a:pt x="4331" y="1960"/>
                    </a:lnTo>
                    <a:lnTo>
                      <a:pt x="4332" y="1975"/>
                    </a:lnTo>
                    <a:lnTo>
                      <a:pt x="4332" y="1988"/>
                    </a:lnTo>
                    <a:lnTo>
                      <a:pt x="4325" y="1989"/>
                    </a:lnTo>
                    <a:lnTo>
                      <a:pt x="4321" y="1990"/>
                    </a:lnTo>
                    <a:lnTo>
                      <a:pt x="4317" y="1993"/>
                    </a:lnTo>
                    <a:lnTo>
                      <a:pt x="4316" y="1996"/>
                    </a:lnTo>
                    <a:lnTo>
                      <a:pt x="4315" y="1999"/>
                    </a:lnTo>
                    <a:lnTo>
                      <a:pt x="4316" y="2003"/>
                    </a:lnTo>
                    <a:lnTo>
                      <a:pt x="4317" y="2006"/>
                    </a:lnTo>
                    <a:lnTo>
                      <a:pt x="4319" y="2011"/>
                    </a:lnTo>
                    <a:lnTo>
                      <a:pt x="4325" y="2017"/>
                    </a:lnTo>
                    <a:lnTo>
                      <a:pt x="4333" y="2025"/>
                    </a:lnTo>
                    <a:lnTo>
                      <a:pt x="4340" y="2032"/>
                    </a:lnTo>
                    <a:lnTo>
                      <a:pt x="4346" y="2037"/>
                    </a:lnTo>
                    <a:lnTo>
                      <a:pt x="4359" y="2046"/>
                    </a:lnTo>
                    <a:lnTo>
                      <a:pt x="4373" y="2053"/>
                    </a:lnTo>
                    <a:lnTo>
                      <a:pt x="4387" y="2060"/>
                    </a:lnTo>
                    <a:lnTo>
                      <a:pt x="4400" y="2064"/>
                    </a:lnTo>
                    <a:lnTo>
                      <a:pt x="4431" y="2072"/>
                    </a:lnTo>
                    <a:lnTo>
                      <a:pt x="4461" y="2078"/>
                    </a:lnTo>
                    <a:lnTo>
                      <a:pt x="4472" y="2078"/>
                    </a:lnTo>
                    <a:lnTo>
                      <a:pt x="4482" y="2077"/>
                    </a:lnTo>
                    <a:lnTo>
                      <a:pt x="4483" y="2074"/>
                    </a:lnTo>
                    <a:lnTo>
                      <a:pt x="4482" y="2073"/>
                    </a:lnTo>
                    <a:lnTo>
                      <a:pt x="4483" y="2074"/>
                    </a:lnTo>
                    <a:lnTo>
                      <a:pt x="4482" y="2077"/>
                    </a:lnTo>
                    <a:lnTo>
                      <a:pt x="4487" y="2077"/>
                    </a:lnTo>
                    <a:lnTo>
                      <a:pt x="4490" y="2077"/>
                    </a:lnTo>
                    <a:lnTo>
                      <a:pt x="4491" y="2064"/>
                    </a:lnTo>
                    <a:lnTo>
                      <a:pt x="4491" y="2054"/>
                    </a:lnTo>
                    <a:lnTo>
                      <a:pt x="4491" y="2049"/>
                    </a:lnTo>
                    <a:lnTo>
                      <a:pt x="4490" y="2046"/>
                    </a:lnTo>
                    <a:lnTo>
                      <a:pt x="4489" y="2044"/>
                    </a:lnTo>
                    <a:lnTo>
                      <a:pt x="4488" y="2042"/>
                    </a:lnTo>
                    <a:lnTo>
                      <a:pt x="4487" y="2034"/>
                    </a:lnTo>
                    <a:lnTo>
                      <a:pt x="4487" y="2028"/>
                    </a:lnTo>
                    <a:lnTo>
                      <a:pt x="4487" y="2021"/>
                    </a:lnTo>
                    <a:lnTo>
                      <a:pt x="4489" y="2016"/>
                    </a:lnTo>
                    <a:lnTo>
                      <a:pt x="4491" y="2013"/>
                    </a:lnTo>
                    <a:lnTo>
                      <a:pt x="4495" y="2009"/>
                    </a:lnTo>
                    <a:lnTo>
                      <a:pt x="4498" y="2006"/>
                    </a:lnTo>
                    <a:lnTo>
                      <a:pt x="4503" y="2005"/>
                    </a:lnTo>
                    <a:lnTo>
                      <a:pt x="4524" y="1998"/>
                    </a:lnTo>
                    <a:lnTo>
                      <a:pt x="4547" y="1989"/>
                    </a:lnTo>
                    <a:lnTo>
                      <a:pt x="4555" y="1983"/>
                    </a:lnTo>
                    <a:lnTo>
                      <a:pt x="4561" y="1978"/>
                    </a:lnTo>
                    <a:lnTo>
                      <a:pt x="4564" y="1973"/>
                    </a:lnTo>
                    <a:lnTo>
                      <a:pt x="4567" y="1967"/>
                    </a:lnTo>
                    <a:lnTo>
                      <a:pt x="4567" y="1963"/>
                    </a:lnTo>
                    <a:lnTo>
                      <a:pt x="4564" y="1957"/>
                    </a:lnTo>
                    <a:lnTo>
                      <a:pt x="4562" y="1952"/>
                    </a:lnTo>
                    <a:lnTo>
                      <a:pt x="4557" y="1948"/>
                    </a:lnTo>
                    <a:lnTo>
                      <a:pt x="4537" y="1930"/>
                    </a:lnTo>
                    <a:lnTo>
                      <a:pt x="4521" y="1912"/>
                    </a:lnTo>
                    <a:lnTo>
                      <a:pt x="4516" y="1902"/>
                    </a:lnTo>
                    <a:lnTo>
                      <a:pt x="4513" y="1890"/>
                    </a:lnTo>
                    <a:lnTo>
                      <a:pt x="4511" y="1875"/>
                    </a:lnTo>
                    <a:lnTo>
                      <a:pt x="4508" y="1859"/>
                    </a:lnTo>
                    <a:lnTo>
                      <a:pt x="4508" y="1851"/>
                    </a:lnTo>
                    <a:lnTo>
                      <a:pt x="4510" y="1844"/>
                    </a:lnTo>
                    <a:lnTo>
                      <a:pt x="4511" y="1837"/>
                    </a:lnTo>
                    <a:lnTo>
                      <a:pt x="4512" y="1831"/>
                    </a:lnTo>
                    <a:lnTo>
                      <a:pt x="4515" y="1825"/>
                    </a:lnTo>
                    <a:lnTo>
                      <a:pt x="4519" y="1820"/>
                    </a:lnTo>
                    <a:lnTo>
                      <a:pt x="4522" y="1818"/>
                    </a:lnTo>
                    <a:lnTo>
                      <a:pt x="4528" y="1816"/>
                    </a:lnTo>
                    <a:lnTo>
                      <a:pt x="4534" y="1814"/>
                    </a:lnTo>
                    <a:lnTo>
                      <a:pt x="4537" y="1810"/>
                    </a:lnTo>
                    <a:lnTo>
                      <a:pt x="4540" y="1807"/>
                    </a:lnTo>
                    <a:lnTo>
                      <a:pt x="4541" y="1802"/>
                    </a:lnTo>
                    <a:lnTo>
                      <a:pt x="4543" y="1791"/>
                    </a:lnTo>
                    <a:lnTo>
                      <a:pt x="4543" y="1779"/>
                    </a:lnTo>
                    <a:lnTo>
                      <a:pt x="4543" y="1767"/>
                    </a:lnTo>
                    <a:lnTo>
                      <a:pt x="4544" y="1755"/>
                    </a:lnTo>
                    <a:lnTo>
                      <a:pt x="4546" y="1751"/>
                    </a:lnTo>
                    <a:lnTo>
                      <a:pt x="4549" y="1746"/>
                    </a:lnTo>
                    <a:lnTo>
                      <a:pt x="4554" y="1743"/>
                    </a:lnTo>
                    <a:lnTo>
                      <a:pt x="4560" y="1741"/>
                    </a:lnTo>
                    <a:lnTo>
                      <a:pt x="4560" y="1736"/>
                    </a:lnTo>
                    <a:lnTo>
                      <a:pt x="4561" y="1730"/>
                    </a:lnTo>
                    <a:lnTo>
                      <a:pt x="4568" y="1730"/>
                    </a:lnTo>
                    <a:lnTo>
                      <a:pt x="4576" y="1728"/>
                    </a:lnTo>
                    <a:lnTo>
                      <a:pt x="4584" y="1725"/>
                    </a:lnTo>
                    <a:lnTo>
                      <a:pt x="4592" y="1719"/>
                    </a:lnTo>
                    <a:lnTo>
                      <a:pt x="4609" y="1705"/>
                    </a:lnTo>
                    <a:lnTo>
                      <a:pt x="4625" y="1689"/>
                    </a:lnTo>
                    <a:lnTo>
                      <a:pt x="4642" y="1672"/>
                    </a:lnTo>
                    <a:lnTo>
                      <a:pt x="4656" y="1658"/>
                    </a:lnTo>
                    <a:lnTo>
                      <a:pt x="4663" y="1652"/>
                    </a:lnTo>
                    <a:lnTo>
                      <a:pt x="4670" y="1648"/>
                    </a:lnTo>
                    <a:lnTo>
                      <a:pt x="4672" y="1647"/>
                    </a:lnTo>
                    <a:lnTo>
                      <a:pt x="4676" y="1647"/>
                    </a:lnTo>
                    <a:lnTo>
                      <a:pt x="4678" y="1647"/>
                    </a:lnTo>
                    <a:lnTo>
                      <a:pt x="4680" y="1648"/>
                    </a:lnTo>
                    <a:lnTo>
                      <a:pt x="4687" y="1654"/>
                    </a:lnTo>
                    <a:lnTo>
                      <a:pt x="4694" y="1661"/>
                    </a:lnTo>
                    <a:lnTo>
                      <a:pt x="4700" y="1668"/>
                    </a:lnTo>
                    <a:lnTo>
                      <a:pt x="4705" y="1676"/>
                    </a:lnTo>
                    <a:lnTo>
                      <a:pt x="4711" y="1684"/>
                    </a:lnTo>
                    <a:lnTo>
                      <a:pt x="4717" y="1691"/>
                    </a:lnTo>
                    <a:lnTo>
                      <a:pt x="4720" y="1693"/>
                    </a:lnTo>
                    <a:lnTo>
                      <a:pt x="4725" y="1695"/>
                    </a:lnTo>
                    <a:lnTo>
                      <a:pt x="4728" y="1697"/>
                    </a:lnTo>
                    <a:lnTo>
                      <a:pt x="4733" y="1699"/>
                    </a:lnTo>
                    <a:lnTo>
                      <a:pt x="4751" y="1702"/>
                    </a:lnTo>
                    <a:lnTo>
                      <a:pt x="4770" y="1705"/>
                    </a:lnTo>
                    <a:lnTo>
                      <a:pt x="4779" y="1707"/>
                    </a:lnTo>
                    <a:lnTo>
                      <a:pt x="4790" y="1707"/>
                    </a:lnTo>
                    <a:lnTo>
                      <a:pt x="4799" y="1707"/>
                    </a:lnTo>
                    <a:lnTo>
                      <a:pt x="4808" y="1705"/>
                    </a:lnTo>
                    <a:lnTo>
                      <a:pt x="4811" y="1701"/>
                    </a:lnTo>
                    <a:lnTo>
                      <a:pt x="4816" y="1697"/>
                    </a:lnTo>
                    <a:lnTo>
                      <a:pt x="4819" y="1695"/>
                    </a:lnTo>
                    <a:lnTo>
                      <a:pt x="4824" y="1693"/>
                    </a:lnTo>
                    <a:lnTo>
                      <a:pt x="4832" y="1688"/>
                    </a:lnTo>
                    <a:lnTo>
                      <a:pt x="4842" y="1681"/>
                    </a:lnTo>
                    <a:lnTo>
                      <a:pt x="4844" y="1677"/>
                    </a:lnTo>
                    <a:lnTo>
                      <a:pt x="4847" y="1674"/>
                    </a:lnTo>
                    <a:lnTo>
                      <a:pt x="4849" y="1671"/>
                    </a:lnTo>
                    <a:lnTo>
                      <a:pt x="4853" y="1667"/>
                    </a:lnTo>
                    <a:lnTo>
                      <a:pt x="4853" y="1661"/>
                    </a:lnTo>
                    <a:lnTo>
                      <a:pt x="4855" y="1656"/>
                    </a:lnTo>
                    <a:lnTo>
                      <a:pt x="4857" y="1652"/>
                    </a:lnTo>
                    <a:lnTo>
                      <a:pt x="4860" y="1647"/>
                    </a:lnTo>
                    <a:lnTo>
                      <a:pt x="4868" y="1640"/>
                    </a:lnTo>
                    <a:lnTo>
                      <a:pt x="4876" y="1634"/>
                    </a:lnTo>
                    <a:lnTo>
                      <a:pt x="4868" y="1629"/>
                    </a:lnTo>
                    <a:lnTo>
                      <a:pt x="4857" y="1626"/>
                    </a:lnTo>
                    <a:lnTo>
                      <a:pt x="4857" y="1621"/>
                    </a:lnTo>
                    <a:lnTo>
                      <a:pt x="4857" y="1617"/>
                    </a:lnTo>
                    <a:lnTo>
                      <a:pt x="4857" y="1612"/>
                    </a:lnTo>
                    <a:lnTo>
                      <a:pt x="4859" y="1609"/>
                    </a:lnTo>
                    <a:lnTo>
                      <a:pt x="4863" y="1602"/>
                    </a:lnTo>
                    <a:lnTo>
                      <a:pt x="4868" y="1595"/>
                    </a:lnTo>
                    <a:lnTo>
                      <a:pt x="4874" y="1588"/>
                    </a:lnTo>
                    <a:lnTo>
                      <a:pt x="4879" y="1580"/>
                    </a:lnTo>
                    <a:lnTo>
                      <a:pt x="4880" y="1577"/>
                    </a:lnTo>
                    <a:lnTo>
                      <a:pt x="4880" y="1573"/>
                    </a:lnTo>
                    <a:lnTo>
                      <a:pt x="4880" y="1569"/>
                    </a:lnTo>
                    <a:lnTo>
                      <a:pt x="4879" y="1564"/>
                    </a:lnTo>
                    <a:lnTo>
                      <a:pt x="4875" y="1558"/>
                    </a:lnTo>
                    <a:lnTo>
                      <a:pt x="4872" y="1554"/>
                    </a:lnTo>
                    <a:lnTo>
                      <a:pt x="4867" y="1549"/>
                    </a:lnTo>
                    <a:lnTo>
                      <a:pt x="4863" y="1545"/>
                    </a:lnTo>
                    <a:lnTo>
                      <a:pt x="4857" y="1543"/>
                    </a:lnTo>
                    <a:lnTo>
                      <a:pt x="4851" y="1539"/>
                    </a:lnTo>
                    <a:lnTo>
                      <a:pt x="4844" y="1538"/>
                    </a:lnTo>
                    <a:lnTo>
                      <a:pt x="4838" y="1536"/>
                    </a:lnTo>
                    <a:lnTo>
                      <a:pt x="4810" y="1533"/>
                    </a:lnTo>
                    <a:lnTo>
                      <a:pt x="4785" y="1532"/>
                    </a:lnTo>
                    <a:lnTo>
                      <a:pt x="4783" y="1517"/>
                    </a:lnTo>
                    <a:lnTo>
                      <a:pt x="4781" y="1504"/>
                    </a:lnTo>
                    <a:lnTo>
                      <a:pt x="4772" y="1504"/>
                    </a:lnTo>
                    <a:lnTo>
                      <a:pt x="4765" y="1503"/>
                    </a:lnTo>
                    <a:lnTo>
                      <a:pt x="4759" y="1502"/>
                    </a:lnTo>
                    <a:lnTo>
                      <a:pt x="4753" y="1499"/>
                    </a:lnTo>
                    <a:lnTo>
                      <a:pt x="4749" y="1497"/>
                    </a:lnTo>
                    <a:lnTo>
                      <a:pt x="4745" y="1495"/>
                    </a:lnTo>
                    <a:lnTo>
                      <a:pt x="4742" y="1491"/>
                    </a:lnTo>
                    <a:lnTo>
                      <a:pt x="4740" y="1488"/>
                    </a:lnTo>
                    <a:lnTo>
                      <a:pt x="4736" y="1478"/>
                    </a:lnTo>
                    <a:lnTo>
                      <a:pt x="4734" y="1466"/>
                    </a:lnTo>
                    <a:lnTo>
                      <a:pt x="4732" y="1453"/>
                    </a:lnTo>
                    <a:lnTo>
                      <a:pt x="4731" y="1437"/>
                    </a:lnTo>
                    <a:lnTo>
                      <a:pt x="4725" y="1434"/>
                    </a:lnTo>
                    <a:lnTo>
                      <a:pt x="4720" y="1432"/>
                    </a:lnTo>
                    <a:lnTo>
                      <a:pt x="4717" y="1429"/>
                    </a:lnTo>
                    <a:lnTo>
                      <a:pt x="4713" y="1425"/>
                    </a:lnTo>
                    <a:lnTo>
                      <a:pt x="4708" y="1417"/>
                    </a:lnTo>
                    <a:lnTo>
                      <a:pt x="4704" y="1408"/>
                    </a:lnTo>
                    <a:lnTo>
                      <a:pt x="4700" y="1398"/>
                    </a:lnTo>
                    <a:lnTo>
                      <a:pt x="4695" y="1389"/>
                    </a:lnTo>
                    <a:lnTo>
                      <a:pt x="4693" y="1385"/>
                    </a:lnTo>
                    <a:lnTo>
                      <a:pt x="4690" y="1382"/>
                    </a:lnTo>
                    <a:lnTo>
                      <a:pt x="4686" y="1379"/>
                    </a:lnTo>
                    <a:lnTo>
                      <a:pt x="4682" y="1375"/>
                    </a:lnTo>
                    <a:lnTo>
                      <a:pt x="4675" y="1373"/>
                    </a:lnTo>
                    <a:lnTo>
                      <a:pt x="4669" y="1372"/>
                    </a:lnTo>
                    <a:lnTo>
                      <a:pt x="4663" y="1371"/>
                    </a:lnTo>
                    <a:lnTo>
                      <a:pt x="4659" y="1371"/>
                    </a:lnTo>
                    <a:lnTo>
                      <a:pt x="4649" y="1373"/>
                    </a:lnTo>
                    <a:lnTo>
                      <a:pt x="4639" y="1379"/>
                    </a:lnTo>
                    <a:lnTo>
                      <a:pt x="4622" y="1391"/>
                    </a:lnTo>
                    <a:lnTo>
                      <a:pt x="4603" y="1402"/>
                    </a:lnTo>
                    <a:lnTo>
                      <a:pt x="4601" y="1398"/>
                    </a:lnTo>
                    <a:lnTo>
                      <a:pt x="4600" y="1393"/>
                    </a:lnTo>
                    <a:lnTo>
                      <a:pt x="4598" y="1390"/>
                    </a:lnTo>
                    <a:lnTo>
                      <a:pt x="4598" y="1387"/>
                    </a:lnTo>
                    <a:lnTo>
                      <a:pt x="4600" y="1381"/>
                    </a:lnTo>
                    <a:lnTo>
                      <a:pt x="4603" y="1375"/>
                    </a:lnTo>
                    <a:lnTo>
                      <a:pt x="4608" y="1371"/>
                    </a:lnTo>
                    <a:lnTo>
                      <a:pt x="4612" y="1366"/>
                    </a:lnTo>
                    <a:lnTo>
                      <a:pt x="4617" y="1360"/>
                    </a:lnTo>
                    <a:lnTo>
                      <a:pt x="4620" y="1352"/>
                    </a:lnTo>
                    <a:lnTo>
                      <a:pt x="4620" y="1346"/>
                    </a:lnTo>
                    <a:lnTo>
                      <a:pt x="4619" y="1339"/>
                    </a:lnTo>
                    <a:lnTo>
                      <a:pt x="4617" y="1333"/>
                    </a:lnTo>
                    <a:lnTo>
                      <a:pt x="4613" y="1326"/>
                    </a:lnTo>
                    <a:lnTo>
                      <a:pt x="4610" y="1319"/>
                    </a:lnTo>
                    <a:lnTo>
                      <a:pt x="4608" y="1313"/>
                    </a:lnTo>
                    <a:lnTo>
                      <a:pt x="4605" y="1306"/>
                    </a:lnTo>
                    <a:lnTo>
                      <a:pt x="4605" y="1298"/>
                    </a:lnTo>
                    <a:lnTo>
                      <a:pt x="4623" y="1297"/>
                    </a:lnTo>
                    <a:lnTo>
                      <a:pt x="4637" y="1294"/>
                    </a:lnTo>
                    <a:lnTo>
                      <a:pt x="4643" y="1293"/>
                    </a:lnTo>
                    <a:lnTo>
                      <a:pt x="4647" y="1291"/>
                    </a:lnTo>
                    <a:lnTo>
                      <a:pt x="4651" y="1289"/>
                    </a:lnTo>
                    <a:lnTo>
                      <a:pt x="4655" y="1286"/>
                    </a:lnTo>
                    <a:lnTo>
                      <a:pt x="4658" y="1283"/>
                    </a:lnTo>
                    <a:lnTo>
                      <a:pt x="4660" y="1278"/>
                    </a:lnTo>
                    <a:lnTo>
                      <a:pt x="4662" y="1274"/>
                    </a:lnTo>
                    <a:lnTo>
                      <a:pt x="4663" y="1268"/>
                    </a:lnTo>
                    <a:lnTo>
                      <a:pt x="4664" y="1254"/>
                    </a:lnTo>
                    <a:lnTo>
                      <a:pt x="4664" y="1237"/>
                    </a:lnTo>
                    <a:lnTo>
                      <a:pt x="4663" y="1221"/>
                    </a:lnTo>
                    <a:lnTo>
                      <a:pt x="4661" y="1209"/>
                    </a:lnTo>
                    <a:lnTo>
                      <a:pt x="4660" y="1204"/>
                    </a:lnTo>
                    <a:lnTo>
                      <a:pt x="4658" y="1200"/>
                    </a:lnTo>
                    <a:lnTo>
                      <a:pt x="4654" y="1196"/>
                    </a:lnTo>
                    <a:lnTo>
                      <a:pt x="4652" y="1193"/>
                    </a:lnTo>
                    <a:lnTo>
                      <a:pt x="4644" y="1186"/>
                    </a:lnTo>
                    <a:lnTo>
                      <a:pt x="4635" y="1182"/>
                    </a:lnTo>
                    <a:lnTo>
                      <a:pt x="4623" y="1175"/>
                    </a:lnTo>
                    <a:lnTo>
                      <a:pt x="4611" y="1168"/>
                    </a:lnTo>
                    <a:lnTo>
                      <a:pt x="4605" y="1174"/>
                    </a:lnTo>
                    <a:lnTo>
                      <a:pt x="4598" y="1178"/>
                    </a:lnTo>
                    <a:lnTo>
                      <a:pt x="4590" y="1180"/>
                    </a:lnTo>
                    <a:lnTo>
                      <a:pt x="4582" y="1182"/>
                    </a:lnTo>
                    <a:lnTo>
                      <a:pt x="4580" y="1169"/>
                    </a:lnTo>
                    <a:lnTo>
                      <a:pt x="4579" y="1155"/>
                    </a:lnTo>
                    <a:lnTo>
                      <a:pt x="4578" y="1149"/>
                    </a:lnTo>
                    <a:lnTo>
                      <a:pt x="4578" y="1143"/>
                    </a:lnTo>
                    <a:lnTo>
                      <a:pt x="4579" y="1136"/>
                    </a:lnTo>
                    <a:lnTo>
                      <a:pt x="4580" y="1130"/>
                    </a:lnTo>
                    <a:lnTo>
                      <a:pt x="4584" y="1125"/>
                    </a:lnTo>
                    <a:lnTo>
                      <a:pt x="4587" y="1120"/>
                    </a:lnTo>
                    <a:lnTo>
                      <a:pt x="4592" y="1116"/>
                    </a:lnTo>
                    <a:lnTo>
                      <a:pt x="4596" y="1111"/>
                    </a:lnTo>
                    <a:lnTo>
                      <a:pt x="4600" y="1106"/>
                    </a:lnTo>
                    <a:lnTo>
                      <a:pt x="4603" y="1101"/>
                    </a:lnTo>
                    <a:lnTo>
                      <a:pt x="4604" y="1095"/>
                    </a:lnTo>
                    <a:lnTo>
                      <a:pt x="4604" y="1088"/>
                    </a:lnTo>
                    <a:lnTo>
                      <a:pt x="4605" y="1093"/>
                    </a:lnTo>
                    <a:lnTo>
                      <a:pt x="4609" y="1095"/>
                    </a:lnTo>
                    <a:lnTo>
                      <a:pt x="4613" y="1095"/>
                    </a:lnTo>
                    <a:lnTo>
                      <a:pt x="4618" y="1095"/>
                    </a:lnTo>
                    <a:lnTo>
                      <a:pt x="4631" y="1090"/>
                    </a:lnTo>
                    <a:lnTo>
                      <a:pt x="4646" y="1084"/>
                    </a:lnTo>
                    <a:lnTo>
                      <a:pt x="4661" y="1076"/>
                    </a:lnTo>
                    <a:lnTo>
                      <a:pt x="4675" y="1065"/>
                    </a:lnTo>
                    <a:lnTo>
                      <a:pt x="4685" y="1057"/>
                    </a:lnTo>
                    <a:lnTo>
                      <a:pt x="4691" y="1051"/>
                    </a:lnTo>
                    <a:lnTo>
                      <a:pt x="4694" y="1040"/>
                    </a:lnTo>
                    <a:lnTo>
                      <a:pt x="4696" y="1031"/>
                    </a:lnTo>
                    <a:lnTo>
                      <a:pt x="4697" y="1021"/>
                    </a:lnTo>
                    <a:lnTo>
                      <a:pt x="4697" y="1011"/>
                    </a:lnTo>
                    <a:lnTo>
                      <a:pt x="4696" y="990"/>
                    </a:lnTo>
                    <a:lnTo>
                      <a:pt x="4696" y="970"/>
                    </a:lnTo>
                    <a:lnTo>
                      <a:pt x="4697" y="950"/>
                    </a:lnTo>
                    <a:lnTo>
                      <a:pt x="4701" y="931"/>
                    </a:lnTo>
                    <a:lnTo>
                      <a:pt x="4702" y="912"/>
                    </a:lnTo>
                    <a:lnTo>
                      <a:pt x="4702" y="892"/>
                    </a:lnTo>
                    <a:lnTo>
                      <a:pt x="4694" y="892"/>
                    </a:lnTo>
                    <a:lnTo>
                      <a:pt x="4686" y="895"/>
                    </a:lnTo>
                    <a:lnTo>
                      <a:pt x="4678" y="897"/>
                    </a:lnTo>
                    <a:lnTo>
                      <a:pt x="4670" y="900"/>
                    </a:lnTo>
                    <a:lnTo>
                      <a:pt x="4662" y="904"/>
                    </a:lnTo>
                    <a:lnTo>
                      <a:pt x="4654" y="906"/>
                    </a:lnTo>
                    <a:lnTo>
                      <a:pt x="4647" y="907"/>
                    </a:lnTo>
                    <a:lnTo>
                      <a:pt x="4639" y="907"/>
                    </a:lnTo>
                    <a:lnTo>
                      <a:pt x="4639" y="895"/>
                    </a:lnTo>
                    <a:lnTo>
                      <a:pt x="4642" y="882"/>
                    </a:lnTo>
                    <a:lnTo>
                      <a:pt x="4645" y="870"/>
                    </a:lnTo>
                    <a:lnTo>
                      <a:pt x="4650" y="857"/>
                    </a:lnTo>
                    <a:lnTo>
                      <a:pt x="4660" y="832"/>
                    </a:lnTo>
                    <a:lnTo>
                      <a:pt x="4670" y="807"/>
                    </a:lnTo>
                    <a:lnTo>
                      <a:pt x="4675" y="794"/>
                    </a:lnTo>
                    <a:lnTo>
                      <a:pt x="4679" y="782"/>
                    </a:lnTo>
                    <a:lnTo>
                      <a:pt x="4682" y="770"/>
                    </a:lnTo>
                    <a:lnTo>
                      <a:pt x="4683" y="758"/>
                    </a:lnTo>
                    <a:lnTo>
                      <a:pt x="4683" y="745"/>
                    </a:lnTo>
                    <a:lnTo>
                      <a:pt x="4679" y="733"/>
                    </a:lnTo>
                    <a:lnTo>
                      <a:pt x="4677" y="727"/>
                    </a:lnTo>
                    <a:lnTo>
                      <a:pt x="4675" y="720"/>
                    </a:lnTo>
                    <a:lnTo>
                      <a:pt x="4671" y="715"/>
                    </a:lnTo>
                    <a:lnTo>
                      <a:pt x="4667" y="708"/>
                    </a:lnTo>
                    <a:lnTo>
                      <a:pt x="4663" y="704"/>
                    </a:lnTo>
                    <a:lnTo>
                      <a:pt x="4660" y="701"/>
                    </a:lnTo>
                    <a:lnTo>
                      <a:pt x="4655" y="699"/>
                    </a:lnTo>
                    <a:lnTo>
                      <a:pt x="4652" y="696"/>
                    </a:lnTo>
                    <a:lnTo>
                      <a:pt x="4643" y="693"/>
                    </a:lnTo>
                    <a:lnTo>
                      <a:pt x="4634" y="690"/>
                    </a:lnTo>
                    <a:lnTo>
                      <a:pt x="4625" y="687"/>
                    </a:lnTo>
                    <a:lnTo>
                      <a:pt x="4617" y="683"/>
                    </a:lnTo>
                    <a:lnTo>
                      <a:pt x="4613" y="679"/>
                    </a:lnTo>
                    <a:lnTo>
                      <a:pt x="4610" y="677"/>
                    </a:lnTo>
                    <a:lnTo>
                      <a:pt x="4606" y="673"/>
                    </a:lnTo>
                    <a:lnTo>
                      <a:pt x="4604" y="668"/>
                    </a:lnTo>
                    <a:lnTo>
                      <a:pt x="4602" y="659"/>
                    </a:lnTo>
                    <a:lnTo>
                      <a:pt x="4600" y="651"/>
                    </a:lnTo>
                    <a:lnTo>
                      <a:pt x="4598" y="642"/>
                    </a:lnTo>
                    <a:lnTo>
                      <a:pt x="4598" y="633"/>
                    </a:lnTo>
                    <a:lnTo>
                      <a:pt x="4600" y="613"/>
                    </a:lnTo>
                    <a:lnTo>
                      <a:pt x="4598" y="595"/>
                    </a:lnTo>
                    <a:lnTo>
                      <a:pt x="4596" y="584"/>
                    </a:lnTo>
                    <a:lnTo>
                      <a:pt x="4593" y="571"/>
                    </a:lnTo>
                    <a:lnTo>
                      <a:pt x="4589" y="560"/>
                    </a:lnTo>
                    <a:lnTo>
                      <a:pt x="4587" y="547"/>
                    </a:lnTo>
                    <a:lnTo>
                      <a:pt x="4594" y="546"/>
                    </a:lnTo>
                    <a:lnTo>
                      <a:pt x="4601" y="546"/>
                    </a:lnTo>
                    <a:lnTo>
                      <a:pt x="4608" y="546"/>
                    </a:lnTo>
                    <a:lnTo>
                      <a:pt x="4612" y="547"/>
                    </a:lnTo>
                    <a:lnTo>
                      <a:pt x="4617" y="551"/>
                    </a:lnTo>
                    <a:lnTo>
                      <a:pt x="4620" y="555"/>
                    </a:lnTo>
                    <a:lnTo>
                      <a:pt x="4621" y="561"/>
                    </a:lnTo>
                    <a:lnTo>
                      <a:pt x="4621" y="569"/>
                    </a:lnTo>
                    <a:lnTo>
                      <a:pt x="4626" y="569"/>
                    </a:lnTo>
                    <a:lnTo>
                      <a:pt x="4629" y="569"/>
                    </a:lnTo>
                    <a:lnTo>
                      <a:pt x="4633" y="568"/>
                    </a:lnTo>
                    <a:lnTo>
                      <a:pt x="4636" y="567"/>
                    </a:lnTo>
                    <a:lnTo>
                      <a:pt x="4643" y="562"/>
                    </a:lnTo>
                    <a:lnTo>
                      <a:pt x="4650" y="556"/>
                    </a:lnTo>
                    <a:lnTo>
                      <a:pt x="4656" y="551"/>
                    </a:lnTo>
                    <a:lnTo>
                      <a:pt x="4664" y="545"/>
                    </a:lnTo>
                    <a:lnTo>
                      <a:pt x="4671" y="540"/>
                    </a:lnTo>
                    <a:lnTo>
                      <a:pt x="4678" y="537"/>
                    </a:lnTo>
                    <a:lnTo>
                      <a:pt x="4686" y="535"/>
                    </a:lnTo>
                    <a:lnTo>
                      <a:pt x="4694" y="532"/>
                    </a:lnTo>
                    <a:lnTo>
                      <a:pt x="4701" y="530"/>
                    </a:lnTo>
                    <a:lnTo>
                      <a:pt x="4708" y="527"/>
                    </a:lnTo>
                    <a:lnTo>
                      <a:pt x="4713" y="522"/>
                    </a:lnTo>
                    <a:lnTo>
                      <a:pt x="4718" y="517"/>
                    </a:lnTo>
                    <a:lnTo>
                      <a:pt x="4723" y="510"/>
                    </a:lnTo>
                    <a:lnTo>
                      <a:pt x="4726" y="503"/>
                    </a:lnTo>
                    <a:lnTo>
                      <a:pt x="4728" y="493"/>
                    </a:lnTo>
                    <a:lnTo>
                      <a:pt x="4729" y="485"/>
                    </a:lnTo>
                    <a:lnTo>
                      <a:pt x="4728" y="477"/>
                    </a:lnTo>
                    <a:lnTo>
                      <a:pt x="4727" y="471"/>
                    </a:lnTo>
                    <a:lnTo>
                      <a:pt x="4725" y="465"/>
                    </a:lnTo>
                    <a:lnTo>
                      <a:pt x="4721" y="461"/>
                    </a:lnTo>
                    <a:lnTo>
                      <a:pt x="4717" y="457"/>
                    </a:lnTo>
                    <a:lnTo>
                      <a:pt x="4711" y="454"/>
                    </a:lnTo>
                    <a:lnTo>
                      <a:pt x="4701" y="462"/>
                    </a:lnTo>
                    <a:lnTo>
                      <a:pt x="4691" y="469"/>
                    </a:lnTo>
                    <a:lnTo>
                      <a:pt x="4684" y="472"/>
                    </a:lnTo>
                    <a:lnTo>
                      <a:pt x="4678" y="474"/>
                    </a:lnTo>
                    <a:lnTo>
                      <a:pt x="4671" y="476"/>
                    </a:lnTo>
                    <a:lnTo>
                      <a:pt x="4664" y="477"/>
                    </a:lnTo>
                    <a:lnTo>
                      <a:pt x="4671" y="476"/>
                    </a:lnTo>
                    <a:lnTo>
                      <a:pt x="4678" y="474"/>
                    </a:lnTo>
                    <a:lnTo>
                      <a:pt x="4684" y="472"/>
                    </a:lnTo>
                    <a:lnTo>
                      <a:pt x="4691" y="469"/>
                    </a:lnTo>
                    <a:lnTo>
                      <a:pt x="4701" y="462"/>
                    </a:lnTo>
                    <a:lnTo>
                      <a:pt x="4711" y="454"/>
                    </a:lnTo>
                    <a:lnTo>
                      <a:pt x="4705" y="450"/>
                    </a:lnTo>
                    <a:lnTo>
                      <a:pt x="4697" y="448"/>
                    </a:lnTo>
                    <a:lnTo>
                      <a:pt x="4691" y="446"/>
                    </a:lnTo>
                    <a:lnTo>
                      <a:pt x="4683" y="445"/>
                    </a:lnTo>
                    <a:lnTo>
                      <a:pt x="4666" y="443"/>
                    </a:lnTo>
                    <a:lnTo>
                      <a:pt x="4651" y="441"/>
                    </a:lnTo>
                    <a:lnTo>
                      <a:pt x="4641" y="439"/>
                    </a:lnTo>
                    <a:lnTo>
                      <a:pt x="4631" y="437"/>
                    </a:lnTo>
                    <a:lnTo>
                      <a:pt x="4621" y="433"/>
                    </a:lnTo>
                    <a:lnTo>
                      <a:pt x="4613" y="430"/>
                    </a:lnTo>
                    <a:lnTo>
                      <a:pt x="4604" y="425"/>
                    </a:lnTo>
                    <a:lnTo>
                      <a:pt x="4596" y="420"/>
                    </a:lnTo>
                    <a:lnTo>
                      <a:pt x="4588" y="414"/>
                    </a:lnTo>
                    <a:lnTo>
                      <a:pt x="4581" y="407"/>
                    </a:lnTo>
                    <a:lnTo>
                      <a:pt x="4568" y="392"/>
                    </a:lnTo>
                    <a:lnTo>
                      <a:pt x="4555" y="378"/>
                    </a:lnTo>
                    <a:lnTo>
                      <a:pt x="4545" y="361"/>
                    </a:lnTo>
                    <a:lnTo>
                      <a:pt x="4537" y="342"/>
                    </a:lnTo>
                    <a:lnTo>
                      <a:pt x="4534" y="338"/>
                    </a:lnTo>
                    <a:lnTo>
                      <a:pt x="4531" y="333"/>
                    </a:lnTo>
                    <a:lnTo>
                      <a:pt x="4528" y="330"/>
                    </a:lnTo>
                    <a:lnTo>
                      <a:pt x="4523" y="326"/>
                    </a:lnTo>
                    <a:lnTo>
                      <a:pt x="4515" y="322"/>
                    </a:lnTo>
                    <a:lnTo>
                      <a:pt x="4507" y="318"/>
                    </a:lnTo>
                    <a:lnTo>
                      <a:pt x="4499" y="315"/>
                    </a:lnTo>
                    <a:lnTo>
                      <a:pt x="4493" y="312"/>
                    </a:lnTo>
                    <a:lnTo>
                      <a:pt x="4489" y="309"/>
                    </a:lnTo>
                    <a:lnTo>
                      <a:pt x="4487" y="307"/>
                    </a:lnTo>
                    <a:lnTo>
                      <a:pt x="4485" y="304"/>
                    </a:lnTo>
                    <a:lnTo>
                      <a:pt x="4482" y="300"/>
                    </a:lnTo>
                    <a:lnTo>
                      <a:pt x="4467" y="300"/>
                    </a:lnTo>
                    <a:lnTo>
                      <a:pt x="4456" y="299"/>
                    </a:lnTo>
                    <a:lnTo>
                      <a:pt x="4452" y="298"/>
                    </a:lnTo>
                    <a:lnTo>
                      <a:pt x="4447" y="294"/>
                    </a:lnTo>
                    <a:lnTo>
                      <a:pt x="4442" y="290"/>
                    </a:lnTo>
                    <a:lnTo>
                      <a:pt x="4437" y="284"/>
                    </a:lnTo>
                    <a:lnTo>
                      <a:pt x="4433" y="282"/>
                    </a:lnTo>
                    <a:lnTo>
                      <a:pt x="4429" y="281"/>
                    </a:lnTo>
                    <a:lnTo>
                      <a:pt x="4424" y="281"/>
                    </a:lnTo>
                    <a:lnTo>
                      <a:pt x="4420" y="283"/>
                    </a:lnTo>
                    <a:lnTo>
                      <a:pt x="4412" y="289"/>
                    </a:lnTo>
                    <a:lnTo>
                      <a:pt x="4406" y="294"/>
                    </a:lnTo>
                    <a:lnTo>
                      <a:pt x="4397" y="304"/>
                    </a:lnTo>
                    <a:lnTo>
                      <a:pt x="4388" y="312"/>
                    </a:lnTo>
                    <a:lnTo>
                      <a:pt x="4380" y="318"/>
                    </a:lnTo>
                    <a:lnTo>
                      <a:pt x="4371" y="323"/>
                    </a:lnTo>
                    <a:lnTo>
                      <a:pt x="4362" y="326"/>
                    </a:lnTo>
                    <a:lnTo>
                      <a:pt x="4351" y="330"/>
                    </a:lnTo>
                    <a:lnTo>
                      <a:pt x="4340" y="331"/>
                    </a:lnTo>
                    <a:lnTo>
                      <a:pt x="4326" y="333"/>
                    </a:lnTo>
                    <a:lnTo>
                      <a:pt x="4300" y="334"/>
                    </a:lnTo>
                    <a:lnTo>
                      <a:pt x="4273" y="335"/>
                    </a:lnTo>
                    <a:lnTo>
                      <a:pt x="4260" y="334"/>
                    </a:lnTo>
                    <a:lnTo>
                      <a:pt x="4247" y="333"/>
                    </a:lnTo>
                    <a:lnTo>
                      <a:pt x="4234" y="330"/>
                    </a:lnTo>
                    <a:lnTo>
                      <a:pt x="4222" y="325"/>
                    </a:lnTo>
                    <a:lnTo>
                      <a:pt x="4207" y="318"/>
                    </a:lnTo>
                    <a:lnTo>
                      <a:pt x="4192" y="312"/>
                    </a:lnTo>
                    <a:lnTo>
                      <a:pt x="4178" y="307"/>
                    </a:lnTo>
                    <a:lnTo>
                      <a:pt x="4165" y="304"/>
                    </a:lnTo>
                    <a:lnTo>
                      <a:pt x="4151" y="302"/>
                    </a:lnTo>
                    <a:lnTo>
                      <a:pt x="4136" y="301"/>
                    </a:lnTo>
                    <a:lnTo>
                      <a:pt x="4121" y="302"/>
                    </a:lnTo>
                    <a:lnTo>
                      <a:pt x="4104" y="306"/>
                    </a:lnTo>
                    <a:lnTo>
                      <a:pt x="4084" y="310"/>
                    </a:lnTo>
                    <a:lnTo>
                      <a:pt x="4053" y="316"/>
                    </a:lnTo>
                    <a:lnTo>
                      <a:pt x="4046" y="316"/>
                    </a:lnTo>
                    <a:lnTo>
                      <a:pt x="4038" y="316"/>
                    </a:lnTo>
                    <a:lnTo>
                      <a:pt x="4032" y="316"/>
                    </a:lnTo>
                    <a:lnTo>
                      <a:pt x="4026" y="315"/>
                    </a:lnTo>
                    <a:lnTo>
                      <a:pt x="4021" y="313"/>
                    </a:lnTo>
                    <a:lnTo>
                      <a:pt x="4017" y="309"/>
                    </a:lnTo>
                    <a:lnTo>
                      <a:pt x="4014" y="306"/>
                    </a:lnTo>
                    <a:lnTo>
                      <a:pt x="4013" y="300"/>
                    </a:lnTo>
                    <a:lnTo>
                      <a:pt x="4012" y="293"/>
                    </a:lnTo>
                    <a:lnTo>
                      <a:pt x="4011" y="288"/>
                    </a:lnTo>
                    <a:lnTo>
                      <a:pt x="4009" y="283"/>
                    </a:lnTo>
                    <a:lnTo>
                      <a:pt x="4006" y="279"/>
                    </a:lnTo>
                    <a:lnTo>
                      <a:pt x="4004" y="274"/>
                    </a:lnTo>
                    <a:lnTo>
                      <a:pt x="4001" y="272"/>
                    </a:lnTo>
                    <a:lnTo>
                      <a:pt x="3996" y="268"/>
                    </a:lnTo>
                    <a:lnTo>
                      <a:pt x="3993" y="266"/>
                    </a:lnTo>
                    <a:lnTo>
                      <a:pt x="3982" y="264"/>
                    </a:lnTo>
                    <a:lnTo>
                      <a:pt x="3972" y="263"/>
                    </a:lnTo>
                    <a:lnTo>
                      <a:pt x="3961" y="261"/>
                    </a:lnTo>
                    <a:lnTo>
                      <a:pt x="3949" y="261"/>
                    </a:lnTo>
                    <a:lnTo>
                      <a:pt x="3941" y="261"/>
                    </a:lnTo>
                    <a:lnTo>
                      <a:pt x="3935" y="260"/>
                    </a:lnTo>
                    <a:lnTo>
                      <a:pt x="3929" y="259"/>
                    </a:lnTo>
                    <a:lnTo>
                      <a:pt x="3924" y="257"/>
                    </a:lnTo>
                    <a:lnTo>
                      <a:pt x="3920" y="255"/>
                    </a:lnTo>
                    <a:lnTo>
                      <a:pt x="3916" y="252"/>
                    </a:lnTo>
                    <a:lnTo>
                      <a:pt x="3913" y="249"/>
                    </a:lnTo>
                    <a:lnTo>
                      <a:pt x="3911" y="246"/>
                    </a:lnTo>
                    <a:lnTo>
                      <a:pt x="3905" y="238"/>
                    </a:lnTo>
                    <a:lnTo>
                      <a:pt x="3899" y="230"/>
                    </a:lnTo>
                    <a:lnTo>
                      <a:pt x="3892" y="220"/>
                    </a:lnTo>
                    <a:lnTo>
                      <a:pt x="3883" y="212"/>
                    </a:lnTo>
                    <a:lnTo>
                      <a:pt x="3878" y="209"/>
                    </a:lnTo>
                    <a:lnTo>
                      <a:pt x="3873" y="207"/>
                    </a:lnTo>
                    <a:lnTo>
                      <a:pt x="3867" y="207"/>
                    </a:lnTo>
                    <a:lnTo>
                      <a:pt x="3864" y="208"/>
                    </a:lnTo>
                    <a:lnTo>
                      <a:pt x="3861" y="210"/>
                    </a:lnTo>
                    <a:lnTo>
                      <a:pt x="3857" y="214"/>
                    </a:lnTo>
                    <a:lnTo>
                      <a:pt x="3854" y="218"/>
                    </a:lnTo>
                    <a:lnTo>
                      <a:pt x="3851" y="223"/>
                    </a:lnTo>
                    <a:lnTo>
                      <a:pt x="3845" y="246"/>
                    </a:lnTo>
                    <a:lnTo>
                      <a:pt x="3841" y="264"/>
                    </a:lnTo>
                    <a:lnTo>
                      <a:pt x="3831" y="264"/>
                    </a:lnTo>
                    <a:lnTo>
                      <a:pt x="3822" y="264"/>
                    </a:lnTo>
                    <a:lnTo>
                      <a:pt x="3813" y="266"/>
                    </a:lnTo>
                    <a:lnTo>
                      <a:pt x="3804" y="268"/>
                    </a:lnTo>
                    <a:lnTo>
                      <a:pt x="3805" y="280"/>
                    </a:lnTo>
                    <a:lnTo>
                      <a:pt x="3806" y="291"/>
                    </a:lnTo>
                    <a:lnTo>
                      <a:pt x="3792" y="290"/>
                    </a:lnTo>
                    <a:lnTo>
                      <a:pt x="3779" y="288"/>
                    </a:lnTo>
                    <a:lnTo>
                      <a:pt x="3764" y="284"/>
                    </a:lnTo>
                    <a:lnTo>
                      <a:pt x="3749" y="281"/>
                    </a:lnTo>
                    <a:lnTo>
                      <a:pt x="3734" y="277"/>
                    </a:lnTo>
                    <a:lnTo>
                      <a:pt x="3719" y="275"/>
                    </a:lnTo>
                    <a:lnTo>
                      <a:pt x="3706" y="274"/>
                    </a:lnTo>
                    <a:lnTo>
                      <a:pt x="3692" y="274"/>
                    </a:lnTo>
                    <a:lnTo>
                      <a:pt x="3692" y="292"/>
                    </a:lnTo>
                    <a:lnTo>
                      <a:pt x="3693" y="310"/>
                    </a:lnTo>
                    <a:lnTo>
                      <a:pt x="3695" y="329"/>
                    </a:lnTo>
                    <a:lnTo>
                      <a:pt x="3695" y="348"/>
                    </a:lnTo>
                    <a:lnTo>
                      <a:pt x="3681" y="348"/>
                    </a:lnTo>
                    <a:lnTo>
                      <a:pt x="3665" y="350"/>
                    </a:lnTo>
                    <a:lnTo>
                      <a:pt x="3649" y="353"/>
                    </a:lnTo>
                    <a:lnTo>
                      <a:pt x="3634" y="357"/>
                    </a:lnTo>
                    <a:lnTo>
                      <a:pt x="3609" y="362"/>
                    </a:lnTo>
                    <a:lnTo>
                      <a:pt x="3585" y="365"/>
                    </a:lnTo>
                    <a:lnTo>
                      <a:pt x="3572" y="366"/>
                    </a:lnTo>
                    <a:lnTo>
                      <a:pt x="3561" y="365"/>
                    </a:lnTo>
                    <a:lnTo>
                      <a:pt x="3550" y="363"/>
                    </a:lnTo>
                    <a:lnTo>
                      <a:pt x="3538" y="359"/>
                    </a:lnTo>
                    <a:lnTo>
                      <a:pt x="3527" y="354"/>
                    </a:lnTo>
                    <a:lnTo>
                      <a:pt x="3516" y="345"/>
                    </a:lnTo>
                    <a:lnTo>
                      <a:pt x="3504" y="335"/>
                    </a:lnTo>
                    <a:lnTo>
                      <a:pt x="3493" y="326"/>
                    </a:lnTo>
                    <a:lnTo>
                      <a:pt x="3481" y="318"/>
                    </a:lnTo>
                    <a:lnTo>
                      <a:pt x="3469" y="312"/>
                    </a:lnTo>
                    <a:lnTo>
                      <a:pt x="3463" y="309"/>
                    </a:lnTo>
                    <a:lnTo>
                      <a:pt x="3456" y="308"/>
                    </a:lnTo>
                    <a:lnTo>
                      <a:pt x="3451" y="308"/>
                    </a:lnTo>
                    <a:lnTo>
                      <a:pt x="3444" y="309"/>
                    </a:lnTo>
                    <a:lnTo>
                      <a:pt x="3439" y="316"/>
                    </a:lnTo>
                    <a:lnTo>
                      <a:pt x="3434" y="324"/>
                    </a:lnTo>
                    <a:lnTo>
                      <a:pt x="3427" y="331"/>
                    </a:lnTo>
                    <a:lnTo>
                      <a:pt x="3419" y="337"/>
                    </a:lnTo>
                    <a:lnTo>
                      <a:pt x="3415" y="338"/>
                    </a:lnTo>
                    <a:lnTo>
                      <a:pt x="3411" y="339"/>
                    </a:lnTo>
                    <a:lnTo>
                      <a:pt x="3407" y="339"/>
                    </a:lnTo>
                    <a:lnTo>
                      <a:pt x="3404" y="339"/>
                    </a:lnTo>
                    <a:lnTo>
                      <a:pt x="3400" y="337"/>
                    </a:lnTo>
                    <a:lnTo>
                      <a:pt x="3397" y="334"/>
                    </a:lnTo>
                    <a:lnTo>
                      <a:pt x="3395" y="330"/>
                    </a:lnTo>
                    <a:lnTo>
                      <a:pt x="3391" y="324"/>
                    </a:lnTo>
                    <a:lnTo>
                      <a:pt x="3390" y="317"/>
                    </a:lnTo>
                    <a:lnTo>
                      <a:pt x="3389" y="309"/>
                    </a:lnTo>
                    <a:lnTo>
                      <a:pt x="3388" y="302"/>
                    </a:lnTo>
                    <a:lnTo>
                      <a:pt x="3388" y="294"/>
                    </a:lnTo>
                    <a:lnTo>
                      <a:pt x="3389" y="280"/>
                    </a:lnTo>
                    <a:lnTo>
                      <a:pt x="3389" y="265"/>
                    </a:lnTo>
                    <a:lnTo>
                      <a:pt x="3385" y="264"/>
                    </a:lnTo>
                    <a:lnTo>
                      <a:pt x="3381" y="265"/>
                    </a:lnTo>
                    <a:lnTo>
                      <a:pt x="3378" y="265"/>
                    </a:lnTo>
                    <a:lnTo>
                      <a:pt x="3375" y="266"/>
                    </a:lnTo>
                    <a:lnTo>
                      <a:pt x="3371" y="271"/>
                    </a:lnTo>
                    <a:lnTo>
                      <a:pt x="3367" y="276"/>
                    </a:lnTo>
                    <a:lnTo>
                      <a:pt x="3365" y="282"/>
                    </a:lnTo>
                    <a:lnTo>
                      <a:pt x="3362" y="289"/>
                    </a:lnTo>
                    <a:lnTo>
                      <a:pt x="3358" y="294"/>
                    </a:lnTo>
                    <a:lnTo>
                      <a:pt x="3353" y="299"/>
                    </a:lnTo>
                    <a:lnTo>
                      <a:pt x="3346" y="302"/>
                    </a:lnTo>
                    <a:lnTo>
                      <a:pt x="3339" y="304"/>
                    </a:lnTo>
                    <a:lnTo>
                      <a:pt x="3332" y="302"/>
                    </a:lnTo>
                    <a:lnTo>
                      <a:pt x="3325" y="301"/>
                    </a:lnTo>
                    <a:lnTo>
                      <a:pt x="3311" y="294"/>
                    </a:lnTo>
                    <a:lnTo>
                      <a:pt x="3298" y="289"/>
                    </a:lnTo>
                    <a:lnTo>
                      <a:pt x="3290" y="285"/>
                    </a:lnTo>
                    <a:lnTo>
                      <a:pt x="3282" y="284"/>
                    </a:lnTo>
                    <a:lnTo>
                      <a:pt x="3274" y="283"/>
                    </a:lnTo>
                    <a:lnTo>
                      <a:pt x="3266" y="284"/>
                    </a:lnTo>
                    <a:lnTo>
                      <a:pt x="3259" y="287"/>
                    </a:lnTo>
                    <a:lnTo>
                      <a:pt x="3252" y="289"/>
                    </a:lnTo>
                    <a:lnTo>
                      <a:pt x="3247" y="292"/>
                    </a:lnTo>
                    <a:lnTo>
                      <a:pt x="3240" y="297"/>
                    </a:lnTo>
                    <a:lnTo>
                      <a:pt x="3235" y="302"/>
                    </a:lnTo>
                    <a:lnTo>
                      <a:pt x="3230" y="308"/>
                    </a:lnTo>
                    <a:lnTo>
                      <a:pt x="3225" y="315"/>
                    </a:lnTo>
                    <a:lnTo>
                      <a:pt x="3222" y="322"/>
                    </a:lnTo>
                    <a:lnTo>
                      <a:pt x="3218" y="330"/>
                    </a:lnTo>
                    <a:lnTo>
                      <a:pt x="3216" y="337"/>
                    </a:lnTo>
                    <a:lnTo>
                      <a:pt x="3214" y="345"/>
                    </a:lnTo>
                    <a:lnTo>
                      <a:pt x="3213" y="353"/>
                    </a:lnTo>
                    <a:lnTo>
                      <a:pt x="3197" y="354"/>
                    </a:lnTo>
                    <a:lnTo>
                      <a:pt x="3181" y="356"/>
                    </a:lnTo>
                    <a:lnTo>
                      <a:pt x="3166" y="358"/>
                    </a:lnTo>
                    <a:lnTo>
                      <a:pt x="3151" y="362"/>
                    </a:lnTo>
                    <a:lnTo>
                      <a:pt x="3122" y="371"/>
                    </a:lnTo>
                    <a:lnTo>
                      <a:pt x="3092" y="380"/>
                    </a:lnTo>
                    <a:lnTo>
                      <a:pt x="3078" y="383"/>
                    </a:lnTo>
                    <a:lnTo>
                      <a:pt x="3063" y="387"/>
                    </a:lnTo>
                    <a:lnTo>
                      <a:pt x="3049" y="390"/>
                    </a:lnTo>
                    <a:lnTo>
                      <a:pt x="3033" y="392"/>
                    </a:lnTo>
                    <a:lnTo>
                      <a:pt x="3018" y="394"/>
                    </a:lnTo>
                    <a:lnTo>
                      <a:pt x="3002" y="394"/>
                    </a:lnTo>
                    <a:lnTo>
                      <a:pt x="2986" y="392"/>
                    </a:lnTo>
                    <a:lnTo>
                      <a:pt x="2969" y="390"/>
                    </a:lnTo>
                    <a:lnTo>
                      <a:pt x="2948" y="388"/>
                    </a:lnTo>
                    <a:lnTo>
                      <a:pt x="2932" y="388"/>
                    </a:lnTo>
                    <a:lnTo>
                      <a:pt x="2927" y="387"/>
                    </a:lnTo>
                    <a:lnTo>
                      <a:pt x="2920" y="383"/>
                    </a:lnTo>
                    <a:lnTo>
                      <a:pt x="2913" y="376"/>
                    </a:lnTo>
                    <a:lnTo>
                      <a:pt x="2905" y="366"/>
                    </a:lnTo>
                    <a:lnTo>
                      <a:pt x="2902" y="362"/>
                    </a:lnTo>
                    <a:lnTo>
                      <a:pt x="2898" y="359"/>
                    </a:lnTo>
                    <a:lnTo>
                      <a:pt x="2895" y="357"/>
                    </a:lnTo>
                    <a:lnTo>
                      <a:pt x="2891" y="357"/>
                    </a:lnTo>
                    <a:lnTo>
                      <a:pt x="2888" y="358"/>
                    </a:lnTo>
                    <a:lnTo>
                      <a:pt x="2885" y="361"/>
                    </a:lnTo>
                    <a:lnTo>
                      <a:pt x="2881" y="363"/>
                    </a:lnTo>
                    <a:lnTo>
                      <a:pt x="2878" y="366"/>
                    </a:lnTo>
                    <a:lnTo>
                      <a:pt x="2873" y="375"/>
                    </a:lnTo>
                    <a:lnTo>
                      <a:pt x="2869" y="384"/>
                    </a:lnTo>
                    <a:lnTo>
                      <a:pt x="2866" y="394"/>
                    </a:lnTo>
                    <a:lnTo>
                      <a:pt x="2866" y="400"/>
                    </a:lnTo>
                    <a:lnTo>
                      <a:pt x="2861" y="399"/>
                    </a:lnTo>
                    <a:lnTo>
                      <a:pt x="2856" y="396"/>
                    </a:lnTo>
                    <a:lnTo>
                      <a:pt x="2850" y="391"/>
                    </a:lnTo>
                    <a:lnTo>
                      <a:pt x="2847" y="387"/>
                    </a:lnTo>
                    <a:lnTo>
                      <a:pt x="2839" y="374"/>
                    </a:lnTo>
                    <a:lnTo>
                      <a:pt x="2832" y="358"/>
                    </a:lnTo>
                    <a:lnTo>
                      <a:pt x="2822" y="326"/>
                    </a:lnTo>
                    <a:lnTo>
                      <a:pt x="2813" y="300"/>
                    </a:lnTo>
                    <a:lnTo>
                      <a:pt x="2827" y="300"/>
                    </a:lnTo>
                    <a:lnTo>
                      <a:pt x="2841" y="301"/>
                    </a:lnTo>
                    <a:lnTo>
                      <a:pt x="2855" y="304"/>
                    </a:lnTo>
                    <a:lnTo>
                      <a:pt x="2870" y="304"/>
                    </a:lnTo>
                    <a:lnTo>
                      <a:pt x="2876" y="302"/>
                    </a:lnTo>
                    <a:lnTo>
                      <a:pt x="2882" y="301"/>
                    </a:lnTo>
                    <a:lnTo>
                      <a:pt x="2888" y="299"/>
                    </a:lnTo>
                    <a:lnTo>
                      <a:pt x="2893" y="297"/>
                    </a:lnTo>
                    <a:lnTo>
                      <a:pt x="2895" y="310"/>
                    </a:lnTo>
                    <a:lnTo>
                      <a:pt x="2899" y="322"/>
                    </a:lnTo>
                    <a:lnTo>
                      <a:pt x="2905" y="315"/>
                    </a:lnTo>
                    <a:lnTo>
                      <a:pt x="2912" y="309"/>
                    </a:lnTo>
                    <a:lnTo>
                      <a:pt x="2921" y="305"/>
                    </a:lnTo>
                    <a:lnTo>
                      <a:pt x="2929" y="301"/>
                    </a:lnTo>
                    <a:lnTo>
                      <a:pt x="2923" y="293"/>
                    </a:lnTo>
                    <a:lnTo>
                      <a:pt x="2918" y="284"/>
                    </a:lnTo>
                    <a:lnTo>
                      <a:pt x="2912" y="274"/>
                    </a:lnTo>
                    <a:lnTo>
                      <a:pt x="2907" y="264"/>
                    </a:lnTo>
                    <a:lnTo>
                      <a:pt x="2897" y="242"/>
                    </a:lnTo>
                    <a:lnTo>
                      <a:pt x="2887" y="220"/>
                    </a:lnTo>
                    <a:lnTo>
                      <a:pt x="2881" y="210"/>
                    </a:lnTo>
                    <a:lnTo>
                      <a:pt x="2876" y="200"/>
                    </a:lnTo>
                    <a:lnTo>
                      <a:pt x="2869" y="191"/>
                    </a:lnTo>
                    <a:lnTo>
                      <a:pt x="2862" y="183"/>
                    </a:lnTo>
                    <a:lnTo>
                      <a:pt x="2854" y="175"/>
                    </a:lnTo>
                    <a:lnTo>
                      <a:pt x="2845" y="169"/>
                    </a:lnTo>
                    <a:lnTo>
                      <a:pt x="2835" y="165"/>
                    </a:lnTo>
                    <a:lnTo>
                      <a:pt x="2824" y="162"/>
                    </a:lnTo>
                    <a:lnTo>
                      <a:pt x="2813" y="161"/>
                    </a:lnTo>
                    <a:lnTo>
                      <a:pt x="2803" y="160"/>
                    </a:lnTo>
                    <a:lnTo>
                      <a:pt x="2794" y="160"/>
                    </a:lnTo>
                    <a:lnTo>
                      <a:pt x="2784" y="161"/>
                    </a:lnTo>
                    <a:lnTo>
                      <a:pt x="2776" y="164"/>
                    </a:lnTo>
                    <a:lnTo>
                      <a:pt x="2769" y="166"/>
                    </a:lnTo>
                    <a:lnTo>
                      <a:pt x="2761" y="168"/>
                    </a:lnTo>
                    <a:lnTo>
                      <a:pt x="2754" y="171"/>
                    </a:lnTo>
                    <a:lnTo>
                      <a:pt x="2748" y="176"/>
                    </a:lnTo>
                    <a:lnTo>
                      <a:pt x="2741" y="182"/>
                    </a:lnTo>
                    <a:lnTo>
                      <a:pt x="2735" y="187"/>
                    </a:lnTo>
                    <a:lnTo>
                      <a:pt x="2730" y="193"/>
                    </a:lnTo>
                    <a:lnTo>
                      <a:pt x="2720" y="208"/>
                    </a:lnTo>
                    <a:lnTo>
                      <a:pt x="2710" y="225"/>
                    </a:lnTo>
                    <a:lnTo>
                      <a:pt x="2701" y="225"/>
                    </a:lnTo>
                    <a:lnTo>
                      <a:pt x="2691" y="225"/>
                    </a:lnTo>
                    <a:lnTo>
                      <a:pt x="2680" y="224"/>
                    </a:lnTo>
                    <a:lnTo>
                      <a:pt x="2668" y="225"/>
                    </a:lnTo>
                    <a:lnTo>
                      <a:pt x="2664" y="226"/>
                    </a:lnTo>
                    <a:lnTo>
                      <a:pt x="2659" y="227"/>
                    </a:lnTo>
                    <a:lnTo>
                      <a:pt x="2655" y="230"/>
                    </a:lnTo>
                    <a:lnTo>
                      <a:pt x="2651" y="232"/>
                    </a:lnTo>
                    <a:lnTo>
                      <a:pt x="2651" y="226"/>
                    </a:lnTo>
                    <a:lnTo>
                      <a:pt x="2649" y="222"/>
                    </a:lnTo>
                    <a:lnTo>
                      <a:pt x="2647" y="217"/>
                    </a:lnTo>
                    <a:lnTo>
                      <a:pt x="2643" y="214"/>
                    </a:lnTo>
                    <a:lnTo>
                      <a:pt x="2639" y="211"/>
                    </a:lnTo>
                    <a:lnTo>
                      <a:pt x="2634" y="209"/>
                    </a:lnTo>
                    <a:lnTo>
                      <a:pt x="2628" y="208"/>
                    </a:lnTo>
                    <a:lnTo>
                      <a:pt x="2623" y="208"/>
                    </a:lnTo>
                    <a:lnTo>
                      <a:pt x="2610" y="208"/>
                    </a:lnTo>
                    <a:lnTo>
                      <a:pt x="2598" y="209"/>
                    </a:lnTo>
                    <a:lnTo>
                      <a:pt x="2587" y="210"/>
                    </a:lnTo>
                    <a:lnTo>
                      <a:pt x="2578" y="212"/>
                    </a:lnTo>
                    <a:lnTo>
                      <a:pt x="2564" y="217"/>
                    </a:lnTo>
                    <a:lnTo>
                      <a:pt x="2550" y="223"/>
                    </a:lnTo>
                    <a:lnTo>
                      <a:pt x="2537" y="228"/>
                    </a:lnTo>
                    <a:lnTo>
                      <a:pt x="2526" y="234"/>
                    </a:lnTo>
                    <a:lnTo>
                      <a:pt x="2513" y="240"/>
                    </a:lnTo>
                    <a:lnTo>
                      <a:pt x="2500" y="244"/>
                    </a:lnTo>
                    <a:lnTo>
                      <a:pt x="2486" y="248"/>
                    </a:lnTo>
                    <a:lnTo>
                      <a:pt x="2470" y="251"/>
                    </a:lnTo>
                    <a:lnTo>
                      <a:pt x="2470" y="260"/>
                    </a:lnTo>
                    <a:lnTo>
                      <a:pt x="2470" y="268"/>
                    </a:lnTo>
                    <a:lnTo>
                      <a:pt x="2468" y="275"/>
                    </a:lnTo>
                    <a:lnTo>
                      <a:pt x="2464" y="281"/>
                    </a:lnTo>
                    <a:lnTo>
                      <a:pt x="2460" y="285"/>
                    </a:lnTo>
                    <a:lnTo>
                      <a:pt x="2453" y="289"/>
                    </a:lnTo>
                    <a:lnTo>
                      <a:pt x="2445" y="291"/>
                    </a:lnTo>
                    <a:lnTo>
                      <a:pt x="2436" y="292"/>
                    </a:lnTo>
                    <a:lnTo>
                      <a:pt x="2438" y="301"/>
                    </a:lnTo>
                    <a:lnTo>
                      <a:pt x="2439" y="310"/>
                    </a:lnTo>
                    <a:lnTo>
                      <a:pt x="2441" y="320"/>
                    </a:lnTo>
                    <a:lnTo>
                      <a:pt x="2439" y="329"/>
                    </a:lnTo>
                    <a:lnTo>
                      <a:pt x="2438" y="338"/>
                    </a:lnTo>
                    <a:lnTo>
                      <a:pt x="2434" y="346"/>
                    </a:lnTo>
                    <a:lnTo>
                      <a:pt x="2431" y="349"/>
                    </a:lnTo>
                    <a:lnTo>
                      <a:pt x="2428" y="353"/>
                    </a:lnTo>
                    <a:lnTo>
                      <a:pt x="2425" y="355"/>
                    </a:lnTo>
                    <a:lnTo>
                      <a:pt x="2420" y="358"/>
                    </a:lnTo>
                    <a:lnTo>
                      <a:pt x="2410" y="363"/>
                    </a:lnTo>
                    <a:lnTo>
                      <a:pt x="2401" y="367"/>
                    </a:lnTo>
                    <a:lnTo>
                      <a:pt x="2397" y="371"/>
                    </a:lnTo>
                    <a:lnTo>
                      <a:pt x="2394" y="374"/>
                    </a:lnTo>
                    <a:lnTo>
                      <a:pt x="2392" y="380"/>
                    </a:lnTo>
                    <a:lnTo>
                      <a:pt x="2390" y="386"/>
                    </a:lnTo>
                    <a:lnTo>
                      <a:pt x="2385" y="386"/>
                    </a:lnTo>
                    <a:lnTo>
                      <a:pt x="2380" y="387"/>
                    </a:lnTo>
                    <a:lnTo>
                      <a:pt x="2376" y="389"/>
                    </a:lnTo>
                    <a:lnTo>
                      <a:pt x="2371" y="391"/>
                    </a:lnTo>
                    <a:lnTo>
                      <a:pt x="2363" y="397"/>
                    </a:lnTo>
                    <a:lnTo>
                      <a:pt x="2355" y="404"/>
                    </a:lnTo>
                    <a:lnTo>
                      <a:pt x="2344" y="422"/>
                    </a:lnTo>
                    <a:lnTo>
                      <a:pt x="2332" y="439"/>
                    </a:lnTo>
                    <a:lnTo>
                      <a:pt x="2343" y="443"/>
                    </a:lnTo>
                    <a:lnTo>
                      <a:pt x="2351" y="445"/>
                    </a:lnTo>
                    <a:lnTo>
                      <a:pt x="2357" y="448"/>
                    </a:lnTo>
                    <a:lnTo>
                      <a:pt x="2362" y="453"/>
                    </a:lnTo>
                    <a:lnTo>
                      <a:pt x="2365" y="458"/>
                    </a:lnTo>
                    <a:lnTo>
                      <a:pt x="2368" y="465"/>
                    </a:lnTo>
                    <a:lnTo>
                      <a:pt x="2368" y="473"/>
                    </a:lnTo>
                    <a:lnTo>
                      <a:pt x="2365" y="484"/>
                    </a:lnTo>
                    <a:lnTo>
                      <a:pt x="2357" y="485"/>
                    </a:lnTo>
                    <a:lnTo>
                      <a:pt x="2352" y="487"/>
                    </a:lnTo>
                    <a:lnTo>
                      <a:pt x="2346" y="490"/>
                    </a:lnTo>
                    <a:lnTo>
                      <a:pt x="2340" y="495"/>
                    </a:lnTo>
                    <a:lnTo>
                      <a:pt x="2335" y="499"/>
                    </a:lnTo>
                    <a:lnTo>
                      <a:pt x="2329" y="504"/>
                    </a:lnTo>
                    <a:lnTo>
                      <a:pt x="2323" y="509"/>
                    </a:lnTo>
                    <a:lnTo>
                      <a:pt x="2318" y="511"/>
                    </a:lnTo>
                    <a:lnTo>
                      <a:pt x="2307" y="513"/>
                    </a:lnTo>
                    <a:lnTo>
                      <a:pt x="2297" y="514"/>
                    </a:lnTo>
                    <a:lnTo>
                      <a:pt x="2287" y="513"/>
                    </a:lnTo>
                    <a:lnTo>
                      <a:pt x="2275" y="513"/>
                    </a:lnTo>
                    <a:lnTo>
                      <a:pt x="2263" y="512"/>
                    </a:lnTo>
                    <a:lnTo>
                      <a:pt x="2249" y="512"/>
                    </a:lnTo>
                    <a:lnTo>
                      <a:pt x="2252" y="527"/>
                    </a:lnTo>
                    <a:lnTo>
                      <a:pt x="2254" y="543"/>
                    </a:lnTo>
                    <a:lnTo>
                      <a:pt x="2253" y="550"/>
                    </a:lnTo>
                    <a:lnTo>
                      <a:pt x="2250" y="556"/>
                    </a:lnTo>
                    <a:lnTo>
                      <a:pt x="2248" y="559"/>
                    </a:lnTo>
                    <a:lnTo>
                      <a:pt x="2246" y="561"/>
                    </a:lnTo>
                    <a:lnTo>
                      <a:pt x="2241" y="562"/>
                    </a:lnTo>
                    <a:lnTo>
                      <a:pt x="2237" y="563"/>
                    </a:lnTo>
                    <a:lnTo>
                      <a:pt x="2222" y="563"/>
                    </a:lnTo>
                    <a:lnTo>
                      <a:pt x="2206" y="562"/>
                    </a:lnTo>
                    <a:lnTo>
                      <a:pt x="2191" y="561"/>
                    </a:lnTo>
                    <a:lnTo>
                      <a:pt x="2178" y="561"/>
                    </a:lnTo>
                    <a:lnTo>
                      <a:pt x="2152" y="564"/>
                    </a:lnTo>
                    <a:lnTo>
                      <a:pt x="2119" y="565"/>
                    </a:lnTo>
                    <a:lnTo>
                      <a:pt x="2111" y="565"/>
                    </a:lnTo>
                    <a:lnTo>
                      <a:pt x="2103" y="564"/>
                    </a:lnTo>
                    <a:lnTo>
                      <a:pt x="2097" y="562"/>
                    </a:lnTo>
                    <a:lnTo>
                      <a:pt x="2090" y="560"/>
                    </a:lnTo>
                    <a:lnTo>
                      <a:pt x="2084" y="556"/>
                    </a:lnTo>
                    <a:lnTo>
                      <a:pt x="2081" y="552"/>
                    </a:lnTo>
                    <a:lnTo>
                      <a:pt x="2077" y="546"/>
                    </a:lnTo>
                    <a:lnTo>
                      <a:pt x="2076" y="540"/>
                    </a:lnTo>
                    <a:lnTo>
                      <a:pt x="2080" y="539"/>
                    </a:lnTo>
                    <a:lnTo>
                      <a:pt x="2083" y="538"/>
                    </a:lnTo>
                    <a:lnTo>
                      <a:pt x="2084" y="532"/>
                    </a:lnTo>
                    <a:lnTo>
                      <a:pt x="2086" y="525"/>
                    </a:lnTo>
                    <a:lnTo>
                      <a:pt x="2086" y="517"/>
                    </a:lnTo>
                    <a:lnTo>
                      <a:pt x="2088" y="507"/>
                    </a:lnTo>
                    <a:lnTo>
                      <a:pt x="2086" y="486"/>
                    </a:lnTo>
                    <a:lnTo>
                      <a:pt x="2083" y="464"/>
                    </a:lnTo>
                    <a:lnTo>
                      <a:pt x="2081" y="454"/>
                    </a:lnTo>
                    <a:lnTo>
                      <a:pt x="2078" y="444"/>
                    </a:lnTo>
                    <a:lnTo>
                      <a:pt x="2075" y="433"/>
                    </a:lnTo>
                    <a:lnTo>
                      <a:pt x="2072" y="424"/>
                    </a:lnTo>
                    <a:lnTo>
                      <a:pt x="2067" y="416"/>
                    </a:lnTo>
                    <a:lnTo>
                      <a:pt x="2063" y="411"/>
                    </a:lnTo>
                    <a:lnTo>
                      <a:pt x="2058" y="405"/>
                    </a:lnTo>
                    <a:lnTo>
                      <a:pt x="2052" y="402"/>
                    </a:lnTo>
                    <a:lnTo>
                      <a:pt x="2037" y="398"/>
                    </a:lnTo>
                    <a:lnTo>
                      <a:pt x="2022" y="395"/>
                    </a:lnTo>
                    <a:lnTo>
                      <a:pt x="2014" y="394"/>
                    </a:lnTo>
                    <a:lnTo>
                      <a:pt x="2006" y="391"/>
                    </a:lnTo>
                    <a:lnTo>
                      <a:pt x="2000" y="388"/>
                    </a:lnTo>
                    <a:lnTo>
                      <a:pt x="1995" y="383"/>
                    </a:lnTo>
                    <a:lnTo>
                      <a:pt x="1991" y="375"/>
                    </a:lnTo>
                    <a:lnTo>
                      <a:pt x="1985" y="370"/>
                    </a:lnTo>
                    <a:lnTo>
                      <a:pt x="1978" y="365"/>
                    </a:lnTo>
                    <a:lnTo>
                      <a:pt x="1973" y="363"/>
                    </a:lnTo>
                    <a:lnTo>
                      <a:pt x="1966" y="361"/>
                    </a:lnTo>
                    <a:lnTo>
                      <a:pt x="1958" y="361"/>
                    </a:lnTo>
                    <a:lnTo>
                      <a:pt x="1951" y="361"/>
                    </a:lnTo>
                    <a:lnTo>
                      <a:pt x="1942" y="361"/>
                    </a:lnTo>
                    <a:lnTo>
                      <a:pt x="1936" y="361"/>
                    </a:lnTo>
                    <a:lnTo>
                      <a:pt x="1929" y="361"/>
                    </a:lnTo>
                    <a:lnTo>
                      <a:pt x="1912" y="362"/>
                    </a:lnTo>
                    <a:lnTo>
                      <a:pt x="1895" y="364"/>
                    </a:lnTo>
                    <a:lnTo>
                      <a:pt x="1878" y="366"/>
                    </a:lnTo>
                    <a:lnTo>
                      <a:pt x="1860" y="368"/>
                    </a:lnTo>
                    <a:lnTo>
                      <a:pt x="1827" y="374"/>
                    </a:lnTo>
                    <a:lnTo>
                      <a:pt x="1793" y="376"/>
                    </a:lnTo>
                    <a:lnTo>
                      <a:pt x="1777" y="376"/>
                    </a:lnTo>
                    <a:lnTo>
                      <a:pt x="1761" y="375"/>
                    </a:lnTo>
                    <a:lnTo>
                      <a:pt x="1745" y="372"/>
                    </a:lnTo>
                    <a:lnTo>
                      <a:pt x="1730" y="367"/>
                    </a:lnTo>
                    <a:lnTo>
                      <a:pt x="1720" y="363"/>
                    </a:lnTo>
                    <a:lnTo>
                      <a:pt x="1709" y="361"/>
                    </a:lnTo>
                    <a:lnTo>
                      <a:pt x="1699" y="359"/>
                    </a:lnTo>
                    <a:lnTo>
                      <a:pt x="1690" y="359"/>
                    </a:lnTo>
                    <a:lnTo>
                      <a:pt x="1672" y="363"/>
                    </a:lnTo>
                    <a:lnTo>
                      <a:pt x="1650" y="368"/>
                    </a:lnTo>
                    <a:lnTo>
                      <a:pt x="1640" y="370"/>
                    </a:lnTo>
                    <a:lnTo>
                      <a:pt x="1630" y="370"/>
                    </a:lnTo>
                    <a:lnTo>
                      <a:pt x="1620" y="367"/>
                    </a:lnTo>
                    <a:lnTo>
                      <a:pt x="1609" y="364"/>
                    </a:lnTo>
                    <a:lnTo>
                      <a:pt x="1601" y="362"/>
                    </a:lnTo>
                    <a:lnTo>
                      <a:pt x="1593" y="361"/>
                    </a:lnTo>
                    <a:lnTo>
                      <a:pt x="1585" y="359"/>
                    </a:lnTo>
                    <a:lnTo>
                      <a:pt x="1577" y="359"/>
                    </a:lnTo>
                    <a:lnTo>
                      <a:pt x="1566" y="359"/>
                    </a:lnTo>
                    <a:lnTo>
                      <a:pt x="1557" y="359"/>
                    </a:lnTo>
                    <a:lnTo>
                      <a:pt x="1548" y="358"/>
                    </a:lnTo>
                    <a:lnTo>
                      <a:pt x="1540" y="357"/>
                    </a:lnTo>
                    <a:lnTo>
                      <a:pt x="1533" y="354"/>
                    </a:lnTo>
                    <a:lnTo>
                      <a:pt x="1526" y="351"/>
                    </a:lnTo>
                    <a:lnTo>
                      <a:pt x="1520" y="347"/>
                    </a:lnTo>
                    <a:lnTo>
                      <a:pt x="1515" y="343"/>
                    </a:lnTo>
                    <a:lnTo>
                      <a:pt x="1505" y="332"/>
                    </a:lnTo>
                    <a:lnTo>
                      <a:pt x="1495" y="320"/>
                    </a:lnTo>
                    <a:lnTo>
                      <a:pt x="1486" y="304"/>
                    </a:lnTo>
                    <a:lnTo>
                      <a:pt x="1477" y="287"/>
                    </a:lnTo>
                    <a:lnTo>
                      <a:pt x="1466" y="267"/>
                    </a:lnTo>
                    <a:lnTo>
                      <a:pt x="1456" y="251"/>
                    </a:lnTo>
                    <a:lnTo>
                      <a:pt x="1450" y="244"/>
                    </a:lnTo>
                    <a:lnTo>
                      <a:pt x="1444" y="239"/>
                    </a:lnTo>
                    <a:lnTo>
                      <a:pt x="1438" y="233"/>
                    </a:lnTo>
                    <a:lnTo>
                      <a:pt x="1433" y="227"/>
                    </a:lnTo>
                    <a:lnTo>
                      <a:pt x="1426" y="224"/>
                    </a:lnTo>
                    <a:lnTo>
                      <a:pt x="1419" y="219"/>
                    </a:lnTo>
                    <a:lnTo>
                      <a:pt x="1411" y="217"/>
                    </a:lnTo>
                    <a:lnTo>
                      <a:pt x="1402" y="214"/>
                    </a:lnTo>
                    <a:lnTo>
                      <a:pt x="1383" y="210"/>
                    </a:lnTo>
                    <a:lnTo>
                      <a:pt x="1360" y="208"/>
                    </a:lnTo>
                    <a:lnTo>
                      <a:pt x="1345" y="208"/>
                    </a:lnTo>
                    <a:lnTo>
                      <a:pt x="1330" y="210"/>
                    </a:lnTo>
                    <a:lnTo>
                      <a:pt x="1314" y="212"/>
                    </a:lnTo>
                    <a:lnTo>
                      <a:pt x="1298" y="217"/>
                    </a:lnTo>
                    <a:lnTo>
                      <a:pt x="1284" y="219"/>
                    </a:lnTo>
                    <a:lnTo>
                      <a:pt x="1269" y="223"/>
                    </a:lnTo>
                    <a:lnTo>
                      <a:pt x="1255" y="225"/>
                    </a:lnTo>
                    <a:lnTo>
                      <a:pt x="1241" y="226"/>
                    </a:lnTo>
                    <a:lnTo>
                      <a:pt x="1228" y="225"/>
                    </a:lnTo>
                    <a:lnTo>
                      <a:pt x="1215" y="223"/>
                    </a:lnTo>
                    <a:lnTo>
                      <a:pt x="1210" y="220"/>
                    </a:lnTo>
                    <a:lnTo>
                      <a:pt x="1204" y="217"/>
                    </a:lnTo>
                    <a:lnTo>
                      <a:pt x="1198" y="214"/>
                    </a:lnTo>
                    <a:lnTo>
                      <a:pt x="1193" y="209"/>
                    </a:lnTo>
                    <a:lnTo>
                      <a:pt x="1185" y="201"/>
                    </a:lnTo>
                    <a:lnTo>
                      <a:pt x="1178" y="192"/>
                    </a:lnTo>
                    <a:lnTo>
                      <a:pt x="1171" y="183"/>
                    </a:lnTo>
                    <a:lnTo>
                      <a:pt x="1166" y="174"/>
                    </a:lnTo>
                    <a:lnTo>
                      <a:pt x="1162" y="165"/>
                    </a:lnTo>
                    <a:lnTo>
                      <a:pt x="1158" y="156"/>
                    </a:lnTo>
                    <a:lnTo>
                      <a:pt x="1156" y="145"/>
                    </a:lnTo>
                    <a:lnTo>
                      <a:pt x="1154" y="135"/>
                    </a:lnTo>
                    <a:lnTo>
                      <a:pt x="1148" y="94"/>
                    </a:lnTo>
                    <a:lnTo>
                      <a:pt x="1142" y="52"/>
                    </a:lnTo>
                    <a:lnTo>
                      <a:pt x="1132" y="45"/>
                    </a:lnTo>
                    <a:lnTo>
                      <a:pt x="1108" y="27"/>
                    </a:lnTo>
                    <a:lnTo>
                      <a:pt x="1084" y="8"/>
                    </a:lnTo>
                    <a:lnTo>
                      <a:pt x="1072" y="0"/>
                    </a:lnTo>
                    <a:lnTo>
                      <a:pt x="1065" y="0"/>
                    </a:lnTo>
                    <a:lnTo>
                      <a:pt x="1059" y="1"/>
                    </a:lnTo>
                    <a:lnTo>
                      <a:pt x="1054" y="4"/>
                    </a:lnTo>
                    <a:lnTo>
                      <a:pt x="1049" y="8"/>
                    </a:lnTo>
                    <a:lnTo>
                      <a:pt x="1041" y="15"/>
                    </a:lnTo>
                    <a:lnTo>
                      <a:pt x="1034" y="26"/>
                    </a:lnTo>
                    <a:lnTo>
                      <a:pt x="1031" y="33"/>
                    </a:lnTo>
                    <a:lnTo>
                      <a:pt x="1026" y="38"/>
                    </a:lnTo>
                    <a:lnTo>
                      <a:pt x="1021" y="44"/>
                    </a:lnTo>
                    <a:lnTo>
                      <a:pt x="1015" y="49"/>
                    </a:lnTo>
                    <a:lnTo>
                      <a:pt x="1008" y="52"/>
                    </a:lnTo>
                    <a:lnTo>
                      <a:pt x="1000" y="53"/>
                    </a:lnTo>
                    <a:lnTo>
                      <a:pt x="991" y="53"/>
                    </a:lnTo>
                    <a:lnTo>
                      <a:pt x="980" y="50"/>
                    </a:lnTo>
                    <a:lnTo>
                      <a:pt x="966" y="45"/>
                    </a:lnTo>
                    <a:lnTo>
                      <a:pt x="952" y="38"/>
                    </a:lnTo>
                    <a:lnTo>
                      <a:pt x="944" y="35"/>
                    </a:lnTo>
                    <a:lnTo>
                      <a:pt x="937" y="33"/>
                    </a:lnTo>
                    <a:lnTo>
                      <a:pt x="931" y="30"/>
                    </a:lnTo>
                    <a:lnTo>
                      <a:pt x="923" y="29"/>
                    </a:lnTo>
                    <a:lnTo>
                      <a:pt x="925" y="33"/>
                    </a:lnTo>
                    <a:lnTo>
                      <a:pt x="923" y="29"/>
                    </a:lnTo>
                    <a:lnTo>
                      <a:pt x="918" y="29"/>
                    </a:lnTo>
                    <a:lnTo>
                      <a:pt x="912" y="30"/>
                    </a:lnTo>
                    <a:lnTo>
                      <a:pt x="907" y="31"/>
                    </a:lnTo>
                    <a:lnTo>
                      <a:pt x="901" y="34"/>
                    </a:lnTo>
                    <a:lnTo>
                      <a:pt x="895" y="37"/>
                    </a:lnTo>
                    <a:lnTo>
                      <a:pt x="891" y="41"/>
                    </a:lnTo>
                    <a:lnTo>
                      <a:pt x="885" y="44"/>
                    </a:lnTo>
                    <a:lnTo>
                      <a:pt x="879" y="46"/>
                    </a:lnTo>
                    <a:lnTo>
                      <a:pt x="875" y="49"/>
                    </a:lnTo>
                    <a:lnTo>
                      <a:pt x="868" y="51"/>
                    </a:lnTo>
                    <a:lnTo>
                      <a:pt x="859" y="51"/>
                    </a:lnTo>
                    <a:lnTo>
                      <a:pt x="850" y="52"/>
                    </a:lnTo>
                    <a:lnTo>
                      <a:pt x="841" y="52"/>
                    </a:lnTo>
                    <a:lnTo>
                      <a:pt x="832" y="53"/>
                    </a:lnTo>
                    <a:lnTo>
                      <a:pt x="827" y="55"/>
                    </a:lnTo>
                    <a:lnTo>
                      <a:pt x="822" y="56"/>
                    </a:lnTo>
                    <a:lnTo>
                      <a:pt x="819" y="60"/>
                    </a:lnTo>
                    <a:lnTo>
                      <a:pt x="816" y="62"/>
                    </a:lnTo>
                    <a:lnTo>
                      <a:pt x="810" y="69"/>
                    </a:lnTo>
                    <a:lnTo>
                      <a:pt x="805" y="76"/>
                    </a:lnTo>
                    <a:lnTo>
                      <a:pt x="801" y="83"/>
                    </a:lnTo>
                    <a:lnTo>
                      <a:pt x="796" y="90"/>
                    </a:lnTo>
                    <a:lnTo>
                      <a:pt x="789" y="95"/>
                    </a:lnTo>
                    <a:lnTo>
                      <a:pt x="783" y="100"/>
                    </a:lnTo>
                    <a:lnTo>
                      <a:pt x="773" y="102"/>
                    </a:lnTo>
                    <a:lnTo>
                      <a:pt x="766" y="103"/>
                    </a:lnTo>
                    <a:lnTo>
                      <a:pt x="756" y="102"/>
                    </a:lnTo>
                    <a:lnTo>
                      <a:pt x="747" y="102"/>
                    </a:lnTo>
                    <a:lnTo>
                      <a:pt x="737" y="101"/>
                    </a:lnTo>
                    <a:lnTo>
                      <a:pt x="726" y="101"/>
                    </a:lnTo>
                    <a:lnTo>
                      <a:pt x="725" y="105"/>
                    </a:lnTo>
                    <a:lnTo>
                      <a:pt x="725" y="110"/>
                    </a:lnTo>
                    <a:lnTo>
                      <a:pt x="725" y="115"/>
                    </a:lnTo>
                    <a:lnTo>
                      <a:pt x="726" y="118"/>
                    </a:lnTo>
                    <a:lnTo>
                      <a:pt x="727" y="120"/>
                    </a:lnTo>
                    <a:lnTo>
                      <a:pt x="729" y="123"/>
                    </a:lnTo>
                    <a:lnTo>
                      <a:pt x="731" y="125"/>
                    </a:lnTo>
                    <a:lnTo>
                      <a:pt x="734" y="126"/>
                    </a:lnTo>
                    <a:lnTo>
                      <a:pt x="747" y="130"/>
                    </a:lnTo>
                    <a:lnTo>
                      <a:pt x="763" y="135"/>
                    </a:lnTo>
                    <a:lnTo>
                      <a:pt x="763" y="146"/>
                    </a:lnTo>
                    <a:lnTo>
                      <a:pt x="764" y="158"/>
                    </a:lnTo>
                    <a:lnTo>
                      <a:pt x="764" y="170"/>
                    </a:lnTo>
                    <a:lnTo>
                      <a:pt x="763" y="182"/>
                    </a:lnTo>
                    <a:lnTo>
                      <a:pt x="759" y="185"/>
                    </a:lnTo>
                    <a:lnTo>
                      <a:pt x="753" y="190"/>
                    </a:lnTo>
                    <a:lnTo>
                      <a:pt x="748" y="195"/>
                    </a:lnTo>
                    <a:lnTo>
                      <a:pt x="743" y="202"/>
                    </a:lnTo>
                    <a:lnTo>
                      <a:pt x="739" y="209"/>
                    </a:lnTo>
                    <a:lnTo>
                      <a:pt x="736" y="217"/>
                    </a:lnTo>
                    <a:lnTo>
                      <a:pt x="735" y="225"/>
                    </a:lnTo>
                    <a:lnTo>
                      <a:pt x="735" y="232"/>
                    </a:lnTo>
                    <a:lnTo>
                      <a:pt x="742" y="232"/>
                    </a:lnTo>
                    <a:lnTo>
                      <a:pt x="746" y="233"/>
                    </a:lnTo>
                    <a:lnTo>
                      <a:pt x="751" y="236"/>
                    </a:lnTo>
                    <a:lnTo>
                      <a:pt x="755" y="241"/>
                    </a:lnTo>
                    <a:lnTo>
                      <a:pt x="762" y="251"/>
                    </a:lnTo>
                    <a:lnTo>
                      <a:pt x="767" y="264"/>
                    </a:lnTo>
                    <a:lnTo>
                      <a:pt x="771" y="274"/>
                    </a:lnTo>
                    <a:lnTo>
                      <a:pt x="776" y="283"/>
                    </a:lnTo>
                    <a:lnTo>
                      <a:pt x="778" y="287"/>
                    </a:lnTo>
                    <a:lnTo>
                      <a:pt x="780" y="290"/>
                    </a:lnTo>
                    <a:lnTo>
                      <a:pt x="783" y="292"/>
                    </a:lnTo>
                    <a:lnTo>
                      <a:pt x="786" y="294"/>
                    </a:lnTo>
                    <a:lnTo>
                      <a:pt x="791" y="296"/>
                    </a:lnTo>
                    <a:lnTo>
                      <a:pt x="794" y="297"/>
                    </a:lnTo>
                    <a:lnTo>
                      <a:pt x="799" y="296"/>
                    </a:lnTo>
                    <a:lnTo>
                      <a:pt x="804" y="293"/>
                    </a:lnTo>
                    <a:lnTo>
                      <a:pt x="810" y="291"/>
                    </a:lnTo>
                    <a:lnTo>
                      <a:pt x="817" y="287"/>
                    </a:lnTo>
                    <a:lnTo>
                      <a:pt x="825" y="280"/>
                    </a:lnTo>
                    <a:lnTo>
                      <a:pt x="833" y="273"/>
                    </a:lnTo>
                    <a:lnTo>
                      <a:pt x="843" y="264"/>
                    </a:lnTo>
                    <a:lnTo>
                      <a:pt x="854" y="258"/>
                    </a:lnTo>
                    <a:lnTo>
                      <a:pt x="867" y="253"/>
                    </a:lnTo>
                    <a:lnTo>
                      <a:pt x="879" y="251"/>
                    </a:lnTo>
                    <a:lnTo>
                      <a:pt x="892" y="250"/>
                    </a:lnTo>
                    <a:lnTo>
                      <a:pt x="906" y="250"/>
                    </a:lnTo>
                    <a:lnTo>
                      <a:pt x="919" y="252"/>
                    </a:lnTo>
                    <a:lnTo>
                      <a:pt x="933" y="256"/>
                    </a:lnTo>
                    <a:lnTo>
                      <a:pt x="947" y="259"/>
                    </a:lnTo>
                    <a:lnTo>
                      <a:pt x="960" y="265"/>
                    </a:lnTo>
                    <a:lnTo>
                      <a:pt x="974" y="271"/>
                    </a:lnTo>
                    <a:lnTo>
                      <a:pt x="985" y="276"/>
                    </a:lnTo>
                    <a:lnTo>
                      <a:pt x="998" y="283"/>
                    </a:lnTo>
                    <a:lnTo>
                      <a:pt x="1009" y="291"/>
                    </a:lnTo>
                    <a:lnTo>
                      <a:pt x="1018" y="298"/>
                    </a:lnTo>
                    <a:lnTo>
                      <a:pt x="1027" y="305"/>
                    </a:lnTo>
                    <a:lnTo>
                      <a:pt x="1019" y="305"/>
                    </a:lnTo>
                    <a:lnTo>
                      <a:pt x="1013" y="306"/>
                    </a:lnTo>
                    <a:lnTo>
                      <a:pt x="1005" y="308"/>
                    </a:lnTo>
                    <a:lnTo>
                      <a:pt x="998" y="312"/>
                    </a:lnTo>
                    <a:lnTo>
                      <a:pt x="990" y="315"/>
                    </a:lnTo>
                    <a:lnTo>
                      <a:pt x="983" y="317"/>
                    </a:lnTo>
                    <a:lnTo>
                      <a:pt x="975" y="320"/>
                    </a:lnTo>
                    <a:lnTo>
                      <a:pt x="967" y="321"/>
                    </a:lnTo>
                    <a:lnTo>
                      <a:pt x="953" y="321"/>
                    </a:lnTo>
                    <a:lnTo>
                      <a:pt x="940" y="318"/>
                    </a:lnTo>
                    <a:lnTo>
                      <a:pt x="929" y="316"/>
                    </a:lnTo>
                    <a:lnTo>
                      <a:pt x="920" y="315"/>
                    </a:lnTo>
                    <a:lnTo>
                      <a:pt x="910" y="316"/>
                    </a:lnTo>
                    <a:lnTo>
                      <a:pt x="902" y="317"/>
                    </a:lnTo>
                    <a:lnTo>
                      <a:pt x="898" y="320"/>
                    </a:lnTo>
                    <a:lnTo>
                      <a:pt x="895" y="322"/>
                    </a:lnTo>
                    <a:lnTo>
                      <a:pt x="892" y="325"/>
                    </a:lnTo>
                    <a:lnTo>
                      <a:pt x="890" y="330"/>
                    </a:lnTo>
                    <a:lnTo>
                      <a:pt x="884" y="337"/>
                    </a:lnTo>
                    <a:lnTo>
                      <a:pt x="878" y="343"/>
                    </a:lnTo>
                    <a:lnTo>
                      <a:pt x="874" y="347"/>
                    </a:lnTo>
                    <a:lnTo>
                      <a:pt x="869" y="350"/>
                    </a:lnTo>
                    <a:lnTo>
                      <a:pt x="863" y="353"/>
                    </a:lnTo>
                    <a:lnTo>
                      <a:pt x="859" y="354"/>
                    </a:lnTo>
                    <a:lnTo>
                      <a:pt x="847" y="355"/>
                    </a:lnTo>
                    <a:lnTo>
                      <a:pt x="836" y="355"/>
                    </a:lnTo>
                    <a:lnTo>
                      <a:pt x="829" y="356"/>
                    </a:lnTo>
                    <a:lnTo>
                      <a:pt x="822" y="356"/>
                    </a:lnTo>
                    <a:lnTo>
                      <a:pt x="822" y="372"/>
                    </a:lnTo>
                    <a:lnTo>
                      <a:pt x="821" y="388"/>
                    </a:lnTo>
                    <a:lnTo>
                      <a:pt x="797" y="391"/>
                    </a:lnTo>
                    <a:lnTo>
                      <a:pt x="769" y="395"/>
                    </a:lnTo>
                    <a:lnTo>
                      <a:pt x="755" y="397"/>
                    </a:lnTo>
                    <a:lnTo>
                      <a:pt x="743" y="402"/>
                    </a:lnTo>
                    <a:lnTo>
                      <a:pt x="737" y="404"/>
                    </a:lnTo>
                    <a:lnTo>
                      <a:pt x="731" y="408"/>
                    </a:lnTo>
                    <a:lnTo>
                      <a:pt x="728" y="412"/>
                    </a:lnTo>
                    <a:lnTo>
                      <a:pt x="723" y="417"/>
                    </a:lnTo>
                    <a:lnTo>
                      <a:pt x="722" y="424"/>
                    </a:lnTo>
                    <a:lnTo>
                      <a:pt x="720" y="433"/>
                    </a:lnTo>
                    <a:lnTo>
                      <a:pt x="720" y="441"/>
                    </a:lnTo>
                    <a:lnTo>
                      <a:pt x="720" y="450"/>
                    </a:lnTo>
                    <a:lnTo>
                      <a:pt x="720" y="458"/>
                    </a:lnTo>
                    <a:lnTo>
                      <a:pt x="717" y="466"/>
                    </a:lnTo>
                    <a:lnTo>
                      <a:pt x="715" y="470"/>
                    </a:lnTo>
                    <a:lnTo>
                      <a:pt x="712" y="472"/>
                    </a:lnTo>
                    <a:lnTo>
                      <a:pt x="709" y="474"/>
                    </a:lnTo>
                    <a:lnTo>
                      <a:pt x="705" y="477"/>
                    </a:lnTo>
                    <a:lnTo>
                      <a:pt x="693" y="481"/>
                    </a:lnTo>
                    <a:lnTo>
                      <a:pt x="681" y="488"/>
                    </a:lnTo>
                    <a:lnTo>
                      <a:pt x="670" y="494"/>
                    </a:lnTo>
                    <a:lnTo>
                      <a:pt x="657" y="498"/>
                    </a:lnTo>
                    <a:lnTo>
                      <a:pt x="646" y="502"/>
                    </a:lnTo>
                    <a:lnTo>
                      <a:pt x="633" y="503"/>
                    </a:lnTo>
                    <a:lnTo>
                      <a:pt x="620" y="503"/>
                    </a:lnTo>
                    <a:lnTo>
                      <a:pt x="607" y="502"/>
                    </a:lnTo>
                    <a:lnTo>
                      <a:pt x="591" y="501"/>
                    </a:lnTo>
                    <a:lnTo>
                      <a:pt x="576" y="501"/>
                    </a:lnTo>
                    <a:lnTo>
                      <a:pt x="575" y="504"/>
                    </a:lnTo>
                    <a:lnTo>
                      <a:pt x="576" y="511"/>
                    </a:lnTo>
                    <a:lnTo>
                      <a:pt x="579" y="518"/>
                    </a:lnTo>
                    <a:lnTo>
                      <a:pt x="581" y="522"/>
                    </a:lnTo>
                    <a:lnTo>
                      <a:pt x="583" y="525"/>
                    </a:lnTo>
                    <a:lnTo>
                      <a:pt x="588" y="526"/>
                    </a:lnTo>
                    <a:lnTo>
                      <a:pt x="592" y="527"/>
                    </a:lnTo>
                    <a:lnTo>
                      <a:pt x="599" y="527"/>
                    </a:lnTo>
                    <a:lnTo>
                      <a:pt x="611" y="527"/>
                    </a:lnTo>
                    <a:lnTo>
                      <a:pt x="617" y="527"/>
                    </a:lnTo>
                    <a:lnTo>
                      <a:pt x="631" y="528"/>
                    </a:lnTo>
                    <a:lnTo>
                      <a:pt x="643" y="530"/>
                    </a:lnTo>
                    <a:lnTo>
                      <a:pt x="652" y="534"/>
                    </a:lnTo>
                    <a:lnTo>
                      <a:pt x="661" y="539"/>
                    </a:lnTo>
                    <a:lnTo>
                      <a:pt x="676" y="552"/>
                    </a:lnTo>
                    <a:lnTo>
                      <a:pt x="694" y="569"/>
                    </a:lnTo>
                    <a:lnTo>
                      <a:pt x="704" y="577"/>
                    </a:lnTo>
                    <a:lnTo>
                      <a:pt x="712" y="586"/>
                    </a:lnTo>
                    <a:lnTo>
                      <a:pt x="722" y="595"/>
                    </a:lnTo>
                    <a:lnTo>
                      <a:pt x="728" y="605"/>
                    </a:lnTo>
                    <a:lnTo>
                      <a:pt x="735" y="614"/>
                    </a:lnTo>
                    <a:lnTo>
                      <a:pt x="742" y="625"/>
                    </a:lnTo>
                    <a:lnTo>
                      <a:pt x="746" y="634"/>
                    </a:lnTo>
                    <a:lnTo>
                      <a:pt x="751" y="645"/>
                    </a:lnTo>
                    <a:lnTo>
                      <a:pt x="754" y="655"/>
                    </a:lnTo>
                    <a:lnTo>
                      <a:pt x="758" y="667"/>
                    </a:lnTo>
                    <a:lnTo>
                      <a:pt x="760" y="678"/>
                    </a:lnTo>
                    <a:lnTo>
                      <a:pt x="761" y="690"/>
                    </a:lnTo>
                    <a:lnTo>
                      <a:pt x="762" y="702"/>
                    </a:lnTo>
                    <a:lnTo>
                      <a:pt x="762" y="715"/>
                    </a:lnTo>
                    <a:lnTo>
                      <a:pt x="762" y="728"/>
                    </a:lnTo>
                    <a:lnTo>
                      <a:pt x="761" y="742"/>
                    </a:lnTo>
                    <a:lnTo>
                      <a:pt x="745" y="745"/>
                    </a:lnTo>
                    <a:lnTo>
                      <a:pt x="720" y="748"/>
                    </a:lnTo>
                    <a:lnTo>
                      <a:pt x="709" y="750"/>
                    </a:lnTo>
                    <a:lnTo>
                      <a:pt x="698" y="752"/>
                    </a:lnTo>
                    <a:lnTo>
                      <a:pt x="695" y="755"/>
                    </a:lnTo>
                    <a:lnTo>
                      <a:pt x="691" y="756"/>
                    </a:lnTo>
                    <a:lnTo>
                      <a:pt x="689" y="758"/>
                    </a:lnTo>
                    <a:lnTo>
                      <a:pt x="688" y="760"/>
                    </a:lnTo>
                    <a:lnTo>
                      <a:pt x="688" y="766"/>
                    </a:lnTo>
                    <a:lnTo>
                      <a:pt x="689" y="770"/>
                    </a:lnTo>
                    <a:lnTo>
                      <a:pt x="693" y="775"/>
                    </a:lnTo>
                    <a:lnTo>
                      <a:pt x="696" y="780"/>
                    </a:lnTo>
                    <a:lnTo>
                      <a:pt x="699" y="784"/>
                    </a:lnTo>
                    <a:lnTo>
                      <a:pt x="702" y="789"/>
                    </a:lnTo>
                    <a:lnTo>
                      <a:pt x="704" y="793"/>
                    </a:lnTo>
                    <a:lnTo>
                      <a:pt x="705" y="798"/>
                    </a:lnTo>
                    <a:lnTo>
                      <a:pt x="704" y="806"/>
                    </a:lnTo>
                    <a:lnTo>
                      <a:pt x="702" y="813"/>
                    </a:lnTo>
                    <a:lnTo>
                      <a:pt x="697" y="818"/>
                    </a:lnTo>
                    <a:lnTo>
                      <a:pt x="693" y="822"/>
                    </a:lnTo>
                    <a:lnTo>
                      <a:pt x="686" y="825"/>
                    </a:lnTo>
                    <a:lnTo>
                      <a:pt x="679" y="827"/>
                    </a:lnTo>
                    <a:lnTo>
                      <a:pt x="672" y="829"/>
                    </a:lnTo>
                    <a:lnTo>
                      <a:pt x="664" y="830"/>
                    </a:lnTo>
                    <a:lnTo>
                      <a:pt x="649" y="831"/>
                    </a:lnTo>
                    <a:lnTo>
                      <a:pt x="635" y="834"/>
                    </a:lnTo>
                    <a:lnTo>
                      <a:pt x="629" y="838"/>
                    </a:lnTo>
                    <a:lnTo>
                      <a:pt x="623" y="841"/>
                    </a:lnTo>
                    <a:lnTo>
                      <a:pt x="620" y="847"/>
                    </a:lnTo>
                    <a:lnTo>
                      <a:pt x="616" y="854"/>
                    </a:lnTo>
                    <a:lnTo>
                      <a:pt x="607" y="843"/>
                    </a:lnTo>
                    <a:lnTo>
                      <a:pt x="598" y="835"/>
                    </a:lnTo>
                    <a:lnTo>
                      <a:pt x="592" y="833"/>
                    </a:lnTo>
                    <a:lnTo>
                      <a:pt x="587" y="831"/>
                    </a:lnTo>
                    <a:lnTo>
                      <a:pt x="580" y="831"/>
                    </a:lnTo>
                    <a:lnTo>
                      <a:pt x="572" y="831"/>
                    </a:lnTo>
                    <a:lnTo>
                      <a:pt x="571" y="819"/>
                    </a:lnTo>
                    <a:lnTo>
                      <a:pt x="571" y="809"/>
                    </a:lnTo>
                    <a:lnTo>
                      <a:pt x="571" y="798"/>
                    </a:lnTo>
                    <a:lnTo>
                      <a:pt x="570" y="786"/>
                    </a:lnTo>
                    <a:lnTo>
                      <a:pt x="551" y="786"/>
                    </a:lnTo>
                    <a:lnTo>
                      <a:pt x="532" y="786"/>
                    </a:lnTo>
                    <a:lnTo>
                      <a:pt x="523" y="785"/>
                    </a:lnTo>
                    <a:lnTo>
                      <a:pt x="515" y="783"/>
                    </a:lnTo>
                    <a:lnTo>
                      <a:pt x="506" y="778"/>
                    </a:lnTo>
                    <a:lnTo>
                      <a:pt x="499" y="772"/>
                    </a:lnTo>
                    <a:lnTo>
                      <a:pt x="490" y="760"/>
                    </a:lnTo>
                    <a:lnTo>
                      <a:pt x="483" y="749"/>
                    </a:lnTo>
                    <a:lnTo>
                      <a:pt x="479" y="743"/>
                    </a:lnTo>
                    <a:lnTo>
                      <a:pt x="473" y="741"/>
                    </a:lnTo>
                    <a:lnTo>
                      <a:pt x="466" y="739"/>
                    </a:lnTo>
                    <a:lnTo>
                      <a:pt x="458" y="739"/>
                    </a:lnTo>
                    <a:lnTo>
                      <a:pt x="455" y="750"/>
                    </a:lnTo>
                    <a:lnTo>
                      <a:pt x="450" y="761"/>
                    </a:lnTo>
                    <a:lnTo>
                      <a:pt x="446" y="773"/>
                    </a:lnTo>
                    <a:lnTo>
                      <a:pt x="440" y="784"/>
                    </a:lnTo>
                    <a:lnTo>
                      <a:pt x="446" y="784"/>
                    </a:lnTo>
                    <a:lnTo>
                      <a:pt x="450" y="785"/>
                    </a:lnTo>
                    <a:lnTo>
                      <a:pt x="453" y="788"/>
                    </a:lnTo>
                    <a:lnTo>
                      <a:pt x="457" y="789"/>
                    </a:lnTo>
                    <a:lnTo>
                      <a:pt x="463" y="794"/>
                    </a:lnTo>
                    <a:lnTo>
                      <a:pt x="466" y="801"/>
                    </a:lnTo>
                    <a:lnTo>
                      <a:pt x="468" y="809"/>
                    </a:lnTo>
                    <a:lnTo>
                      <a:pt x="471" y="818"/>
                    </a:lnTo>
                    <a:lnTo>
                      <a:pt x="471" y="827"/>
                    </a:lnTo>
                    <a:lnTo>
                      <a:pt x="469" y="838"/>
                    </a:lnTo>
                    <a:lnTo>
                      <a:pt x="466" y="858"/>
                    </a:lnTo>
                    <a:lnTo>
                      <a:pt x="460" y="878"/>
                    </a:lnTo>
                    <a:lnTo>
                      <a:pt x="455" y="895"/>
                    </a:lnTo>
                    <a:lnTo>
                      <a:pt x="451" y="907"/>
                    </a:lnTo>
                    <a:lnTo>
                      <a:pt x="450" y="916"/>
                    </a:lnTo>
                    <a:lnTo>
                      <a:pt x="450" y="926"/>
                    </a:lnTo>
                    <a:lnTo>
                      <a:pt x="451" y="937"/>
                    </a:lnTo>
                    <a:lnTo>
                      <a:pt x="452" y="948"/>
                    </a:lnTo>
                    <a:lnTo>
                      <a:pt x="452" y="958"/>
                    </a:lnTo>
                    <a:lnTo>
                      <a:pt x="450" y="967"/>
                    </a:lnTo>
                    <a:lnTo>
                      <a:pt x="448" y="972"/>
                    </a:lnTo>
                    <a:lnTo>
                      <a:pt x="446" y="977"/>
                    </a:lnTo>
                    <a:lnTo>
                      <a:pt x="442" y="980"/>
                    </a:lnTo>
                    <a:lnTo>
                      <a:pt x="439" y="982"/>
                    </a:lnTo>
                    <a:lnTo>
                      <a:pt x="434" y="986"/>
                    </a:lnTo>
                    <a:lnTo>
                      <a:pt x="431" y="990"/>
                    </a:lnTo>
                    <a:lnTo>
                      <a:pt x="427" y="995"/>
                    </a:lnTo>
                    <a:lnTo>
                      <a:pt x="425" y="999"/>
                    </a:lnTo>
                    <a:lnTo>
                      <a:pt x="423" y="1011"/>
                    </a:lnTo>
                    <a:lnTo>
                      <a:pt x="420" y="1022"/>
                    </a:lnTo>
                    <a:lnTo>
                      <a:pt x="422" y="1047"/>
                    </a:lnTo>
                    <a:lnTo>
                      <a:pt x="422" y="1069"/>
                    </a:lnTo>
                    <a:lnTo>
                      <a:pt x="410" y="1070"/>
                    </a:lnTo>
                    <a:lnTo>
                      <a:pt x="400" y="1070"/>
                    </a:lnTo>
                    <a:lnTo>
                      <a:pt x="389" y="1070"/>
                    </a:lnTo>
                    <a:lnTo>
                      <a:pt x="377" y="1070"/>
                    </a:lnTo>
                    <a:lnTo>
                      <a:pt x="370" y="1080"/>
                    </a:lnTo>
                    <a:lnTo>
                      <a:pt x="361" y="1092"/>
                    </a:lnTo>
                    <a:lnTo>
                      <a:pt x="354" y="1094"/>
                    </a:lnTo>
                    <a:lnTo>
                      <a:pt x="348" y="1094"/>
                    </a:lnTo>
                    <a:lnTo>
                      <a:pt x="340" y="1094"/>
                    </a:lnTo>
                    <a:lnTo>
                      <a:pt x="332" y="1094"/>
                    </a:lnTo>
                    <a:lnTo>
                      <a:pt x="319" y="1093"/>
                    </a:lnTo>
                    <a:lnTo>
                      <a:pt x="307" y="1094"/>
                    </a:lnTo>
                    <a:lnTo>
                      <a:pt x="307" y="1108"/>
                    </a:lnTo>
                    <a:lnTo>
                      <a:pt x="307" y="1120"/>
                    </a:lnTo>
                    <a:lnTo>
                      <a:pt x="307" y="1133"/>
                    </a:lnTo>
                    <a:lnTo>
                      <a:pt x="305" y="1145"/>
                    </a:lnTo>
                    <a:lnTo>
                      <a:pt x="293" y="1146"/>
                    </a:lnTo>
                    <a:lnTo>
                      <a:pt x="283" y="1149"/>
                    </a:lnTo>
                    <a:lnTo>
                      <a:pt x="271" y="1150"/>
                    </a:lnTo>
                    <a:lnTo>
                      <a:pt x="261" y="1153"/>
                    </a:lnTo>
                    <a:lnTo>
                      <a:pt x="243" y="1159"/>
                    </a:lnTo>
                    <a:lnTo>
                      <a:pt x="227" y="1166"/>
                    </a:lnTo>
                    <a:lnTo>
                      <a:pt x="201" y="1178"/>
                    </a:lnTo>
                    <a:lnTo>
                      <a:pt x="180" y="1186"/>
                    </a:lnTo>
                    <a:lnTo>
                      <a:pt x="176" y="1188"/>
                    </a:lnTo>
                    <a:lnTo>
                      <a:pt x="172" y="1188"/>
                    </a:lnTo>
                    <a:lnTo>
                      <a:pt x="168" y="1188"/>
                    </a:lnTo>
                    <a:lnTo>
                      <a:pt x="164" y="1186"/>
                    </a:lnTo>
                    <a:lnTo>
                      <a:pt x="161" y="1185"/>
                    </a:lnTo>
                    <a:lnTo>
                      <a:pt x="157" y="1183"/>
                    </a:lnTo>
                    <a:lnTo>
                      <a:pt x="154" y="1178"/>
                    </a:lnTo>
                    <a:lnTo>
                      <a:pt x="151" y="1174"/>
                    </a:lnTo>
                    <a:lnTo>
                      <a:pt x="144" y="1160"/>
                    </a:lnTo>
                    <a:lnTo>
                      <a:pt x="137" y="1142"/>
                    </a:lnTo>
                    <a:lnTo>
                      <a:pt x="130" y="1117"/>
                    </a:lnTo>
                    <a:lnTo>
                      <a:pt x="122" y="1087"/>
                    </a:lnTo>
                    <a:lnTo>
                      <a:pt x="120" y="1075"/>
                    </a:lnTo>
                    <a:lnTo>
                      <a:pt x="119" y="1059"/>
                    </a:lnTo>
                    <a:lnTo>
                      <a:pt x="118" y="1039"/>
                    </a:lnTo>
                    <a:lnTo>
                      <a:pt x="116" y="1018"/>
                    </a:lnTo>
                    <a:lnTo>
                      <a:pt x="116" y="995"/>
                    </a:lnTo>
                    <a:lnTo>
                      <a:pt x="118" y="973"/>
                    </a:lnTo>
                    <a:lnTo>
                      <a:pt x="120" y="953"/>
                    </a:lnTo>
                    <a:lnTo>
                      <a:pt x="124" y="933"/>
                    </a:lnTo>
                    <a:lnTo>
                      <a:pt x="116" y="934"/>
                    </a:lnTo>
                    <a:lnTo>
                      <a:pt x="108" y="934"/>
                    </a:lnTo>
                    <a:lnTo>
                      <a:pt x="108" y="940"/>
                    </a:lnTo>
                    <a:lnTo>
                      <a:pt x="107" y="947"/>
                    </a:lnTo>
                    <a:lnTo>
                      <a:pt x="106" y="953"/>
                    </a:lnTo>
                    <a:lnTo>
                      <a:pt x="104" y="958"/>
                    </a:lnTo>
                    <a:lnTo>
                      <a:pt x="100" y="961"/>
                    </a:lnTo>
                    <a:lnTo>
                      <a:pt x="98" y="963"/>
                    </a:lnTo>
                    <a:lnTo>
                      <a:pt x="95" y="965"/>
                    </a:lnTo>
                    <a:lnTo>
                      <a:pt x="90" y="967"/>
                    </a:lnTo>
                    <a:lnTo>
                      <a:pt x="82" y="969"/>
                    </a:lnTo>
                    <a:lnTo>
                      <a:pt x="74" y="970"/>
                    </a:lnTo>
                    <a:lnTo>
                      <a:pt x="65" y="972"/>
                    </a:lnTo>
                    <a:lnTo>
                      <a:pt x="58" y="974"/>
                    </a:lnTo>
                    <a:lnTo>
                      <a:pt x="56" y="975"/>
                    </a:lnTo>
                    <a:lnTo>
                      <a:pt x="53" y="978"/>
                    </a:lnTo>
                    <a:lnTo>
                      <a:pt x="52" y="980"/>
                    </a:lnTo>
                    <a:lnTo>
                      <a:pt x="49" y="983"/>
                    </a:lnTo>
                    <a:lnTo>
                      <a:pt x="49" y="989"/>
                    </a:lnTo>
                    <a:lnTo>
                      <a:pt x="52" y="995"/>
                    </a:lnTo>
                    <a:lnTo>
                      <a:pt x="54" y="1001"/>
                    </a:lnTo>
                    <a:lnTo>
                      <a:pt x="58" y="1006"/>
                    </a:lnTo>
                    <a:lnTo>
                      <a:pt x="62" y="1012"/>
                    </a:lnTo>
                    <a:lnTo>
                      <a:pt x="64" y="1019"/>
                    </a:lnTo>
                    <a:lnTo>
                      <a:pt x="66" y="1024"/>
                    </a:lnTo>
                    <a:lnTo>
                      <a:pt x="66" y="1031"/>
                    </a:lnTo>
                    <a:lnTo>
                      <a:pt x="65" y="1037"/>
                    </a:lnTo>
                    <a:lnTo>
                      <a:pt x="63" y="1041"/>
                    </a:lnTo>
                    <a:lnTo>
                      <a:pt x="62" y="1044"/>
                    </a:lnTo>
                    <a:lnTo>
                      <a:pt x="59" y="1047"/>
                    </a:lnTo>
                    <a:lnTo>
                      <a:pt x="55" y="1051"/>
                    </a:lnTo>
                    <a:lnTo>
                      <a:pt x="49" y="1053"/>
                    </a:lnTo>
                    <a:lnTo>
                      <a:pt x="45" y="1055"/>
                    </a:lnTo>
                    <a:lnTo>
                      <a:pt x="39" y="1057"/>
                    </a:lnTo>
                    <a:lnTo>
                      <a:pt x="33" y="1062"/>
                    </a:lnTo>
                    <a:lnTo>
                      <a:pt x="29" y="1069"/>
                    </a:lnTo>
                    <a:lnTo>
                      <a:pt x="25" y="1077"/>
                    </a:lnTo>
                    <a:lnTo>
                      <a:pt x="24" y="1085"/>
                    </a:lnTo>
                    <a:lnTo>
                      <a:pt x="24" y="1092"/>
                    </a:lnTo>
                    <a:lnTo>
                      <a:pt x="25" y="1098"/>
                    </a:lnTo>
                    <a:lnTo>
                      <a:pt x="29" y="1104"/>
                    </a:lnTo>
                    <a:lnTo>
                      <a:pt x="32" y="1111"/>
                    </a:lnTo>
                    <a:lnTo>
                      <a:pt x="36" y="1117"/>
                    </a:lnTo>
                    <a:lnTo>
                      <a:pt x="40" y="1122"/>
                    </a:lnTo>
                    <a:lnTo>
                      <a:pt x="49" y="1134"/>
                    </a:lnTo>
                    <a:lnTo>
                      <a:pt x="57" y="1146"/>
                    </a:lnTo>
                    <a:lnTo>
                      <a:pt x="61" y="1152"/>
                    </a:lnTo>
                    <a:lnTo>
                      <a:pt x="63" y="1159"/>
                    </a:lnTo>
                    <a:lnTo>
                      <a:pt x="64" y="1166"/>
                    </a:lnTo>
                    <a:lnTo>
                      <a:pt x="64" y="1174"/>
                    </a:lnTo>
                    <a:lnTo>
                      <a:pt x="57" y="1166"/>
                    </a:lnTo>
                    <a:lnTo>
                      <a:pt x="49" y="1159"/>
                    </a:lnTo>
                    <a:lnTo>
                      <a:pt x="46" y="1154"/>
                    </a:lnTo>
                    <a:lnTo>
                      <a:pt x="44" y="1151"/>
                    </a:lnTo>
                    <a:lnTo>
                      <a:pt x="41" y="1146"/>
                    </a:lnTo>
                    <a:lnTo>
                      <a:pt x="40" y="1142"/>
                    </a:lnTo>
                    <a:lnTo>
                      <a:pt x="33" y="1141"/>
                    </a:lnTo>
                    <a:lnTo>
                      <a:pt x="25" y="1141"/>
                    </a:lnTo>
                    <a:lnTo>
                      <a:pt x="17" y="1141"/>
                    </a:lnTo>
                    <a:lnTo>
                      <a:pt x="12" y="1142"/>
                    </a:lnTo>
                    <a:lnTo>
                      <a:pt x="7" y="1147"/>
                    </a:lnTo>
                    <a:lnTo>
                      <a:pt x="5" y="1154"/>
                    </a:lnTo>
                    <a:lnTo>
                      <a:pt x="4" y="1159"/>
                    </a:lnTo>
                    <a:lnTo>
                      <a:pt x="4" y="1164"/>
                    </a:lnTo>
                    <a:lnTo>
                      <a:pt x="8" y="1175"/>
                    </a:lnTo>
                    <a:lnTo>
                      <a:pt x="14" y="1185"/>
                    </a:lnTo>
                    <a:lnTo>
                      <a:pt x="19" y="1192"/>
                    </a:lnTo>
                    <a:lnTo>
                      <a:pt x="28" y="1201"/>
                    </a:lnTo>
                    <a:lnTo>
                      <a:pt x="32" y="1208"/>
                    </a:lnTo>
                    <a:lnTo>
                      <a:pt x="36" y="1212"/>
                    </a:lnTo>
                    <a:lnTo>
                      <a:pt x="37" y="1216"/>
                    </a:lnTo>
                    <a:lnTo>
                      <a:pt x="37" y="1218"/>
                    </a:lnTo>
                    <a:lnTo>
                      <a:pt x="31" y="1219"/>
                    </a:lnTo>
                    <a:lnTo>
                      <a:pt x="25" y="1221"/>
                    </a:lnTo>
                    <a:lnTo>
                      <a:pt x="19" y="1224"/>
                    </a:lnTo>
                    <a:lnTo>
                      <a:pt x="12" y="1223"/>
                    </a:lnTo>
                    <a:lnTo>
                      <a:pt x="11" y="1235"/>
                    </a:lnTo>
                    <a:lnTo>
                      <a:pt x="9" y="1245"/>
                    </a:lnTo>
                    <a:lnTo>
                      <a:pt x="7" y="1256"/>
                    </a:lnTo>
                    <a:lnTo>
                      <a:pt x="5" y="1266"/>
                    </a:lnTo>
                    <a:lnTo>
                      <a:pt x="3" y="1276"/>
                    </a:lnTo>
                    <a:lnTo>
                      <a:pt x="1" y="1286"/>
                    </a:lnTo>
                    <a:lnTo>
                      <a:pt x="0" y="1298"/>
                    </a:lnTo>
                    <a:lnTo>
                      <a:pt x="1" y="1309"/>
                    </a:lnTo>
                    <a:lnTo>
                      <a:pt x="5" y="1308"/>
                    </a:lnTo>
                    <a:lnTo>
                      <a:pt x="9" y="1309"/>
                    </a:lnTo>
                    <a:lnTo>
                      <a:pt x="12" y="1310"/>
                    </a:lnTo>
                    <a:lnTo>
                      <a:pt x="14" y="1311"/>
                    </a:lnTo>
                    <a:lnTo>
                      <a:pt x="16" y="1315"/>
                    </a:lnTo>
                    <a:lnTo>
                      <a:pt x="19" y="1317"/>
                    </a:lnTo>
                    <a:lnTo>
                      <a:pt x="19" y="1320"/>
                    </a:lnTo>
                    <a:lnTo>
                      <a:pt x="20" y="1324"/>
                    </a:lnTo>
                    <a:lnTo>
                      <a:pt x="20" y="1333"/>
                    </a:lnTo>
                    <a:lnTo>
                      <a:pt x="20" y="1342"/>
                    </a:lnTo>
                    <a:lnTo>
                      <a:pt x="17" y="1354"/>
                    </a:lnTo>
                    <a:lnTo>
                      <a:pt x="15" y="1364"/>
                    </a:lnTo>
                    <a:lnTo>
                      <a:pt x="11" y="1385"/>
                    </a:lnTo>
                    <a:lnTo>
                      <a:pt x="6" y="1405"/>
                    </a:lnTo>
                    <a:lnTo>
                      <a:pt x="6" y="1413"/>
                    </a:lnTo>
                    <a:lnTo>
                      <a:pt x="6" y="1420"/>
                    </a:lnTo>
                    <a:lnTo>
                      <a:pt x="6" y="1422"/>
                    </a:lnTo>
                    <a:lnTo>
                      <a:pt x="7" y="1423"/>
                    </a:lnTo>
                    <a:lnTo>
                      <a:pt x="8" y="1424"/>
                    </a:lnTo>
                    <a:lnTo>
                      <a:pt x="9" y="1425"/>
                    </a:lnTo>
                    <a:lnTo>
                      <a:pt x="26" y="1425"/>
                    </a:lnTo>
                    <a:lnTo>
                      <a:pt x="42" y="1425"/>
                    </a:lnTo>
                    <a:lnTo>
                      <a:pt x="42" y="1413"/>
                    </a:lnTo>
                    <a:lnTo>
                      <a:pt x="41" y="1398"/>
                    </a:lnTo>
                    <a:lnTo>
                      <a:pt x="42" y="1391"/>
                    </a:lnTo>
                    <a:lnTo>
                      <a:pt x="45" y="1385"/>
                    </a:lnTo>
                    <a:lnTo>
                      <a:pt x="46" y="1383"/>
                    </a:lnTo>
                    <a:lnTo>
                      <a:pt x="48" y="1382"/>
                    </a:lnTo>
                    <a:lnTo>
                      <a:pt x="52" y="1381"/>
                    </a:lnTo>
                    <a:lnTo>
                      <a:pt x="54" y="1380"/>
                    </a:lnTo>
                    <a:lnTo>
                      <a:pt x="57" y="1381"/>
                    </a:lnTo>
                    <a:lnTo>
                      <a:pt x="62" y="1384"/>
                    </a:lnTo>
                    <a:lnTo>
                      <a:pt x="67" y="1389"/>
                    </a:lnTo>
                    <a:lnTo>
                      <a:pt x="73" y="1396"/>
                    </a:lnTo>
                    <a:lnTo>
                      <a:pt x="86" y="1407"/>
                    </a:lnTo>
                    <a:lnTo>
                      <a:pt x="96" y="1415"/>
                    </a:lnTo>
                    <a:lnTo>
                      <a:pt x="93" y="1418"/>
                    </a:lnTo>
                    <a:lnTo>
                      <a:pt x="88" y="1422"/>
                    </a:lnTo>
                    <a:lnTo>
                      <a:pt x="83" y="1424"/>
                    </a:lnTo>
                    <a:lnTo>
                      <a:pt x="78" y="1426"/>
                    </a:lnTo>
                    <a:lnTo>
                      <a:pt x="67" y="1431"/>
                    </a:lnTo>
                    <a:lnTo>
                      <a:pt x="56" y="1434"/>
                    </a:lnTo>
                    <a:lnTo>
                      <a:pt x="46" y="1439"/>
                    </a:lnTo>
                    <a:lnTo>
                      <a:pt x="36" y="1443"/>
                    </a:lnTo>
                    <a:lnTo>
                      <a:pt x="32" y="1447"/>
                    </a:lnTo>
                    <a:lnTo>
                      <a:pt x="29" y="1450"/>
                    </a:lnTo>
                    <a:lnTo>
                      <a:pt x="26" y="1455"/>
                    </a:lnTo>
                    <a:lnTo>
                      <a:pt x="24" y="1459"/>
                    </a:lnTo>
                    <a:lnTo>
                      <a:pt x="24" y="1466"/>
                    </a:lnTo>
                    <a:lnTo>
                      <a:pt x="24" y="1471"/>
                    </a:lnTo>
                    <a:lnTo>
                      <a:pt x="26" y="1475"/>
                    </a:lnTo>
                    <a:lnTo>
                      <a:pt x="29" y="1479"/>
                    </a:lnTo>
                    <a:lnTo>
                      <a:pt x="34" y="1486"/>
                    </a:lnTo>
                    <a:lnTo>
                      <a:pt x="39" y="1494"/>
                    </a:lnTo>
                    <a:lnTo>
                      <a:pt x="41" y="1506"/>
                    </a:lnTo>
                    <a:lnTo>
                      <a:pt x="41" y="1519"/>
                    </a:lnTo>
                    <a:lnTo>
                      <a:pt x="41" y="1532"/>
                    </a:lnTo>
                    <a:lnTo>
                      <a:pt x="41" y="1545"/>
                    </a:lnTo>
                    <a:lnTo>
                      <a:pt x="61" y="1546"/>
                    </a:lnTo>
                    <a:lnTo>
                      <a:pt x="80" y="1545"/>
                    </a:lnTo>
                    <a:lnTo>
                      <a:pt x="100" y="1545"/>
                    </a:lnTo>
                    <a:lnTo>
                      <a:pt x="120" y="1546"/>
                    </a:lnTo>
                    <a:lnTo>
                      <a:pt x="115" y="1548"/>
                    </a:lnTo>
                    <a:lnTo>
                      <a:pt x="110" y="1551"/>
                    </a:lnTo>
                    <a:lnTo>
                      <a:pt x="104" y="1552"/>
                    </a:lnTo>
                    <a:lnTo>
                      <a:pt x="98" y="1553"/>
                    </a:lnTo>
                    <a:lnTo>
                      <a:pt x="85" y="1554"/>
                    </a:lnTo>
                    <a:lnTo>
                      <a:pt x="71" y="1554"/>
                    </a:lnTo>
                    <a:lnTo>
                      <a:pt x="58" y="1555"/>
                    </a:lnTo>
                    <a:lnTo>
                      <a:pt x="47" y="1558"/>
                    </a:lnTo>
                    <a:lnTo>
                      <a:pt x="42" y="1561"/>
                    </a:lnTo>
                    <a:lnTo>
                      <a:pt x="39" y="1563"/>
                    </a:lnTo>
                    <a:lnTo>
                      <a:pt x="36" y="1568"/>
                    </a:lnTo>
                    <a:lnTo>
                      <a:pt x="33" y="1572"/>
                    </a:lnTo>
                    <a:lnTo>
                      <a:pt x="32" y="1579"/>
                    </a:lnTo>
                    <a:lnTo>
                      <a:pt x="33" y="1589"/>
                    </a:lnTo>
                    <a:lnTo>
                      <a:pt x="34" y="1603"/>
                    </a:lnTo>
                    <a:lnTo>
                      <a:pt x="37" y="1617"/>
                    </a:lnTo>
                    <a:lnTo>
                      <a:pt x="40" y="1630"/>
                    </a:lnTo>
                    <a:lnTo>
                      <a:pt x="45" y="1643"/>
                    </a:lnTo>
                    <a:lnTo>
                      <a:pt x="46" y="1647"/>
                    </a:lnTo>
                    <a:lnTo>
                      <a:pt x="48" y="1651"/>
                    </a:lnTo>
                    <a:lnTo>
                      <a:pt x="50" y="1654"/>
                    </a:lnTo>
                    <a:lnTo>
                      <a:pt x="53" y="1655"/>
                    </a:lnTo>
                    <a:lnTo>
                      <a:pt x="53" y="1664"/>
                    </a:lnTo>
                    <a:lnTo>
                      <a:pt x="53" y="1674"/>
                    </a:lnTo>
                    <a:lnTo>
                      <a:pt x="53" y="1683"/>
                    </a:lnTo>
                    <a:lnTo>
                      <a:pt x="53" y="1692"/>
                    </a:lnTo>
                    <a:lnTo>
                      <a:pt x="49" y="1693"/>
                    </a:lnTo>
                    <a:lnTo>
                      <a:pt x="47" y="1695"/>
                    </a:lnTo>
                    <a:lnTo>
                      <a:pt x="45" y="1697"/>
                    </a:lnTo>
                    <a:lnTo>
                      <a:pt x="44" y="1699"/>
                    </a:lnTo>
                    <a:lnTo>
                      <a:pt x="44" y="1703"/>
                    </a:lnTo>
                    <a:lnTo>
                      <a:pt x="45" y="1709"/>
                    </a:lnTo>
                    <a:lnTo>
                      <a:pt x="47" y="1714"/>
                    </a:lnTo>
                    <a:lnTo>
                      <a:pt x="49" y="1720"/>
                    </a:lnTo>
                    <a:lnTo>
                      <a:pt x="49" y="1726"/>
                    </a:lnTo>
                    <a:lnTo>
                      <a:pt x="49" y="1733"/>
                    </a:lnTo>
                    <a:lnTo>
                      <a:pt x="46" y="1735"/>
                    </a:lnTo>
                    <a:lnTo>
                      <a:pt x="44" y="1737"/>
                    </a:lnTo>
                    <a:lnTo>
                      <a:pt x="41" y="1741"/>
                    </a:lnTo>
                    <a:lnTo>
                      <a:pt x="39" y="1745"/>
                    </a:lnTo>
                    <a:lnTo>
                      <a:pt x="37" y="1755"/>
                    </a:lnTo>
                    <a:lnTo>
                      <a:pt x="37" y="1766"/>
                    </a:lnTo>
                    <a:lnTo>
                      <a:pt x="37" y="1771"/>
                    </a:lnTo>
                    <a:lnTo>
                      <a:pt x="38" y="1776"/>
                    </a:lnTo>
                    <a:lnTo>
                      <a:pt x="40" y="1781"/>
                    </a:lnTo>
                    <a:lnTo>
                      <a:pt x="42" y="1784"/>
                    </a:lnTo>
                    <a:lnTo>
                      <a:pt x="45" y="1787"/>
                    </a:lnTo>
                    <a:lnTo>
                      <a:pt x="48" y="1789"/>
                    </a:lnTo>
                    <a:lnTo>
                      <a:pt x="53" y="1790"/>
                    </a:lnTo>
                    <a:lnTo>
                      <a:pt x="57" y="1790"/>
                    </a:lnTo>
                    <a:lnTo>
                      <a:pt x="65" y="1773"/>
                    </a:lnTo>
                    <a:lnTo>
                      <a:pt x="73" y="1757"/>
                    </a:lnTo>
                    <a:lnTo>
                      <a:pt x="77" y="1749"/>
                    </a:lnTo>
                    <a:lnTo>
                      <a:pt x="80" y="1741"/>
                    </a:lnTo>
                    <a:lnTo>
                      <a:pt x="82" y="1732"/>
                    </a:lnTo>
                    <a:lnTo>
                      <a:pt x="85" y="1722"/>
                    </a:lnTo>
                    <a:lnTo>
                      <a:pt x="97" y="1722"/>
                    </a:lnTo>
                    <a:lnTo>
                      <a:pt x="110" y="1721"/>
                    </a:lnTo>
                    <a:lnTo>
                      <a:pt x="123" y="1721"/>
                    </a:lnTo>
                    <a:lnTo>
                      <a:pt x="136" y="1721"/>
                    </a:lnTo>
                    <a:lnTo>
                      <a:pt x="138" y="1712"/>
                    </a:lnTo>
                    <a:lnTo>
                      <a:pt x="138" y="1702"/>
                    </a:lnTo>
                    <a:lnTo>
                      <a:pt x="138" y="1691"/>
                    </a:lnTo>
                    <a:lnTo>
                      <a:pt x="138" y="1678"/>
                    </a:lnTo>
                    <a:lnTo>
                      <a:pt x="139" y="1667"/>
                    </a:lnTo>
                    <a:lnTo>
                      <a:pt x="141" y="1658"/>
                    </a:lnTo>
                    <a:lnTo>
                      <a:pt x="144" y="1654"/>
                    </a:lnTo>
                    <a:lnTo>
                      <a:pt x="146" y="1652"/>
                    </a:lnTo>
                    <a:lnTo>
                      <a:pt x="149" y="1651"/>
                    </a:lnTo>
                    <a:lnTo>
                      <a:pt x="154" y="1651"/>
                    </a:lnTo>
                    <a:lnTo>
                      <a:pt x="154" y="1656"/>
                    </a:lnTo>
                    <a:lnTo>
                      <a:pt x="154" y="1663"/>
                    </a:lnTo>
                    <a:lnTo>
                      <a:pt x="156" y="1669"/>
                    </a:lnTo>
                    <a:lnTo>
                      <a:pt x="159" y="1674"/>
                    </a:lnTo>
                    <a:lnTo>
                      <a:pt x="163" y="1684"/>
                    </a:lnTo>
                    <a:lnTo>
                      <a:pt x="167" y="1695"/>
                    </a:lnTo>
                    <a:lnTo>
                      <a:pt x="168" y="1707"/>
                    </a:lnTo>
                    <a:lnTo>
                      <a:pt x="167" y="1718"/>
                    </a:lnTo>
                    <a:lnTo>
                      <a:pt x="165" y="1729"/>
                    </a:lnTo>
                    <a:lnTo>
                      <a:pt x="162" y="1740"/>
                    </a:lnTo>
                    <a:lnTo>
                      <a:pt x="156" y="1740"/>
                    </a:lnTo>
                    <a:lnTo>
                      <a:pt x="148" y="1740"/>
                    </a:lnTo>
                    <a:lnTo>
                      <a:pt x="143" y="1738"/>
                    </a:lnTo>
                    <a:lnTo>
                      <a:pt x="136" y="1738"/>
                    </a:lnTo>
                    <a:lnTo>
                      <a:pt x="130" y="1740"/>
                    </a:lnTo>
                    <a:lnTo>
                      <a:pt x="126" y="1741"/>
                    </a:lnTo>
                    <a:lnTo>
                      <a:pt x="121" y="1743"/>
                    </a:lnTo>
                    <a:lnTo>
                      <a:pt x="118" y="1745"/>
                    </a:lnTo>
                    <a:lnTo>
                      <a:pt x="115" y="1748"/>
                    </a:lnTo>
                    <a:lnTo>
                      <a:pt x="115" y="1750"/>
                    </a:lnTo>
                    <a:lnTo>
                      <a:pt x="113" y="1755"/>
                    </a:lnTo>
                    <a:lnTo>
                      <a:pt x="110" y="1762"/>
                    </a:lnTo>
                    <a:lnTo>
                      <a:pt x="98" y="1774"/>
                    </a:lnTo>
                    <a:lnTo>
                      <a:pt x="87" y="1790"/>
                    </a:lnTo>
                    <a:lnTo>
                      <a:pt x="85" y="1793"/>
                    </a:lnTo>
                    <a:lnTo>
                      <a:pt x="83" y="1798"/>
                    </a:lnTo>
                    <a:lnTo>
                      <a:pt x="83" y="1801"/>
                    </a:lnTo>
                    <a:lnTo>
                      <a:pt x="83" y="1804"/>
                    </a:lnTo>
                    <a:lnTo>
                      <a:pt x="86" y="1808"/>
                    </a:lnTo>
                    <a:lnTo>
                      <a:pt x="88" y="1811"/>
                    </a:lnTo>
                    <a:lnTo>
                      <a:pt x="93" y="1815"/>
                    </a:lnTo>
                    <a:lnTo>
                      <a:pt x="99" y="1817"/>
                    </a:lnTo>
                    <a:lnTo>
                      <a:pt x="99" y="1827"/>
                    </a:lnTo>
                    <a:lnTo>
                      <a:pt x="100" y="1837"/>
                    </a:lnTo>
                    <a:lnTo>
                      <a:pt x="110" y="1837"/>
                    </a:lnTo>
                    <a:lnTo>
                      <a:pt x="118" y="1837"/>
                    </a:lnTo>
                    <a:lnTo>
                      <a:pt x="123" y="1836"/>
                    </a:lnTo>
                    <a:lnTo>
                      <a:pt x="128" y="1835"/>
                    </a:lnTo>
                    <a:lnTo>
                      <a:pt x="134" y="1836"/>
                    </a:lnTo>
                    <a:lnTo>
                      <a:pt x="138" y="1837"/>
                    </a:lnTo>
                    <a:lnTo>
                      <a:pt x="151" y="1847"/>
                    </a:lnTo>
                    <a:lnTo>
                      <a:pt x="164" y="1858"/>
                    </a:lnTo>
                    <a:lnTo>
                      <a:pt x="157" y="1861"/>
                    </a:lnTo>
                    <a:lnTo>
                      <a:pt x="151" y="1864"/>
                    </a:lnTo>
                    <a:lnTo>
                      <a:pt x="141" y="1865"/>
                    </a:lnTo>
                    <a:lnTo>
                      <a:pt x="132" y="1866"/>
                    </a:lnTo>
                    <a:lnTo>
                      <a:pt x="113" y="1865"/>
                    </a:lnTo>
                    <a:lnTo>
                      <a:pt x="97" y="1864"/>
                    </a:lnTo>
                    <a:lnTo>
                      <a:pt x="96" y="1859"/>
                    </a:lnTo>
                    <a:lnTo>
                      <a:pt x="96" y="1853"/>
                    </a:lnTo>
                    <a:lnTo>
                      <a:pt x="86" y="1853"/>
                    </a:lnTo>
                    <a:lnTo>
                      <a:pt x="78" y="1855"/>
                    </a:lnTo>
                    <a:lnTo>
                      <a:pt x="71" y="1857"/>
                    </a:lnTo>
                    <a:lnTo>
                      <a:pt x="65" y="1861"/>
                    </a:lnTo>
                    <a:lnTo>
                      <a:pt x="61" y="1866"/>
                    </a:lnTo>
                    <a:lnTo>
                      <a:pt x="56" y="1872"/>
                    </a:lnTo>
                    <a:lnTo>
                      <a:pt x="54" y="1880"/>
                    </a:lnTo>
                    <a:lnTo>
                      <a:pt x="52" y="1886"/>
                    </a:lnTo>
                    <a:lnTo>
                      <a:pt x="50" y="1894"/>
                    </a:lnTo>
                    <a:lnTo>
                      <a:pt x="49" y="1904"/>
                    </a:lnTo>
                    <a:lnTo>
                      <a:pt x="49" y="1912"/>
                    </a:lnTo>
                    <a:lnTo>
                      <a:pt x="50" y="1921"/>
                    </a:lnTo>
                    <a:lnTo>
                      <a:pt x="53" y="1929"/>
                    </a:lnTo>
                    <a:lnTo>
                      <a:pt x="55" y="1937"/>
                    </a:lnTo>
                    <a:lnTo>
                      <a:pt x="57" y="1943"/>
                    </a:lnTo>
                    <a:lnTo>
                      <a:pt x="61" y="1950"/>
                    </a:lnTo>
                    <a:lnTo>
                      <a:pt x="70" y="1960"/>
                    </a:lnTo>
                    <a:lnTo>
                      <a:pt x="79" y="1970"/>
                    </a:lnTo>
                    <a:lnTo>
                      <a:pt x="82" y="1986"/>
                    </a:lnTo>
                    <a:lnTo>
                      <a:pt x="86" y="2000"/>
                    </a:lnTo>
                    <a:lnTo>
                      <a:pt x="93" y="2013"/>
                    </a:lnTo>
                    <a:lnTo>
                      <a:pt x="100" y="2027"/>
                    </a:lnTo>
                    <a:lnTo>
                      <a:pt x="110" y="2038"/>
                    </a:lnTo>
                    <a:lnTo>
                      <a:pt x="120" y="2049"/>
                    </a:lnTo>
                    <a:lnTo>
                      <a:pt x="108" y="2049"/>
                    </a:lnTo>
                    <a:lnTo>
                      <a:pt x="98" y="2048"/>
                    </a:lnTo>
                    <a:lnTo>
                      <a:pt x="97" y="2044"/>
                    </a:lnTo>
                    <a:lnTo>
                      <a:pt x="97" y="2038"/>
                    </a:lnTo>
                    <a:lnTo>
                      <a:pt x="93" y="2038"/>
                    </a:lnTo>
                    <a:lnTo>
                      <a:pt x="88" y="2038"/>
                    </a:lnTo>
                    <a:lnTo>
                      <a:pt x="86" y="2038"/>
                    </a:lnTo>
                    <a:lnTo>
                      <a:pt x="83" y="2038"/>
                    </a:lnTo>
                    <a:lnTo>
                      <a:pt x="81" y="2049"/>
                    </a:lnTo>
                    <a:lnTo>
                      <a:pt x="79" y="2062"/>
                    </a:lnTo>
                    <a:lnTo>
                      <a:pt x="79" y="2073"/>
                    </a:lnTo>
                    <a:lnTo>
                      <a:pt x="78" y="2086"/>
                    </a:lnTo>
                    <a:lnTo>
                      <a:pt x="79" y="2111"/>
                    </a:lnTo>
                    <a:lnTo>
                      <a:pt x="80" y="2135"/>
                    </a:lnTo>
                    <a:lnTo>
                      <a:pt x="94" y="2139"/>
                    </a:lnTo>
                    <a:lnTo>
                      <a:pt x="106" y="2144"/>
                    </a:lnTo>
                    <a:lnTo>
                      <a:pt x="106" y="2156"/>
                    </a:lnTo>
                    <a:lnTo>
                      <a:pt x="107" y="2169"/>
                    </a:lnTo>
                    <a:lnTo>
                      <a:pt x="106" y="2176"/>
                    </a:lnTo>
                    <a:lnTo>
                      <a:pt x="105" y="2181"/>
                    </a:lnTo>
                    <a:lnTo>
                      <a:pt x="103" y="2186"/>
                    </a:lnTo>
                    <a:lnTo>
                      <a:pt x="99" y="2192"/>
                    </a:lnTo>
                    <a:lnTo>
                      <a:pt x="116" y="2192"/>
                    </a:lnTo>
                    <a:lnTo>
                      <a:pt x="132" y="2192"/>
                    </a:lnTo>
                    <a:lnTo>
                      <a:pt x="134" y="2186"/>
                    </a:lnTo>
                    <a:lnTo>
                      <a:pt x="136" y="2183"/>
                    </a:lnTo>
                    <a:lnTo>
                      <a:pt x="138" y="2179"/>
                    </a:lnTo>
                    <a:lnTo>
                      <a:pt x="141" y="2176"/>
                    </a:lnTo>
                    <a:lnTo>
                      <a:pt x="145" y="2175"/>
                    </a:lnTo>
                    <a:lnTo>
                      <a:pt x="149" y="2173"/>
                    </a:lnTo>
                    <a:lnTo>
                      <a:pt x="154" y="2172"/>
                    </a:lnTo>
                    <a:lnTo>
                      <a:pt x="159" y="2173"/>
                    </a:lnTo>
                    <a:lnTo>
                      <a:pt x="156" y="2180"/>
                    </a:lnTo>
                    <a:lnTo>
                      <a:pt x="156" y="2187"/>
                    </a:lnTo>
                    <a:lnTo>
                      <a:pt x="156" y="2194"/>
                    </a:lnTo>
                    <a:lnTo>
                      <a:pt x="156" y="2200"/>
                    </a:lnTo>
                    <a:lnTo>
                      <a:pt x="157" y="2205"/>
                    </a:lnTo>
                    <a:lnTo>
                      <a:pt x="157" y="2211"/>
                    </a:lnTo>
                    <a:lnTo>
                      <a:pt x="157" y="2217"/>
                    </a:lnTo>
                    <a:lnTo>
                      <a:pt x="156" y="2222"/>
                    </a:lnTo>
                    <a:lnTo>
                      <a:pt x="155" y="2217"/>
                    </a:lnTo>
                    <a:lnTo>
                      <a:pt x="153" y="2213"/>
                    </a:lnTo>
                    <a:lnTo>
                      <a:pt x="149" y="2210"/>
                    </a:lnTo>
                    <a:lnTo>
                      <a:pt x="146" y="2206"/>
                    </a:lnTo>
                    <a:lnTo>
                      <a:pt x="143" y="2205"/>
                    </a:lnTo>
                    <a:lnTo>
                      <a:pt x="138" y="2203"/>
                    </a:lnTo>
                    <a:lnTo>
                      <a:pt x="134" y="2202"/>
                    </a:lnTo>
                    <a:lnTo>
                      <a:pt x="128" y="2202"/>
                    </a:lnTo>
                    <a:lnTo>
                      <a:pt x="106" y="2202"/>
                    </a:lnTo>
                    <a:lnTo>
                      <a:pt x="85" y="2204"/>
                    </a:lnTo>
                    <a:lnTo>
                      <a:pt x="83" y="2211"/>
                    </a:lnTo>
                    <a:lnTo>
                      <a:pt x="83" y="2216"/>
                    </a:lnTo>
                    <a:lnTo>
                      <a:pt x="85" y="2221"/>
                    </a:lnTo>
                    <a:lnTo>
                      <a:pt x="86" y="2225"/>
                    </a:lnTo>
                    <a:lnTo>
                      <a:pt x="87" y="2228"/>
                    </a:lnTo>
                    <a:lnTo>
                      <a:pt x="89" y="2231"/>
                    </a:lnTo>
                    <a:lnTo>
                      <a:pt x="91" y="2234"/>
                    </a:lnTo>
                    <a:lnTo>
                      <a:pt x="94" y="2236"/>
                    </a:lnTo>
                    <a:lnTo>
                      <a:pt x="108" y="2243"/>
                    </a:lnTo>
                    <a:lnTo>
                      <a:pt x="126" y="2252"/>
                    </a:lnTo>
                    <a:lnTo>
                      <a:pt x="127" y="2260"/>
                    </a:lnTo>
                    <a:lnTo>
                      <a:pt x="126" y="2268"/>
                    </a:lnTo>
                    <a:lnTo>
                      <a:pt x="123" y="2276"/>
                    </a:lnTo>
                    <a:lnTo>
                      <a:pt x="119" y="2284"/>
                    </a:lnTo>
                    <a:lnTo>
                      <a:pt x="111" y="2299"/>
                    </a:lnTo>
                    <a:lnTo>
                      <a:pt x="105" y="2311"/>
                    </a:lnTo>
                    <a:lnTo>
                      <a:pt x="114" y="2313"/>
                    </a:lnTo>
                    <a:lnTo>
                      <a:pt x="122" y="2317"/>
                    </a:lnTo>
                    <a:lnTo>
                      <a:pt x="123" y="2326"/>
                    </a:lnTo>
                    <a:lnTo>
                      <a:pt x="124" y="2336"/>
                    </a:lnTo>
                    <a:lnTo>
                      <a:pt x="128" y="2349"/>
                    </a:lnTo>
                    <a:lnTo>
                      <a:pt x="131" y="2360"/>
                    </a:lnTo>
                    <a:lnTo>
                      <a:pt x="135" y="2365"/>
                    </a:lnTo>
                    <a:lnTo>
                      <a:pt x="137" y="2370"/>
                    </a:lnTo>
                    <a:lnTo>
                      <a:pt x="140" y="2374"/>
                    </a:lnTo>
                    <a:lnTo>
                      <a:pt x="144" y="2377"/>
                    </a:lnTo>
                    <a:lnTo>
                      <a:pt x="148" y="2380"/>
                    </a:lnTo>
                    <a:lnTo>
                      <a:pt x="153" y="2381"/>
                    </a:lnTo>
                    <a:lnTo>
                      <a:pt x="159" y="2382"/>
                    </a:lnTo>
                    <a:lnTo>
                      <a:pt x="163" y="2381"/>
                    </a:lnTo>
                    <a:lnTo>
                      <a:pt x="155" y="2384"/>
                    </a:lnTo>
                    <a:lnTo>
                      <a:pt x="148" y="2389"/>
                    </a:lnTo>
                    <a:lnTo>
                      <a:pt x="143" y="2393"/>
                    </a:lnTo>
                    <a:lnTo>
                      <a:pt x="139" y="2399"/>
                    </a:lnTo>
                    <a:lnTo>
                      <a:pt x="138" y="2406"/>
                    </a:lnTo>
                    <a:lnTo>
                      <a:pt x="137" y="2413"/>
                    </a:lnTo>
                    <a:lnTo>
                      <a:pt x="138" y="2419"/>
                    </a:lnTo>
                    <a:lnTo>
                      <a:pt x="139" y="2426"/>
                    </a:lnTo>
                    <a:lnTo>
                      <a:pt x="145" y="2441"/>
                    </a:lnTo>
                    <a:lnTo>
                      <a:pt x="153" y="2456"/>
                    </a:lnTo>
                    <a:lnTo>
                      <a:pt x="161" y="2469"/>
                    </a:lnTo>
                    <a:lnTo>
                      <a:pt x="170" y="2481"/>
                    </a:lnTo>
                    <a:lnTo>
                      <a:pt x="176" y="2489"/>
                    </a:lnTo>
                    <a:lnTo>
                      <a:pt x="179" y="2497"/>
                    </a:lnTo>
                    <a:lnTo>
                      <a:pt x="182" y="2506"/>
                    </a:lnTo>
                    <a:lnTo>
                      <a:pt x="185" y="2514"/>
                    </a:lnTo>
                    <a:lnTo>
                      <a:pt x="188" y="2531"/>
                    </a:lnTo>
                    <a:lnTo>
                      <a:pt x="188" y="2547"/>
                    </a:lnTo>
                    <a:lnTo>
                      <a:pt x="187" y="2565"/>
                    </a:lnTo>
                    <a:lnTo>
                      <a:pt x="186" y="2582"/>
                    </a:lnTo>
                    <a:lnTo>
                      <a:pt x="186" y="2600"/>
                    </a:lnTo>
                    <a:lnTo>
                      <a:pt x="187" y="2619"/>
                    </a:lnTo>
                    <a:lnTo>
                      <a:pt x="197" y="2619"/>
                    </a:lnTo>
                    <a:lnTo>
                      <a:pt x="206" y="2620"/>
                    </a:lnTo>
                    <a:lnTo>
                      <a:pt x="212" y="2621"/>
                    </a:lnTo>
                    <a:lnTo>
                      <a:pt x="217" y="2622"/>
                    </a:lnTo>
                    <a:lnTo>
                      <a:pt x="220" y="2624"/>
                    </a:lnTo>
                    <a:lnTo>
                      <a:pt x="225" y="2627"/>
                    </a:lnTo>
                    <a:lnTo>
                      <a:pt x="217" y="2632"/>
                    </a:lnTo>
                    <a:lnTo>
                      <a:pt x="208" y="2637"/>
                    </a:lnTo>
                    <a:lnTo>
                      <a:pt x="198" y="2641"/>
                    </a:lnTo>
                    <a:lnTo>
                      <a:pt x="189" y="2646"/>
                    </a:lnTo>
                    <a:lnTo>
                      <a:pt x="196" y="2663"/>
                    </a:lnTo>
                    <a:lnTo>
                      <a:pt x="203" y="2682"/>
                    </a:lnTo>
                    <a:lnTo>
                      <a:pt x="209" y="2703"/>
                    </a:lnTo>
                    <a:lnTo>
                      <a:pt x="213" y="2726"/>
                    </a:lnTo>
                    <a:lnTo>
                      <a:pt x="216" y="2736"/>
                    </a:lnTo>
                    <a:lnTo>
                      <a:pt x="217" y="2747"/>
                    </a:lnTo>
                    <a:lnTo>
                      <a:pt x="217" y="2758"/>
                    </a:lnTo>
                    <a:lnTo>
                      <a:pt x="216" y="2768"/>
                    </a:lnTo>
                    <a:lnTo>
                      <a:pt x="213" y="2777"/>
                    </a:lnTo>
                    <a:lnTo>
                      <a:pt x="210" y="2787"/>
                    </a:lnTo>
                    <a:lnTo>
                      <a:pt x="205" y="2795"/>
                    </a:lnTo>
                    <a:lnTo>
                      <a:pt x="200" y="2803"/>
                    </a:lnTo>
                    <a:lnTo>
                      <a:pt x="209" y="2803"/>
                    </a:lnTo>
                    <a:lnTo>
                      <a:pt x="218" y="2803"/>
                    </a:lnTo>
                    <a:lnTo>
                      <a:pt x="227" y="2803"/>
                    </a:lnTo>
                    <a:lnTo>
                      <a:pt x="236" y="2804"/>
                    </a:lnTo>
                    <a:lnTo>
                      <a:pt x="237" y="2811"/>
                    </a:lnTo>
                    <a:lnTo>
                      <a:pt x="236" y="2816"/>
                    </a:lnTo>
                    <a:lnTo>
                      <a:pt x="234" y="2818"/>
                    </a:lnTo>
                    <a:lnTo>
                      <a:pt x="230" y="2820"/>
                    </a:lnTo>
                    <a:lnTo>
                      <a:pt x="227" y="2821"/>
                    </a:lnTo>
                    <a:lnTo>
                      <a:pt x="223" y="2824"/>
                    </a:lnTo>
                    <a:lnTo>
                      <a:pt x="221" y="2826"/>
                    </a:lnTo>
                    <a:lnTo>
                      <a:pt x="219" y="2829"/>
                    </a:lnTo>
                    <a:lnTo>
                      <a:pt x="217" y="2840"/>
                    </a:lnTo>
                    <a:lnTo>
                      <a:pt x="218" y="2850"/>
                    </a:lnTo>
                    <a:lnTo>
                      <a:pt x="218" y="2861"/>
                    </a:lnTo>
                    <a:lnTo>
                      <a:pt x="219" y="2870"/>
                    </a:lnTo>
                    <a:lnTo>
                      <a:pt x="226" y="2873"/>
                    </a:lnTo>
                    <a:lnTo>
                      <a:pt x="233" y="2875"/>
                    </a:lnTo>
                    <a:lnTo>
                      <a:pt x="238" y="2877"/>
                    </a:lnTo>
                    <a:lnTo>
                      <a:pt x="243" y="2881"/>
                    </a:lnTo>
                    <a:lnTo>
                      <a:pt x="247" y="2884"/>
                    </a:lnTo>
                    <a:lnTo>
                      <a:pt x="250" y="2890"/>
                    </a:lnTo>
                    <a:lnTo>
                      <a:pt x="250" y="2897"/>
                    </a:lnTo>
                    <a:lnTo>
                      <a:pt x="249" y="2904"/>
                    </a:lnTo>
                    <a:lnTo>
                      <a:pt x="242" y="2904"/>
                    </a:lnTo>
                    <a:lnTo>
                      <a:pt x="237" y="2907"/>
                    </a:lnTo>
                    <a:lnTo>
                      <a:pt x="234" y="2909"/>
                    </a:lnTo>
                    <a:lnTo>
                      <a:pt x="230" y="2914"/>
                    </a:lnTo>
                    <a:lnTo>
                      <a:pt x="229" y="2918"/>
                    </a:lnTo>
                    <a:lnTo>
                      <a:pt x="229" y="2923"/>
                    </a:lnTo>
                    <a:lnTo>
                      <a:pt x="229" y="2928"/>
                    </a:lnTo>
                    <a:lnTo>
                      <a:pt x="231" y="2935"/>
                    </a:lnTo>
                    <a:lnTo>
                      <a:pt x="236" y="2935"/>
                    </a:lnTo>
                    <a:lnTo>
                      <a:pt x="239" y="2936"/>
                    </a:lnTo>
                    <a:lnTo>
                      <a:pt x="243" y="2940"/>
                    </a:lnTo>
                    <a:lnTo>
                      <a:pt x="245" y="2943"/>
                    </a:lnTo>
                    <a:lnTo>
                      <a:pt x="246" y="2948"/>
                    </a:lnTo>
                    <a:lnTo>
                      <a:pt x="246" y="2952"/>
                    </a:lnTo>
                    <a:lnTo>
                      <a:pt x="246" y="2959"/>
                    </a:lnTo>
                    <a:lnTo>
                      <a:pt x="246" y="2965"/>
                    </a:lnTo>
                    <a:lnTo>
                      <a:pt x="242" y="2991"/>
                    </a:lnTo>
                    <a:lnTo>
                      <a:pt x="239" y="3014"/>
                    </a:lnTo>
                    <a:lnTo>
                      <a:pt x="252" y="3015"/>
                    </a:lnTo>
                    <a:lnTo>
                      <a:pt x="264" y="3018"/>
                    </a:lnTo>
                    <a:lnTo>
                      <a:pt x="266" y="3024"/>
                    </a:lnTo>
                    <a:lnTo>
                      <a:pt x="264" y="3030"/>
                    </a:lnTo>
                    <a:lnTo>
                      <a:pt x="261" y="3033"/>
                    </a:lnTo>
                    <a:lnTo>
                      <a:pt x="258" y="3035"/>
                    </a:lnTo>
                    <a:lnTo>
                      <a:pt x="253" y="3037"/>
                    </a:lnTo>
                    <a:lnTo>
                      <a:pt x="247" y="3038"/>
                    </a:lnTo>
                    <a:lnTo>
                      <a:pt x="242" y="3038"/>
                    </a:lnTo>
                    <a:lnTo>
                      <a:pt x="236" y="3038"/>
                    </a:lnTo>
                    <a:lnTo>
                      <a:pt x="239" y="3043"/>
                    </a:lnTo>
                    <a:lnTo>
                      <a:pt x="244" y="3050"/>
                    </a:lnTo>
                    <a:lnTo>
                      <a:pt x="246" y="3058"/>
                    </a:lnTo>
                    <a:lnTo>
                      <a:pt x="250" y="3067"/>
                    </a:lnTo>
                    <a:lnTo>
                      <a:pt x="253" y="3087"/>
                    </a:lnTo>
                    <a:lnTo>
                      <a:pt x="255" y="3107"/>
                    </a:lnTo>
                    <a:lnTo>
                      <a:pt x="258" y="3148"/>
                    </a:lnTo>
                    <a:lnTo>
                      <a:pt x="259" y="3183"/>
                    </a:lnTo>
                    <a:lnTo>
                      <a:pt x="259" y="3198"/>
                    </a:lnTo>
                    <a:lnTo>
                      <a:pt x="258" y="3217"/>
                    </a:lnTo>
                    <a:lnTo>
                      <a:pt x="256" y="3234"/>
                    </a:lnTo>
                    <a:lnTo>
                      <a:pt x="256" y="3251"/>
                    </a:lnTo>
                    <a:lnTo>
                      <a:pt x="258" y="3261"/>
                    </a:lnTo>
                    <a:lnTo>
                      <a:pt x="259" y="3271"/>
                    </a:lnTo>
                    <a:lnTo>
                      <a:pt x="262" y="3281"/>
                    </a:lnTo>
                    <a:lnTo>
                      <a:pt x="264" y="3291"/>
                    </a:lnTo>
                    <a:lnTo>
                      <a:pt x="271" y="3310"/>
                    </a:lnTo>
                    <a:lnTo>
                      <a:pt x="276" y="3329"/>
                    </a:lnTo>
                    <a:lnTo>
                      <a:pt x="277" y="3347"/>
                    </a:lnTo>
                    <a:lnTo>
                      <a:pt x="277" y="3366"/>
                    </a:lnTo>
                    <a:lnTo>
                      <a:pt x="278" y="3375"/>
                    </a:lnTo>
                    <a:lnTo>
                      <a:pt x="279" y="3384"/>
                    </a:lnTo>
                    <a:lnTo>
                      <a:pt x="280" y="3393"/>
                    </a:lnTo>
                    <a:lnTo>
                      <a:pt x="284" y="3401"/>
                    </a:lnTo>
                    <a:lnTo>
                      <a:pt x="291" y="3420"/>
                    </a:lnTo>
                    <a:lnTo>
                      <a:pt x="296" y="3437"/>
                    </a:lnTo>
                    <a:lnTo>
                      <a:pt x="300" y="3456"/>
                    </a:lnTo>
                    <a:lnTo>
                      <a:pt x="303" y="3476"/>
                    </a:lnTo>
                    <a:lnTo>
                      <a:pt x="303" y="3488"/>
                    </a:lnTo>
                    <a:lnTo>
                      <a:pt x="303" y="3501"/>
                    </a:lnTo>
                    <a:lnTo>
                      <a:pt x="303" y="3514"/>
                    </a:lnTo>
                    <a:lnTo>
                      <a:pt x="304" y="3524"/>
                    </a:lnTo>
                    <a:lnTo>
                      <a:pt x="316" y="3540"/>
                    </a:lnTo>
                    <a:lnTo>
                      <a:pt x="326" y="3551"/>
                    </a:lnTo>
                    <a:lnTo>
                      <a:pt x="326" y="3559"/>
                    </a:lnTo>
                    <a:lnTo>
                      <a:pt x="325" y="3566"/>
                    </a:lnTo>
                    <a:lnTo>
                      <a:pt x="321" y="3572"/>
                    </a:lnTo>
                    <a:lnTo>
                      <a:pt x="317" y="3577"/>
                    </a:lnTo>
                    <a:lnTo>
                      <a:pt x="307" y="3588"/>
                    </a:lnTo>
                    <a:lnTo>
                      <a:pt x="297" y="3597"/>
                    </a:lnTo>
                    <a:lnTo>
                      <a:pt x="299" y="3604"/>
                    </a:lnTo>
                    <a:lnTo>
                      <a:pt x="302" y="3611"/>
                    </a:lnTo>
                    <a:lnTo>
                      <a:pt x="305" y="3615"/>
                    </a:lnTo>
                    <a:lnTo>
                      <a:pt x="310" y="3618"/>
                    </a:lnTo>
                    <a:lnTo>
                      <a:pt x="321" y="3625"/>
                    </a:lnTo>
                    <a:lnTo>
                      <a:pt x="332" y="3633"/>
                    </a:lnTo>
                    <a:lnTo>
                      <a:pt x="341" y="3641"/>
                    </a:lnTo>
                    <a:lnTo>
                      <a:pt x="350" y="3650"/>
                    </a:lnTo>
                    <a:lnTo>
                      <a:pt x="358" y="3661"/>
                    </a:lnTo>
                    <a:lnTo>
                      <a:pt x="366" y="3671"/>
                    </a:lnTo>
                    <a:lnTo>
                      <a:pt x="374" y="3683"/>
                    </a:lnTo>
                    <a:lnTo>
                      <a:pt x="381" y="3696"/>
                    </a:lnTo>
                    <a:lnTo>
                      <a:pt x="385" y="3708"/>
                    </a:lnTo>
                    <a:lnTo>
                      <a:pt x="390" y="3722"/>
                    </a:lnTo>
                    <a:lnTo>
                      <a:pt x="399" y="3748"/>
                    </a:lnTo>
                    <a:lnTo>
                      <a:pt x="409" y="3774"/>
                    </a:lnTo>
                    <a:lnTo>
                      <a:pt x="413" y="3784"/>
                    </a:lnTo>
                    <a:lnTo>
                      <a:pt x="417" y="3793"/>
                    </a:lnTo>
                    <a:lnTo>
                      <a:pt x="422" y="3801"/>
                    </a:lnTo>
                    <a:lnTo>
                      <a:pt x="425" y="3810"/>
                    </a:lnTo>
                    <a:lnTo>
                      <a:pt x="438" y="3810"/>
                    </a:lnTo>
                    <a:lnTo>
                      <a:pt x="449" y="3810"/>
                    </a:lnTo>
                    <a:lnTo>
                      <a:pt x="461" y="3809"/>
                    </a:lnTo>
                    <a:lnTo>
                      <a:pt x="473" y="3809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6" name="Freeform 245">
                <a:extLst>
                  <a:ext uri="{FF2B5EF4-FFF2-40B4-BE49-F238E27FC236}">
                    <a16:creationId xmlns="" xmlns:a16="http://schemas.microsoft.com/office/drawing/2014/main" id="{A82EE9ED-94DC-4AE7-A8D2-D27A827F8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24" y="1202060"/>
                <a:ext cx="1537150" cy="1222809"/>
              </a:xfrm>
              <a:custGeom>
                <a:avLst/>
                <a:gdLst>
                  <a:gd name="T0" fmla="*/ 1191 w 4927"/>
                  <a:gd name="T1" fmla="*/ 3342 h 4418"/>
                  <a:gd name="T2" fmla="*/ 1368 w 4927"/>
                  <a:gd name="T3" fmla="*/ 3371 h 4418"/>
                  <a:gd name="T4" fmla="*/ 1593 w 4927"/>
                  <a:gd name="T5" fmla="*/ 3410 h 4418"/>
                  <a:gd name="T6" fmla="*/ 1783 w 4927"/>
                  <a:gd name="T7" fmla="*/ 3538 h 4418"/>
                  <a:gd name="T8" fmla="*/ 1983 w 4927"/>
                  <a:gd name="T9" fmla="*/ 3515 h 4418"/>
                  <a:gd name="T10" fmla="*/ 2017 w 4927"/>
                  <a:gd name="T11" fmla="*/ 3732 h 4418"/>
                  <a:gd name="T12" fmla="*/ 2182 w 4927"/>
                  <a:gd name="T13" fmla="*/ 3790 h 4418"/>
                  <a:gd name="T14" fmla="*/ 2190 w 4927"/>
                  <a:gd name="T15" fmla="*/ 4016 h 4418"/>
                  <a:gd name="T16" fmla="*/ 2315 w 4927"/>
                  <a:gd name="T17" fmla="*/ 4200 h 4418"/>
                  <a:gd name="T18" fmla="*/ 2528 w 4927"/>
                  <a:gd name="T19" fmla="*/ 4345 h 4418"/>
                  <a:gd name="T20" fmla="*/ 2657 w 4927"/>
                  <a:gd name="T21" fmla="*/ 4405 h 4418"/>
                  <a:gd name="T22" fmla="*/ 2775 w 4927"/>
                  <a:gd name="T23" fmla="*/ 4252 h 4418"/>
                  <a:gd name="T24" fmla="*/ 3012 w 4927"/>
                  <a:gd name="T25" fmla="*/ 3872 h 4418"/>
                  <a:gd name="T26" fmla="*/ 2948 w 4927"/>
                  <a:gd name="T27" fmla="*/ 3575 h 4418"/>
                  <a:gd name="T28" fmla="*/ 2931 w 4927"/>
                  <a:gd name="T29" fmla="*/ 3359 h 4418"/>
                  <a:gd name="T30" fmla="*/ 2955 w 4927"/>
                  <a:gd name="T31" fmla="*/ 3250 h 4418"/>
                  <a:gd name="T32" fmla="*/ 3139 w 4927"/>
                  <a:gd name="T33" fmla="*/ 3199 h 4418"/>
                  <a:gd name="T34" fmla="*/ 3176 w 4927"/>
                  <a:gd name="T35" fmla="*/ 3395 h 4418"/>
                  <a:gd name="T36" fmla="*/ 3560 w 4927"/>
                  <a:gd name="T37" fmla="*/ 3500 h 4418"/>
                  <a:gd name="T38" fmla="*/ 3492 w 4927"/>
                  <a:gd name="T39" fmla="*/ 3658 h 4418"/>
                  <a:gd name="T40" fmla="*/ 3445 w 4927"/>
                  <a:gd name="T41" fmla="*/ 3853 h 4418"/>
                  <a:gd name="T42" fmla="*/ 3424 w 4927"/>
                  <a:gd name="T43" fmla="*/ 3992 h 4418"/>
                  <a:gd name="T44" fmla="*/ 3603 w 4927"/>
                  <a:gd name="T45" fmla="*/ 3844 h 4418"/>
                  <a:gd name="T46" fmla="*/ 3992 w 4927"/>
                  <a:gd name="T47" fmla="*/ 3708 h 4418"/>
                  <a:gd name="T48" fmla="*/ 4159 w 4927"/>
                  <a:gd name="T49" fmla="*/ 3749 h 4418"/>
                  <a:gd name="T50" fmla="*/ 4234 w 4927"/>
                  <a:gd name="T51" fmla="*/ 3556 h 4418"/>
                  <a:gd name="T52" fmla="*/ 4168 w 4927"/>
                  <a:gd name="T53" fmla="*/ 3342 h 4418"/>
                  <a:gd name="T54" fmla="*/ 4377 w 4927"/>
                  <a:gd name="T55" fmla="*/ 3194 h 4418"/>
                  <a:gd name="T56" fmla="*/ 4323 w 4927"/>
                  <a:gd name="T57" fmla="*/ 3054 h 4418"/>
                  <a:gd name="T58" fmla="*/ 3935 w 4927"/>
                  <a:gd name="T59" fmla="*/ 2800 h 4418"/>
                  <a:gd name="T60" fmla="*/ 4204 w 4927"/>
                  <a:gd name="T61" fmla="*/ 2539 h 4418"/>
                  <a:gd name="T62" fmla="*/ 4619 w 4927"/>
                  <a:gd name="T63" fmla="*/ 2304 h 4418"/>
                  <a:gd name="T64" fmla="*/ 4915 w 4927"/>
                  <a:gd name="T65" fmla="*/ 2095 h 4418"/>
                  <a:gd name="T66" fmla="*/ 4799 w 4927"/>
                  <a:gd name="T67" fmla="*/ 2105 h 4418"/>
                  <a:gd name="T68" fmla="*/ 4536 w 4927"/>
                  <a:gd name="T69" fmla="*/ 2112 h 4418"/>
                  <a:gd name="T70" fmla="*/ 4541 w 4927"/>
                  <a:gd name="T71" fmla="*/ 2058 h 4418"/>
                  <a:gd name="T72" fmla="*/ 4556 w 4927"/>
                  <a:gd name="T73" fmla="*/ 1937 h 4418"/>
                  <a:gd name="T74" fmla="*/ 4581 w 4927"/>
                  <a:gd name="T75" fmla="*/ 1818 h 4418"/>
                  <a:gd name="T76" fmla="*/ 4424 w 4927"/>
                  <a:gd name="T77" fmla="*/ 1523 h 4418"/>
                  <a:gd name="T78" fmla="*/ 4253 w 4927"/>
                  <a:gd name="T79" fmla="*/ 1580 h 4418"/>
                  <a:gd name="T80" fmla="*/ 4189 w 4927"/>
                  <a:gd name="T81" fmla="*/ 1363 h 4418"/>
                  <a:gd name="T82" fmla="*/ 4041 w 4927"/>
                  <a:gd name="T83" fmla="*/ 1346 h 4418"/>
                  <a:gd name="T84" fmla="*/ 3842 w 4927"/>
                  <a:gd name="T85" fmla="*/ 1315 h 4418"/>
                  <a:gd name="T86" fmla="*/ 3765 w 4927"/>
                  <a:gd name="T87" fmla="*/ 1504 h 4418"/>
                  <a:gd name="T88" fmla="*/ 3642 w 4927"/>
                  <a:gd name="T89" fmla="*/ 1195 h 4418"/>
                  <a:gd name="T90" fmla="*/ 3407 w 4927"/>
                  <a:gd name="T91" fmla="*/ 942 h 4418"/>
                  <a:gd name="T92" fmla="*/ 3327 w 4927"/>
                  <a:gd name="T93" fmla="*/ 602 h 4418"/>
                  <a:gd name="T94" fmla="*/ 3049 w 4927"/>
                  <a:gd name="T95" fmla="*/ 503 h 4418"/>
                  <a:gd name="T96" fmla="*/ 2906 w 4927"/>
                  <a:gd name="T97" fmla="*/ 405 h 4418"/>
                  <a:gd name="T98" fmla="*/ 2875 w 4927"/>
                  <a:gd name="T99" fmla="*/ 167 h 4418"/>
                  <a:gd name="T100" fmla="*/ 2567 w 4927"/>
                  <a:gd name="T101" fmla="*/ 62 h 4418"/>
                  <a:gd name="T102" fmla="*/ 2224 w 4927"/>
                  <a:gd name="T103" fmla="*/ 279 h 4418"/>
                  <a:gd name="T104" fmla="*/ 1783 w 4927"/>
                  <a:gd name="T105" fmla="*/ 763 h 4418"/>
                  <a:gd name="T106" fmla="*/ 1554 w 4927"/>
                  <a:gd name="T107" fmla="*/ 1048 h 4418"/>
                  <a:gd name="T108" fmla="*/ 1061 w 4927"/>
                  <a:gd name="T109" fmla="*/ 1309 h 4418"/>
                  <a:gd name="T110" fmla="*/ 686 w 4927"/>
                  <a:gd name="T111" fmla="*/ 1212 h 4418"/>
                  <a:gd name="T112" fmla="*/ 315 w 4927"/>
                  <a:gd name="T113" fmla="*/ 1437 h 4418"/>
                  <a:gd name="T114" fmla="*/ 1 w 4927"/>
                  <a:gd name="T115" fmla="*/ 1882 h 4418"/>
                  <a:gd name="T116" fmla="*/ 270 w 4927"/>
                  <a:gd name="T117" fmla="*/ 2039 h 4418"/>
                  <a:gd name="T118" fmla="*/ 305 w 4927"/>
                  <a:gd name="T119" fmla="*/ 2390 h 4418"/>
                  <a:gd name="T120" fmla="*/ 528 w 4927"/>
                  <a:gd name="T121" fmla="*/ 2614 h 4418"/>
                  <a:gd name="T122" fmla="*/ 799 w 4927"/>
                  <a:gd name="T123" fmla="*/ 3114 h 4418"/>
                  <a:gd name="T124" fmla="*/ 964 w 4927"/>
                  <a:gd name="T125" fmla="*/ 3295 h 4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27" h="4418">
                    <a:moveTo>
                      <a:pt x="969" y="3297"/>
                    </a:moveTo>
                    <a:lnTo>
                      <a:pt x="972" y="3302"/>
                    </a:lnTo>
                    <a:lnTo>
                      <a:pt x="975" y="3308"/>
                    </a:lnTo>
                    <a:lnTo>
                      <a:pt x="976" y="3314"/>
                    </a:lnTo>
                    <a:lnTo>
                      <a:pt x="976" y="3321"/>
                    </a:lnTo>
                    <a:lnTo>
                      <a:pt x="976" y="3329"/>
                    </a:lnTo>
                    <a:lnTo>
                      <a:pt x="977" y="3336"/>
                    </a:lnTo>
                    <a:lnTo>
                      <a:pt x="977" y="3343"/>
                    </a:lnTo>
                    <a:lnTo>
                      <a:pt x="979" y="3349"/>
                    </a:lnTo>
                    <a:lnTo>
                      <a:pt x="984" y="3355"/>
                    </a:lnTo>
                    <a:lnTo>
                      <a:pt x="990" y="3361"/>
                    </a:lnTo>
                    <a:lnTo>
                      <a:pt x="996" y="3365"/>
                    </a:lnTo>
                    <a:lnTo>
                      <a:pt x="1003" y="3367"/>
                    </a:lnTo>
                    <a:lnTo>
                      <a:pt x="1011" y="3367"/>
                    </a:lnTo>
                    <a:lnTo>
                      <a:pt x="1019" y="3367"/>
                    </a:lnTo>
                    <a:lnTo>
                      <a:pt x="1027" y="3366"/>
                    </a:lnTo>
                    <a:lnTo>
                      <a:pt x="1034" y="3363"/>
                    </a:lnTo>
                    <a:lnTo>
                      <a:pt x="1035" y="3346"/>
                    </a:lnTo>
                    <a:lnTo>
                      <a:pt x="1035" y="3330"/>
                    </a:lnTo>
                    <a:lnTo>
                      <a:pt x="1045" y="3330"/>
                    </a:lnTo>
                    <a:lnTo>
                      <a:pt x="1054" y="3329"/>
                    </a:lnTo>
                    <a:lnTo>
                      <a:pt x="1065" y="3328"/>
                    </a:lnTo>
                    <a:lnTo>
                      <a:pt x="1074" y="3326"/>
                    </a:lnTo>
                    <a:lnTo>
                      <a:pt x="1092" y="3322"/>
                    </a:lnTo>
                    <a:lnTo>
                      <a:pt x="1110" y="3321"/>
                    </a:lnTo>
                    <a:lnTo>
                      <a:pt x="1118" y="3321"/>
                    </a:lnTo>
                    <a:lnTo>
                      <a:pt x="1127" y="3322"/>
                    </a:lnTo>
                    <a:lnTo>
                      <a:pt x="1135" y="3325"/>
                    </a:lnTo>
                    <a:lnTo>
                      <a:pt x="1144" y="3327"/>
                    </a:lnTo>
                    <a:lnTo>
                      <a:pt x="1155" y="3332"/>
                    </a:lnTo>
                    <a:lnTo>
                      <a:pt x="1164" y="3335"/>
                    </a:lnTo>
                    <a:lnTo>
                      <a:pt x="1173" y="3338"/>
                    </a:lnTo>
                    <a:lnTo>
                      <a:pt x="1182" y="3341"/>
                    </a:lnTo>
                    <a:lnTo>
                      <a:pt x="1191" y="3342"/>
                    </a:lnTo>
                    <a:lnTo>
                      <a:pt x="1201" y="3342"/>
                    </a:lnTo>
                    <a:lnTo>
                      <a:pt x="1212" y="3342"/>
                    </a:lnTo>
                    <a:lnTo>
                      <a:pt x="1223" y="3341"/>
                    </a:lnTo>
                    <a:lnTo>
                      <a:pt x="1233" y="3340"/>
                    </a:lnTo>
                    <a:lnTo>
                      <a:pt x="1243" y="3340"/>
                    </a:lnTo>
                    <a:lnTo>
                      <a:pt x="1253" y="3340"/>
                    </a:lnTo>
                    <a:lnTo>
                      <a:pt x="1262" y="3342"/>
                    </a:lnTo>
                    <a:lnTo>
                      <a:pt x="1270" y="3345"/>
                    </a:lnTo>
                    <a:lnTo>
                      <a:pt x="1278" y="3350"/>
                    </a:lnTo>
                    <a:lnTo>
                      <a:pt x="1281" y="3353"/>
                    </a:lnTo>
                    <a:lnTo>
                      <a:pt x="1283" y="3358"/>
                    </a:lnTo>
                    <a:lnTo>
                      <a:pt x="1287" y="3361"/>
                    </a:lnTo>
                    <a:lnTo>
                      <a:pt x="1289" y="3367"/>
                    </a:lnTo>
                    <a:lnTo>
                      <a:pt x="1295" y="3382"/>
                    </a:lnTo>
                    <a:lnTo>
                      <a:pt x="1302" y="3395"/>
                    </a:lnTo>
                    <a:lnTo>
                      <a:pt x="1307" y="3401"/>
                    </a:lnTo>
                    <a:lnTo>
                      <a:pt x="1313" y="3406"/>
                    </a:lnTo>
                    <a:lnTo>
                      <a:pt x="1316" y="3407"/>
                    </a:lnTo>
                    <a:lnTo>
                      <a:pt x="1320" y="3407"/>
                    </a:lnTo>
                    <a:lnTo>
                      <a:pt x="1324" y="3407"/>
                    </a:lnTo>
                    <a:lnTo>
                      <a:pt x="1329" y="3406"/>
                    </a:lnTo>
                    <a:lnTo>
                      <a:pt x="1329" y="3399"/>
                    </a:lnTo>
                    <a:lnTo>
                      <a:pt x="1330" y="3390"/>
                    </a:lnTo>
                    <a:lnTo>
                      <a:pt x="1333" y="3381"/>
                    </a:lnTo>
                    <a:lnTo>
                      <a:pt x="1337" y="3373"/>
                    </a:lnTo>
                    <a:lnTo>
                      <a:pt x="1341" y="3366"/>
                    </a:lnTo>
                    <a:lnTo>
                      <a:pt x="1347" y="3360"/>
                    </a:lnTo>
                    <a:lnTo>
                      <a:pt x="1351" y="3359"/>
                    </a:lnTo>
                    <a:lnTo>
                      <a:pt x="1354" y="3358"/>
                    </a:lnTo>
                    <a:lnTo>
                      <a:pt x="1358" y="3357"/>
                    </a:lnTo>
                    <a:lnTo>
                      <a:pt x="1363" y="3358"/>
                    </a:lnTo>
                    <a:lnTo>
                      <a:pt x="1363" y="3362"/>
                    </a:lnTo>
                    <a:lnTo>
                      <a:pt x="1365" y="3367"/>
                    </a:lnTo>
                    <a:lnTo>
                      <a:pt x="1368" y="3371"/>
                    </a:lnTo>
                    <a:lnTo>
                      <a:pt x="1371" y="3375"/>
                    </a:lnTo>
                    <a:lnTo>
                      <a:pt x="1374" y="3377"/>
                    </a:lnTo>
                    <a:lnTo>
                      <a:pt x="1379" y="3378"/>
                    </a:lnTo>
                    <a:lnTo>
                      <a:pt x="1384" y="3379"/>
                    </a:lnTo>
                    <a:lnTo>
                      <a:pt x="1389" y="3378"/>
                    </a:lnTo>
                    <a:lnTo>
                      <a:pt x="1390" y="3373"/>
                    </a:lnTo>
                    <a:lnTo>
                      <a:pt x="1393" y="3368"/>
                    </a:lnTo>
                    <a:lnTo>
                      <a:pt x="1396" y="3362"/>
                    </a:lnTo>
                    <a:lnTo>
                      <a:pt x="1399" y="3357"/>
                    </a:lnTo>
                    <a:lnTo>
                      <a:pt x="1409" y="3348"/>
                    </a:lnTo>
                    <a:lnTo>
                      <a:pt x="1420" y="3341"/>
                    </a:lnTo>
                    <a:lnTo>
                      <a:pt x="1431" y="3334"/>
                    </a:lnTo>
                    <a:lnTo>
                      <a:pt x="1444" y="3329"/>
                    </a:lnTo>
                    <a:lnTo>
                      <a:pt x="1456" y="3327"/>
                    </a:lnTo>
                    <a:lnTo>
                      <a:pt x="1468" y="3327"/>
                    </a:lnTo>
                    <a:lnTo>
                      <a:pt x="1469" y="3345"/>
                    </a:lnTo>
                    <a:lnTo>
                      <a:pt x="1472" y="3363"/>
                    </a:lnTo>
                    <a:lnTo>
                      <a:pt x="1475" y="3371"/>
                    </a:lnTo>
                    <a:lnTo>
                      <a:pt x="1479" y="3378"/>
                    </a:lnTo>
                    <a:lnTo>
                      <a:pt x="1486" y="3385"/>
                    </a:lnTo>
                    <a:lnTo>
                      <a:pt x="1495" y="3391"/>
                    </a:lnTo>
                    <a:lnTo>
                      <a:pt x="1499" y="3393"/>
                    </a:lnTo>
                    <a:lnTo>
                      <a:pt x="1504" y="3394"/>
                    </a:lnTo>
                    <a:lnTo>
                      <a:pt x="1509" y="3394"/>
                    </a:lnTo>
                    <a:lnTo>
                      <a:pt x="1514" y="3395"/>
                    </a:lnTo>
                    <a:lnTo>
                      <a:pt x="1526" y="3394"/>
                    </a:lnTo>
                    <a:lnTo>
                      <a:pt x="1537" y="3393"/>
                    </a:lnTo>
                    <a:lnTo>
                      <a:pt x="1552" y="3392"/>
                    </a:lnTo>
                    <a:lnTo>
                      <a:pt x="1566" y="3392"/>
                    </a:lnTo>
                    <a:lnTo>
                      <a:pt x="1573" y="3393"/>
                    </a:lnTo>
                    <a:lnTo>
                      <a:pt x="1579" y="3395"/>
                    </a:lnTo>
                    <a:lnTo>
                      <a:pt x="1584" y="3399"/>
                    </a:lnTo>
                    <a:lnTo>
                      <a:pt x="1589" y="3403"/>
                    </a:lnTo>
                    <a:lnTo>
                      <a:pt x="1593" y="3410"/>
                    </a:lnTo>
                    <a:lnTo>
                      <a:pt x="1595" y="3417"/>
                    </a:lnTo>
                    <a:lnTo>
                      <a:pt x="1598" y="3425"/>
                    </a:lnTo>
                    <a:lnTo>
                      <a:pt x="1600" y="3432"/>
                    </a:lnTo>
                    <a:lnTo>
                      <a:pt x="1602" y="3439"/>
                    </a:lnTo>
                    <a:lnTo>
                      <a:pt x="1606" y="3445"/>
                    </a:lnTo>
                    <a:lnTo>
                      <a:pt x="1610" y="3452"/>
                    </a:lnTo>
                    <a:lnTo>
                      <a:pt x="1617" y="3459"/>
                    </a:lnTo>
                    <a:lnTo>
                      <a:pt x="1626" y="3466"/>
                    </a:lnTo>
                    <a:lnTo>
                      <a:pt x="1633" y="3473"/>
                    </a:lnTo>
                    <a:lnTo>
                      <a:pt x="1639" y="3480"/>
                    </a:lnTo>
                    <a:lnTo>
                      <a:pt x="1643" y="3486"/>
                    </a:lnTo>
                    <a:lnTo>
                      <a:pt x="1647" y="3494"/>
                    </a:lnTo>
                    <a:lnTo>
                      <a:pt x="1649" y="3502"/>
                    </a:lnTo>
                    <a:lnTo>
                      <a:pt x="1651" y="3513"/>
                    </a:lnTo>
                    <a:lnTo>
                      <a:pt x="1652" y="3523"/>
                    </a:lnTo>
                    <a:lnTo>
                      <a:pt x="1661" y="3519"/>
                    </a:lnTo>
                    <a:lnTo>
                      <a:pt x="1668" y="3514"/>
                    </a:lnTo>
                    <a:lnTo>
                      <a:pt x="1674" y="3508"/>
                    </a:lnTo>
                    <a:lnTo>
                      <a:pt x="1680" y="3501"/>
                    </a:lnTo>
                    <a:lnTo>
                      <a:pt x="1688" y="3486"/>
                    </a:lnTo>
                    <a:lnTo>
                      <a:pt x="1697" y="3472"/>
                    </a:lnTo>
                    <a:lnTo>
                      <a:pt x="1701" y="3470"/>
                    </a:lnTo>
                    <a:lnTo>
                      <a:pt x="1706" y="3472"/>
                    </a:lnTo>
                    <a:lnTo>
                      <a:pt x="1711" y="3473"/>
                    </a:lnTo>
                    <a:lnTo>
                      <a:pt x="1716" y="3475"/>
                    </a:lnTo>
                    <a:lnTo>
                      <a:pt x="1727" y="3483"/>
                    </a:lnTo>
                    <a:lnTo>
                      <a:pt x="1738" y="3492"/>
                    </a:lnTo>
                    <a:lnTo>
                      <a:pt x="1749" y="3502"/>
                    </a:lnTo>
                    <a:lnTo>
                      <a:pt x="1760" y="3511"/>
                    </a:lnTo>
                    <a:lnTo>
                      <a:pt x="1766" y="3515"/>
                    </a:lnTo>
                    <a:lnTo>
                      <a:pt x="1772" y="3518"/>
                    </a:lnTo>
                    <a:lnTo>
                      <a:pt x="1778" y="3522"/>
                    </a:lnTo>
                    <a:lnTo>
                      <a:pt x="1783" y="3523"/>
                    </a:lnTo>
                    <a:lnTo>
                      <a:pt x="1783" y="3538"/>
                    </a:lnTo>
                    <a:lnTo>
                      <a:pt x="1784" y="3551"/>
                    </a:lnTo>
                    <a:lnTo>
                      <a:pt x="1786" y="3565"/>
                    </a:lnTo>
                    <a:lnTo>
                      <a:pt x="1788" y="3579"/>
                    </a:lnTo>
                    <a:lnTo>
                      <a:pt x="1803" y="3579"/>
                    </a:lnTo>
                    <a:lnTo>
                      <a:pt x="1821" y="3576"/>
                    </a:lnTo>
                    <a:lnTo>
                      <a:pt x="1836" y="3575"/>
                    </a:lnTo>
                    <a:lnTo>
                      <a:pt x="1850" y="3575"/>
                    </a:lnTo>
                    <a:lnTo>
                      <a:pt x="1865" y="3575"/>
                    </a:lnTo>
                    <a:lnTo>
                      <a:pt x="1879" y="3576"/>
                    </a:lnTo>
                    <a:lnTo>
                      <a:pt x="1885" y="3578"/>
                    </a:lnTo>
                    <a:lnTo>
                      <a:pt x="1890" y="3580"/>
                    </a:lnTo>
                    <a:lnTo>
                      <a:pt x="1896" y="3582"/>
                    </a:lnTo>
                    <a:lnTo>
                      <a:pt x="1901" y="3584"/>
                    </a:lnTo>
                    <a:lnTo>
                      <a:pt x="1905" y="3589"/>
                    </a:lnTo>
                    <a:lnTo>
                      <a:pt x="1908" y="3592"/>
                    </a:lnTo>
                    <a:lnTo>
                      <a:pt x="1911" y="3598"/>
                    </a:lnTo>
                    <a:lnTo>
                      <a:pt x="1913" y="3604"/>
                    </a:lnTo>
                    <a:lnTo>
                      <a:pt x="1920" y="3605"/>
                    </a:lnTo>
                    <a:lnTo>
                      <a:pt x="1927" y="3605"/>
                    </a:lnTo>
                    <a:lnTo>
                      <a:pt x="1932" y="3604"/>
                    </a:lnTo>
                    <a:lnTo>
                      <a:pt x="1937" y="3600"/>
                    </a:lnTo>
                    <a:lnTo>
                      <a:pt x="1940" y="3596"/>
                    </a:lnTo>
                    <a:lnTo>
                      <a:pt x="1943" y="3591"/>
                    </a:lnTo>
                    <a:lnTo>
                      <a:pt x="1946" y="3586"/>
                    </a:lnTo>
                    <a:lnTo>
                      <a:pt x="1947" y="3579"/>
                    </a:lnTo>
                    <a:lnTo>
                      <a:pt x="1951" y="3565"/>
                    </a:lnTo>
                    <a:lnTo>
                      <a:pt x="1953" y="3551"/>
                    </a:lnTo>
                    <a:lnTo>
                      <a:pt x="1955" y="3539"/>
                    </a:lnTo>
                    <a:lnTo>
                      <a:pt x="1960" y="3529"/>
                    </a:lnTo>
                    <a:lnTo>
                      <a:pt x="1962" y="3525"/>
                    </a:lnTo>
                    <a:lnTo>
                      <a:pt x="1965" y="3522"/>
                    </a:lnTo>
                    <a:lnTo>
                      <a:pt x="1970" y="3518"/>
                    </a:lnTo>
                    <a:lnTo>
                      <a:pt x="1973" y="3517"/>
                    </a:lnTo>
                    <a:lnTo>
                      <a:pt x="1983" y="3515"/>
                    </a:lnTo>
                    <a:lnTo>
                      <a:pt x="1993" y="3515"/>
                    </a:lnTo>
                    <a:lnTo>
                      <a:pt x="2016" y="3518"/>
                    </a:lnTo>
                    <a:lnTo>
                      <a:pt x="2039" y="3521"/>
                    </a:lnTo>
                    <a:lnTo>
                      <a:pt x="2039" y="3531"/>
                    </a:lnTo>
                    <a:lnTo>
                      <a:pt x="2038" y="3540"/>
                    </a:lnTo>
                    <a:lnTo>
                      <a:pt x="2037" y="3549"/>
                    </a:lnTo>
                    <a:lnTo>
                      <a:pt x="2035" y="3558"/>
                    </a:lnTo>
                    <a:lnTo>
                      <a:pt x="2034" y="3568"/>
                    </a:lnTo>
                    <a:lnTo>
                      <a:pt x="2033" y="3578"/>
                    </a:lnTo>
                    <a:lnTo>
                      <a:pt x="2033" y="3586"/>
                    </a:lnTo>
                    <a:lnTo>
                      <a:pt x="2034" y="3595"/>
                    </a:lnTo>
                    <a:lnTo>
                      <a:pt x="2047" y="3595"/>
                    </a:lnTo>
                    <a:lnTo>
                      <a:pt x="2061" y="3595"/>
                    </a:lnTo>
                    <a:lnTo>
                      <a:pt x="2067" y="3596"/>
                    </a:lnTo>
                    <a:lnTo>
                      <a:pt x="2074" y="3597"/>
                    </a:lnTo>
                    <a:lnTo>
                      <a:pt x="2079" y="3599"/>
                    </a:lnTo>
                    <a:lnTo>
                      <a:pt x="2085" y="3604"/>
                    </a:lnTo>
                    <a:lnTo>
                      <a:pt x="2060" y="3619"/>
                    </a:lnTo>
                    <a:lnTo>
                      <a:pt x="2035" y="3633"/>
                    </a:lnTo>
                    <a:lnTo>
                      <a:pt x="2030" y="3638"/>
                    </a:lnTo>
                    <a:lnTo>
                      <a:pt x="2025" y="3642"/>
                    </a:lnTo>
                    <a:lnTo>
                      <a:pt x="2021" y="3648"/>
                    </a:lnTo>
                    <a:lnTo>
                      <a:pt x="2017" y="3653"/>
                    </a:lnTo>
                    <a:lnTo>
                      <a:pt x="2013" y="3660"/>
                    </a:lnTo>
                    <a:lnTo>
                      <a:pt x="2011" y="3666"/>
                    </a:lnTo>
                    <a:lnTo>
                      <a:pt x="2009" y="3674"/>
                    </a:lnTo>
                    <a:lnTo>
                      <a:pt x="2008" y="3682"/>
                    </a:lnTo>
                    <a:lnTo>
                      <a:pt x="2006" y="3690"/>
                    </a:lnTo>
                    <a:lnTo>
                      <a:pt x="2006" y="3698"/>
                    </a:lnTo>
                    <a:lnTo>
                      <a:pt x="2008" y="3705"/>
                    </a:lnTo>
                    <a:lnTo>
                      <a:pt x="2009" y="3713"/>
                    </a:lnTo>
                    <a:lnTo>
                      <a:pt x="2011" y="3720"/>
                    </a:lnTo>
                    <a:lnTo>
                      <a:pt x="2013" y="3727"/>
                    </a:lnTo>
                    <a:lnTo>
                      <a:pt x="2017" y="3732"/>
                    </a:lnTo>
                    <a:lnTo>
                      <a:pt x="2020" y="3738"/>
                    </a:lnTo>
                    <a:lnTo>
                      <a:pt x="2025" y="3744"/>
                    </a:lnTo>
                    <a:lnTo>
                      <a:pt x="2029" y="3748"/>
                    </a:lnTo>
                    <a:lnTo>
                      <a:pt x="2035" y="3753"/>
                    </a:lnTo>
                    <a:lnTo>
                      <a:pt x="2042" y="3756"/>
                    </a:lnTo>
                    <a:lnTo>
                      <a:pt x="2049" y="3759"/>
                    </a:lnTo>
                    <a:lnTo>
                      <a:pt x="2055" y="3760"/>
                    </a:lnTo>
                    <a:lnTo>
                      <a:pt x="2063" y="3761"/>
                    </a:lnTo>
                    <a:lnTo>
                      <a:pt x="2071" y="3761"/>
                    </a:lnTo>
                    <a:lnTo>
                      <a:pt x="2070" y="3770"/>
                    </a:lnTo>
                    <a:lnTo>
                      <a:pt x="2069" y="3778"/>
                    </a:lnTo>
                    <a:lnTo>
                      <a:pt x="2069" y="3785"/>
                    </a:lnTo>
                    <a:lnTo>
                      <a:pt x="2070" y="3792"/>
                    </a:lnTo>
                    <a:lnTo>
                      <a:pt x="2071" y="3798"/>
                    </a:lnTo>
                    <a:lnTo>
                      <a:pt x="2074" y="3803"/>
                    </a:lnTo>
                    <a:lnTo>
                      <a:pt x="2077" y="3808"/>
                    </a:lnTo>
                    <a:lnTo>
                      <a:pt x="2080" y="3811"/>
                    </a:lnTo>
                    <a:lnTo>
                      <a:pt x="2084" y="3813"/>
                    </a:lnTo>
                    <a:lnTo>
                      <a:pt x="2088" y="3816"/>
                    </a:lnTo>
                    <a:lnTo>
                      <a:pt x="2094" y="3816"/>
                    </a:lnTo>
                    <a:lnTo>
                      <a:pt x="2099" y="3813"/>
                    </a:lnTo>
                    <a:lnTo>
                      <a:pt x="2104" y="3811"/>
                    </a:lnTo>
                    <a:lnTo>
                      <a:pt x="2110" y="3806"/>
                    </a:lnTo>
                    <a:lnTo>
                      <a:pt x="2116" y="3801"/>
                    </a:lnTo>
                    <a:lnTo>
                      <a:pt x="2121" y="3794"/>
                    </a:lnTo>
                    <a:lnTo>
                      <a:pt x="2129" y="3785"/>
                    </a:lnTo>
                    <a:lnTo>
                      <a:pt x="2136" y="3779"/>
                    </a:lnTo>
                    <a:lnTo>
                      <a:pt x="2143" y="3776"/>
                    </a:lnTo>
                    <a:lnTo>
                      <a:pt x="2150" y="3773"/>
                    </a:lnTo>
                    <a:lnTo>
                      <a:pt x="2158" y="3775"/>
                    </a:lnTo>
                    <a:lnTo>
                      <a:pt x="2165" y="3776"/>
                    </a:lnTo>
                    <a:lnTo>
                      <a:pt x="2170" y="3779"/>
                    </a:lnTo>
                    <a:lnTo>
                      <a:pt x="2176" y="3785"/>
                    </a:lnTo>
                    <a:lnTo>
                      <a:pt x="2182" y="3790"/>
                    </a:lnTo>
                    <a:lnTo>
                      <a:pt x="2186" y="3797"/>
                    </a:lnTo>
                    <a:lnTo>
                      <a:pt x="2190" y="3805"/>
                    </a:lnTo>
                    <a:lnTo>
                      <a:pt x="2193" y="3813"/>
                    </a:lnTo>
                    <a:lnTo>
                      <a:pt x="2194" y="3822"/>
                    </a:lnTo>
                    <a:lnTo>
                      <a:pt x="2195" y="3831"/>
                    </a:lnTo>
                    <a:lnTo>
                      <a:pt x="2195" y="3841"/>
                    </a:lnTo>
                    <a:lnTo>
                      <a:pt x="2193" y="3850"/>
                    </a:lnTo>
                    <a:lnTo>
                      <a:pt x="2191" y="3857"/>
                    </a:lnTo>
                    <a:lnTo>
                      <a:pt x="2186" y="3863"/>
                    </a:lnTo>
                    <a:lnTo>
                      <a:pt x="2181" y="3870"/>
                    </a:lnTo>
                    <a:lnTo>
                      <a:pt x="2175" y="3878"/>
                    </a:lnTo>
                    <a:lnTo>
                      <a:pt x="2160" y="3893"/>
                    </a:lnTo>
                    <a:lnTo>
                      <a:pt x="2145" y="3909"/>
                    </a:lnTo>
                    <a:lnTo>
                      <a:pt x="2139" y="3917"/>
                    </a:lnTo>
                    <a:lnTo>
                      <a:pt x="2133" y="3924"/>
                    </a:lnTo>
                    <a:lnTo>
                      <a:pt x="2127" y="3932"/>
                    </a:lnTo>
                    <a:lnTo>
                      <a:pt x="2123" y="3940"/>
                    </a:lnTo>
                    <a:lnTo>
                      <a:pt x="2120" y="3948"/>
                    </a:lnTo>
                    <a:lnTo>
                      <a:pt x="2118" y="3956"/>
                    </a:lnTo>
                    <a:lnTo>
                      <a:pt x="2119" y="3964"/>
                    </a:lnTo>
                    <a:lnTo>
                      <a:pt x="2123" y="3972"/>
                    </a:lnTo>
                    <a:lnTo>
                      <a:pt x="2125" y="3975"/>
                    </a:lnTo>
                    <a:lnTo>
                      <a:pt x="2127" y="3978"/>
                    </a:lnTo>
                    <a:lnTo>
                      <a:pt x="2131" y="3982"/>
                    </a:lnTo>
                    <a:lnTo>
                      <a:pt x="2134" y="3984"/>
                    </a:lnTo>
                    <a:lnTo>
                      <a:pt x="2142" y="3986"/>
                    </a:lnTo>
                    <a:lnTo>
                      <a:pt x="2150" y="3989"/>
                    </a:lnTo>
                    <a:lnTo>
                      <a:pt x="2159" y="3991"/>
                    </a:lnTo>
                    <a:lnTo>
                      <a:pt x="2167" y="3993"/>
                    </a:lnTo>
                    <a:lnTo>
                      <a:pt x="2175" y="3997"/>
                    </a:lnTo>
                    <a:lnTo>
                      <a:pt x="2182" y="4002"/>
                    </a:lnTo>
                    <a:lnTo>
                      <a:pt x="2185" y="4007"/>
                    </a:lnTo>
                    <a:lnTo>
                      <a:pt x="2187" y="4011"/>
                    </a:lnTo>
                    <a:lnTo>
                      <a:pt x="2190" y="4016"/>
                    </a:lnTo>
                    <a:lnTo>
                      <a:pt x="2191" y="4021"/>
                    </a:lnTo>
                    <a:lnTo>
                      <a:pt x="2192" y="4031"/>
                    </a:lnTo>
                    <a:lnTo>
                      <a:pt x="2193" y="4041"/>
                    </a:lnTo>
                    <a:lnTo>
                      <a:pt x="2194" y="4052"/>
                    </a:lnTo>
                    <a:lnTo>
                      <a:pt x="2195" y="4063"/>
                    </a:lnTo>
                    <a:lnTo>
                      <a:pt x="2198" y="4067"/>
                    </a:lnTo>
                    <a:lnTo>
                      <a:pt x="2200" y="4072"/>
                    </a:lnTo>
                    <a:lnTo>
                      <a:pt x="2202" y="4076"/>
                    </a:lnTo>
                    <a:lnTo>
                      <a:pt x="2206" y="4081"/>
                    </a:lnTo>
                    <a:lnTo>
                      <a:pt x="2225" y="4073"/>
                    </a:lnTo>
                    <a:lnTo>
                      <a:pt x="2239" y="4067"/>
                    </a:lnTo>
                    <a:lnTo>
                      <a:pt x="2246" y="4067"/>
                    </a:lnTo>
                    <a:lnTo>
                      <a:pt x="2250" y="4066"/>
                    </a:lnTo>
                    <a:lnTo>
                      <a:pt x="2255" y="4067"/>
                    </a:lnTo>
                    <a:lnTo>
                      <a:pt x="2258" y="4068"/>
                    </a:lnTo>
                    <a:lnTo>
                      <a:pt x="2261" y="4071"/>
                    </a:lnTo>
                    <a:lnTo>
                      <a:pt x="2264" y="4073"/>
                    </a:lnTo>
                    <a:lnTo>
                      <a:pt x="2265" y="4076"/>
                    </a:lnTo>
                    <a:lnTo>
                      <a:pt x="2267" y="4081"/>
                    </a:lnTo>
                    <a:lnTo>
                      <a:pt x="2268" y="4090"/>
                    </a:lnTo>
                    <a:lnTo>
                      <a:pt x="2268" y="4100"/>
                    </a:lnTo>
                    <a:lnTo>
                      <a:pt x="2267" y="4125"/>
                    </a:lnTo>
                    <a:lnTo>
                      <a:pt x="2266" y="4150"/>
                    </a:lnTo>
                    <a:lnTo>
                      <a:pt x="2266" y="4163"/>
                    </a:lnTo>
                    <a:lnTo>
                      <a:pt x="2268" y="4174"/>
                    </a:lnTo>
                    <a:lnTo>
                      <a:pt x="2271" y="4179"/>
                    </a:lnTo>
                    <a:lnTo>
                      <a:pt x="2273" y="4183"/>
                    </a:lnTo>
                    <a:lnTo>
                      <a:pt x="2275" y="4188"/>
                    </a:lnTo>
                    <a:lnTo>
                      <a:pt x="2279" y="4192"/>
                    </a:lnTo>
                    <a:lnTo>
                      <a:pt x="2282" y="4196"/>
                    </a:lnTo>
                    <a:lnTo>
                      <a:pt x="2289" y="4198"/>
                    </a:lnTo>
                    <a:lnTo>
                      <a:pt x="2295" y="4200"/>
                    </a:lnTo>
                    <a:lnTo>
                      <a:pt x="2301" y="4200"/>
                    </a:lnTo>
                    <a:lnTo>
                      <a:pt x="2315" y="4200"/>
                    </a:lnTo>
                    <a:lnTo>
                      <a:pt x="2330" y="4199"/>
                    </a:lnTo>
                    <a:lnTo>
                      <a:pt x="2341" y="4199"/>
                    </a:lnTo>
                    <a:lnTo>
                      <a:pt x="2351" y="4198"/>
                    </a:lnTo>
                    <a:lnTo>
                      <a:pt x="2362" y="4199"/>
                    </a:lnTo>
                    <a:lnTo>
                      <a:pt x="2371" y="4202"/>
                    </a:lnTo>
                    <a:lnTo>
                      <a:pt x="2375" y="4204"/>
                    </a:lnTo>
                    <a:lnTo>
                      <a:pt x="2380" y="4206"/>
                    </a:lnTo>
                    <a:lnTo>
                      <a:pt x="2383" y="4210"/>
                    </a:lnTo>
                    <a:lnTo>
                      <a:pt x="2387" y="4214"/>
                    </a:lnTo>
                    <a:lnTo>
                      <a:pt x="2392" y="4223"/>
                    </a:lnTo>
                    <a:lnTo>
                      <a:pt x="2398" y="4232"/>
                    </a:lnTo>
                    <a:lnTo>
                      <a:pt x="2404" y="4240"/>
                    </a:lnTo>
                    <a:lnTo>
                      <a:pt x="2411" y="4247"/>
                    </a:lnTo>
                    <a:lnTo>
                      <a:pt x="2415" y="4249"/>
                    </a:lnTo>
                    <a:lnTo>
                      <a:pt x="2421" y="4251"/>
                    </a:lnTo>
                    <a:lnTo>
                      <a:pt x="2427" y="4252"/>
                    </a:lnTo>
                    <a:lnTo>
                      <a:pt x="2433" y="4251"/>
                    </a:lnTo>
                    <a:lnTo>
                      <a:pt x="2433" y="4254"/>
                    </a:lnTo>
                    <a:lnTo>
                      <a:pt x="2435" y="4256"/>
                    </a:lnTo>
                    <a:lnTo>
                      <a:pt x="2445" y="4257"/>
                    </a:lnTo>
                    <a:lnTo>
                      <a:pt x="2457" y="4256"/>
                    </a:lnTo>
                    <a:lnTo>
                      <a:pt x="2474" y="4256"/>
                    </a:lnTo>
                    <a:lnTo>
                      <a:pt x="2492" y="4256"/>
                    </a:lnTo>
                    <a:lnTo>
                      <a:pt x="2499" y="4257"/>
                    </a:lnTo>
                    <a:lnTo>
                      <a:pt x="2506" y="4260"/>
                    </a:lnTo>
                    <a:lnTo>
                      <a:pt x="2513" y="4263"/>
                    </a:lnTo>
                    <a:lnTo>
                      <a:pt x="2519" y="4268"/>
                    </a:lnTo>
                    <a:lnTo>
                      <a:pt x="2527" y="4277"/>
                    </a:lnTo>
                    <a:lnTo>
                      <a:pt x="2533" y="4286"/>
                    </a:lnTo>
                    <a:lnTo>
                      <a:pt x="2535" y="4294"/>
                    </a:lnTo>
                    <a:lnTo>
                      <a:pt x="2536" y="4302"/>
                    </a:lnTo>
                    <a:lnTo>
                      <a:pt x="2533" y="4320"/>
                    </a:lnTo>
                    <a:lnTo>
                      <a:pt x="2529" y="4340"/>
                    </a:lnTo>
                    <a:lnTo>
                      <a:pt x="2528" y="4345"/>
                    </a:lnTo>
                    <a:lnTo>
                      <a:pt x="2529" y="4350"/>
                    </a:lnTo>
                    <a:lnTo>
                      <a:pt x="2529" y="4353"/>
                    </a:lnTo>
                    <a:lnTo>
                      <a:pt x="2531" y="4356"/>
                    </a:lnTo>
                    <a:lnTo>
                      <a:pt x="2534" y="4359"/>
                    </a:lnTo>
                    <a:lnTo>
                      <a:pt x="2536" y="4360"/>
                    </a:lnTo>
                    <a:lnTo>
                      <a:pt x="2538" y="4361"/>
                    </a:lnTo>
                    <a:lnTo>
                      <a:pt x="2542" y="4362"/>
                    </a:lnTo>
                    <a:lnTo>
                      <a:pt x="2550" y="4363"/>
                    </a:lnTo>
                    <a:lnTo>
                      <a:pt x="2558" y="4362"/>
                    </a:lnTo>
                    <a:lnTo>
                      <a:pt x="2567" y="4361"/>
                    </a:lnTo>
                    <a:lnTo>
                      <a:pt x="2576" y="4360"/>
                    </a:lnTo>
                    <a:lnTo>
                      <a:pt x="2584" y="4358"/>
                    </a:lnTo>
                    <a:lnTo>
                      <a:pt x="2592" y="4356"/>
                    </a:lnTo>
                    <a:lnTo>
                      <a:pt x="2599" y="4355"/>
                    </a:lnTo>
                    <a:lnTo>
                      <a:pt x="2603" y="4356"/>
                    </a:lnTo>
                    <a:lnTo>
                      <a:pt x="2608" y="4358"/>
                    </a:lnTo>
                    <a:lnTo>
                      <a:pt x="2611" y="4360"/>
                    </a:lnTo>
                    <a:lnTo>
                      <a:pt x="2614" y="4361"/>
                    </a:lnTo>
                    <a:lnTo>
                      <a:pt x="2618" y="4364"/>
                    </a:lnTo>
                    <a:lnTo>
                      <a:pt x="2622" y="4370"/>
                    </a:lnTo>
                    <a:lnTo>
                      <a:pt x="2626" y="4378"/>
                    </a:lnTo>
                    <a:lnTo>
                      <a:pt x="2627" y="4386"/>
                    </a:lnTo>
                    <a:lnTo>
                      <a:pt x="2628" y="4396"/>
                    </a:lnTo>
                    <a:lnTo>
                      <a:pt x="2629" y="4405"/>
                    </a:lnTo>
                    <a:lnTo>
                      <a:pt x="2628" y="4416"/>
                    </a:lnTo>
                    <a:lnTo>
                      <a:pt x="2635" y="4416"/>
                    </a:lnTo>
                    <a:lnTo>
                      <a:pt x="2638" y="4416"/>
                    </a:lnTo>
                    <a:lnTo>
                      <a:pt x="2643" y="4417"/>
                    </a:lnTo>
                    <a:lnTo>
                      <a:pt x="2646" y="4418"/>
                    </a:lnTo>
                    <a:lnTo>
                      <a:pt x="2648" y="4416"/>
                    </a:lnTo>
                    <a:lnTo>
                      <a:pt x="2650" y="4411"/>
                    </a:lnTo>
                    <a:lnTo>
                      <a:pt x="2651" y="4409"/>
                    </a:lnTo>
                    <a:lnTo>
                      <a:pt x="2653" y="4407"/>
                    </a:lnTo>
                    <a:lnTo>
                      <a:pt x="2657" y="4405"/>
                    </a:lnTo>
                    <a:lnTo>
                      <a:pt x="2660" y="4405"/>
                    </a:lnTo>
                    <a:lnTo>
                      <a:pt x="2667" y="4404"/>
                    </a:lnTo>
                    <a:lnTo>
                      <a:pt x="2676" y="4405"/>
                    </a:lnTo>
                    <a:lnTo>
                      <a:pt x="2694" y="4410"/>
                    </a:lnTo>
                    <a:lnTo>
                      <a:pt x="2707" y="4415"/>
                    </a:lnTo>
                    <a:lnTo>
                      <a:pt x="2714" y="4404"/>
                    </a:lnTo>
                    <a:lnTo>
                      <a:pt x="2720" y="4396"/>
                    </a:lnTo>
                    <a:lnTo>
                      <a:pt x="2729" y="4391"/>
                    </a:lnTo>
                    <a:lnTo>
                      <a:pt x="2739" y="4385"/>
                    </a:lnTo>
                    <a:lnTo>
                      <a:pt x="2748" y="4380"/>
                    </a:lnTo>
                    <a:lnTo>
                      <a:pt x="2758" y="4377"/>
                    </a:lnTo>
                    <a:lnTo>
                      <a:pt x="2769" y="4375"/>
                    </a:lnTo>
                    <a:lnTo>
                      <a:pt x="2780" y="4371"/>
                    </a:lnTo>
                    <a:lnTo>
                      <a:pt x="2801" y="4367"/>
                    </a:lnTo>
                    <a:lnTo>
                      <a:pt x="2822" y="4360"/>
                    </a:lnTo>
                    <a:lnTo>
                      <a:pt x="2832" y="4356"/>
                    </a:lnTo>
                    <a:lnTo>
                      <a:pt x="2841" y="4351"/>
                    </a:lnTo>
                    <a:lnTo>
                      <a:pt x="2849" y="4345"/>
                    </a:lnTo>
                    <a:lnTo>
                      <a:pt x="2857" y="4337"/>
                    </a:lnTo>
                    <a:lnTo>
                      <a:pt x="2859" y="4334"/>
                    </a:lnTo>
                    <a:lnTo>
                      <a:pt x="2862" y="4330"/>
                    </a:lnTo>
                    <a:lnTo>
                      <a:pt x="2863" y="4327"/>
                    </a:lnTo>
                    <a:lnTo>
                      <a:pt x="2863" y="4325"/>
                    </a:lnTo>
                    <a:lnTo>
                      <a:pt x="2862" y="4318"/>
                    </a:lnTo>
                    <a:lnTo>
                      <a:pt x="2858" y="4312"/>
                    </a:lnTo>
                    <a:lnTo>
                      <a:pt x="2852" y="4306"/>
                    </a:lnTo>
                    <a:lnTo>
                      <a:pt x="2846" y="4301"/>
                    </a:lnTo>
                    <a:lnTo>
                      <a:pt x="2838" y="4296"/>
                    </a:lnTo>
                    <a:lnTo>
                      <a:pt x="2829" y="4290"/>
                    </a:lnTo>
                    <a:lnTo>
                      <a:pt x="2790" y="4276"/>
                    </a:lnTo>
                    <a:lnTo>
                      <a:pt x="2763" y="4266"/>
                    </a:lnTo>
                    <a:lnTo>
                      <a:pt x="2767" y="4261"/>
                    </a:lnTo>
                    <a:lnTo>
                      <a:pt x="2772" y="4256"/>
                    </a:lnTo>
                    <a:lnTo>
                      <a:pt x="2775" y="4252"/>
                    </a:lnTo>
                    <a:lnTo>
                      <a:pt x="2776" y="4247"/>
                    </a:lnTo>
                    <a:lnTo>
                      <a:pt x="2778" y="4238"/>
                    </a:lnTo>
                    <a:lnTo>
                      <a:pt x="2778" y="4230"/>
                    </a:lnTo>
                    <a:lnTo>
                      <a:pt x="2775" y="4213"/>
                    </a:lnTo>
                    <a:lnTo>
                      <a:pt x="2774" y="4189"/>
                    </a:lnTo>
                    <a:lnTo>
                      <a:pt x="2796" y="4181"/>
                    </a:lnTo>
                    <a:lnTo>
                      <a:pt x="2817" y="4174"/>
                    </a:lnTo>
                    <a:lnTo>
                      <a:pt x="2840" y="4167"/>
                    </a:lnTo>
                    <a:lnTo>
                      <a:pt x="2862" y="4161"/>
                    </a:lnTo>
                    <a:lnTo>
                      <a:pt x="2884" y="4153"/>
                    </a:lnTo>
                    <a:lnTo>
                      <a:pt x="2906" y="4145"/>
                    </a:lnTo>
                    <a:lnTo>
                      <a:pt x="2928" y="4136"/>
                    </a:lnTo>
                    <a:lnTo>
                      <a:pt x="2947" y="4124"/>
                    </a:lnTo>
                    <a:lnTo>
                      <a:pt x="2955" y="4118"/>
                    </a:lnTo>
                    <a:lnTo>
                      <a:pt x="2962" y="4113"/>
                    </a:lnTo>
                    <a:lnTo>
                      <a:pt x="2967" y="4107"/>
                    </a:lnTo>
                    <a:lnTo>
                      <a:pt x="2973" y="4100"/>
                    </a:lnTo>
                    <a:lnTo>
                      <a:pt x="2978" y="4092"/>
                    </a:lnTo>
                    <a:lnTo>
                      <a:pt x="2981" y="4085"/>
                    </a:lnTo>
                    <a:lnTo>
                      <a:pt x="2985" y="4077"/>
                    </a:lnTo>
                    <a:lnTo>
                      <a:pt x="2987" y="4069"/>
                    </a:lnTo>
                    <a:lnTo>
                      <a:pt x="2990" y="4052"/>
                    </a:lnTo>
                    <a:lnTo>
                      <a:pt x="2993" y="4035"/>
                    </a:lnTo>
                    <a:lnTo>
                      <a:pt x="2993" y="4018"/>
                    </a:lnTo>
                    <a:lnTo>
                      <a:pt x="2993" y="4001"/>
                    </a:lnTo>
                    <a:lnTo>
                      <a:pt x="2990" y="3982"/>
                    </a:lnTo>
                    <a:lnTo>
                      <a:pt x="2989" y="3962"/>
                    </a:lnTo>
                    <a:lnTo>
                      <a:pt x="2987" y="3944"/>
                    </a:lnTo>
                    <a:lnTo>
                      <a:pt x="2987" y="3925"/>
                    </a:lnTo>
                    <a:lnTo>
                      <a:pt x="2989" y="3915"/>
                    </a:lnTo>
                    <a:lnTo>
                      <a:pt x="2991" y="3904"/>
                    </a:lnTo>
                    <a:lnTo>
                      <a:pt x="2996" y="3895"/>
                    </a:lnTo>
                    <a:lnTo>
                      <a:pt x="3001" y="3887"/>
                    </a:lnTo>
                    <a:lnTo>
                      <a:pt x="3012" y="3872"/>
                    </a:lnTo>
                    <a:lnTo>
                      <a:pt x="3023" y="3855"/>
                    </a:lnTo>
                    <a:lnTo>
                      <a:pt x="3029" y="3846"/>
                    </a:lnTo>
                    <a:lnTo>
                      <a:pt x="3031" y="3837"/>
                    </a:lnTo>
                    <a:lnTo>
                      <a:pt x="3032" y="3828"/>
                    </a:lnTo>
                    <a:lnTo>
                      <a:pt x="3031" y="3820"/>
                    </a:lnTo>
                    <a:lnTo>
                      <a:pt x="3029" y="3811"/>
                    </a:lnTo>
                    <a:lnTo>
                      <a:pt x="3026" y="3803"/>
                    </a:lnTo>
                    <a:lnTo>
                      <a:pt x="3022" y="3794"/>
                    </a:lnTo>
                    <a:lnTo>
                      <a:pt x="3018" y="3786"/>
                    </a:lnTo>
                    <a:lnTo>
                      <a:pt x="3012" y="3775"/>
                    </a:lnTo>
                    <a:lnTo>
                      <a:pt x="3008" y="3763"/>
                    </a:lnTo>
                    <a:lnTo>
                      <a:pt x="3005" y="3752"/>
                    </a:lnTo>
                    <a:lnTo>
                      <a:pt x="3003" y="3739"/>
                    </a:lnTo>
                    <a:lnTo>
                      <a:pt x="3001" y="3715"/>
                    </a:lnTo>
                    <a:lnTo>
                      <a:pt x="2999" y="3691"/>
                    </a:lnTo>
                    <a:lnTo>
                      <a:pt x="2974" y="3690"/>
                    </a:lnTo>
                    <a:lnTo>
                      <a:pt x="2949" y="3690"/>
                    </a:lnTo>
                    <a:lnTo>
                      <a:pt x="2924" y="3690"/>
                    </a:lnTo>
                    <a:lnTo>
                      <a:pt x="2899" y="3690"/>
                    </a:lnTo>
                    <a:lnTo>
                      <a:pt x="2908" y="3678"/>
                    </a:lnTo>
                    <a:lnTo>
                      <a:pt x="2920" y="3666"/>
                    </a:lnTo>
                    <a:lnTo>
                      <a:pt x="2925" y="3661"/>
                    </a:lnTo>
                    <a:lnTo>
                      <a:pt x="2930" y="3654"/>
                    </a:lnTo>
                    <a:lnTo>
                      <a:pt x="2934" y="3647"/>
                    </a:lnTo>
                    <a:lnTo>
                      <a:pt x="2938" y="3640"/>
                    </a:lnTo>
                    <a:lnTo>
                      <a:pt x="2939" y="3631"/>
                    </a:lnTo>
                    <a:lnTo>
                      <a:pt x="2939" y="3622"/>
                    </a:lnTo>
                    <a:lnTo>
                      <a:pt x="2938" y="3612"/>
                    </a:lnTo>
                    <a:lnTo>
                      <a:pt x="2938" y="3603"/>
                    </a:lnTo>
                    <a:lnTo>
                      <a:pt x="2938" y="3593"/>
                    </a:lnTo>
                    <a:lnTo>
                      <a:pt x="2940" y="3586"/>
                    </a:lnTo>
                    <a:lnTo>
                      <a:pt x="2941" y="3582"/>
                    </a:lnTo>
                    <a:lnTo>
                      <a:pt x="2945" y="3579"/>
                    </a:lnTo>
                    <a:lnTo>
                      <a:pt x="2948" y="3575"/>
                    </a:lnTo>
                    <a:lnTo>
                      <a:pt x="2954" y="3573"/>
                    </a:lnTo>
                    <a:lnTo>
                      <a:pt x="2949" y="3565"/>
                    </a:lnTo>
                    <a:lnTo>
                      <a:pt x="2944" y="3559"/>
                    </a:lnTo>
                    <a:lnTo>
                      <a:pt x="2936" y="3555"/>
                    </a:lnTo>
                    <a:lnTo>
                      <a:pt x="2928" y="3550"/>
                    </a:lnTo>
                    <a:lnTo>
                      <a:pt x="2919" y="3548"/>
                    </a:lnTo>
                    <a:lnTo>
                      <a:pt x="2909" y="3546"/>
                    </a:lnTo>
                    <a:lnTo>
                      <a:pt x="2900" y="3545"/>
                    </a:lnTo>
                    <a:lnTo>
                      <a:pt x="2892" y="3543"/>
                    </a:lnTo>
                    <a:lnTo>
                      <a:pt x="2890" y="3527"/>
                    </a:lnTo>
                    <a:lnTo>
                      <a:pt x="2888" y="3509"/>
                    </a:lnTo>
                    <a:lnTo>
                      <a:pt x="2888" y="3501"/>
                    </a:lnTo>
                    <a:lnTo>
                      <a:pt x="2888" y="3492"/>
                    </a:lnTo>
                    <a:lnTo>
                      <a:pt x="2889" y="3484"/>
                    </a:lnTo>
                    <a:lnTo>
                      <a:pt x="2891" y="3476"/>
                    </a:lnTo>
                    <a:lnTo>
                      <a:pt x="2893" y="3473"/>
                    </a:lnTo>
                    <a:lnTo>
                      <a:pt x="2897" y="3470"/>
                    </a:lnTo>
                    <a:lnTo>
                      <a:pt x="2899" y="3468"/>
                    </a:lnTo>
                    <a:lnTo>
                      <a:pt x="2904" y="3466"/>
                    </a:lnTo>
                    <a:lnTo>
                      <a:pt x="2912" y="3461"/>
                    </a:lnTo>
                    <a:lnTo>
                      <a:pt x="2920" y="3458"/>
                    </a:lnTo>
                    <a:lnTo>
                      <a:pt x="2928" y="3453"/>
                    </a:lnTo>
                    <a:lnTo>
                      <a:pt x="2934" y="3449"/>
                    </a:lnTo>
                    <a:lnTo>
                      <a:pt x="2938" y="3445"/>
                    </a:lnTo>
                    <a:lnTo>
                      <a:pt x="2939" y="3443"/>
                    </a:lnTo>
                    <a:lnTo>
                      <a:pt x="2940" y="3439"/>
                    </a:lnTo>
                    <a:lnTo>
                      <a:pt x="2941" y="3435"/>
                    </a:lnTo>
                    <a:lnTo>
                      <a:pt x="2933" y="3409"/>
                    </a:lnTo>
                    <a:lnTo>
                      <a:pt x="2924" y="3382"/>
                    </a:lnTo>
                    <a:lnTo>
                      <a:pt x="2923" y="3376"/>
                    </a:lnTo>
                    <a:lnTo>
                      <a:pt x="2923" y="3370"/>
                    </a:lnTo>
                    <a:lnTo>
                      <a:pt x="2924" y="3366"/>
                    </a:lnTo>
                    <a:lnTo>
                      <a:pt x="2926" y="3361"/>
                    </a:lnTo>
                    <a:lnTo>
                      <a:pt x="2931" y="3359"/>
                    </a:lnTo>
                    <a:lnTo>
                      <a:pt x="2937" y="3358"/>
                    </a:lnTo>
                    <a:lnTo>
                      <a:pt x="2946" y="3358"/>
                    </a:lnTo>
                    <a:lnTo>
                      <a:pt x="2956" y="3359"/>
                    </a:lnTo>
                    <a:lnTo>
                      <a:pt x="2956" y="3368"/>
                    </a:lnTo>
                    <a:lnTo>
                      <a:pt x="2957" y="3375"/>
                    </a:lnTo>
                    <a:lnTo>
                      <a:pt x="2961" y="3377"/>
                    </a:lnTo>
                    <a:lnTo>
                      <a:pt x="2964" y="3378"/>
                    </a:lnTo>
                    <a:lnTo>
                      <a:pt x="2970" y="3379"/>
                    </a:lnTo>
                    <a:lnTo>
                      <a:pt x="2974" y="3379"/>
                    </a:lnTo>
                    <a:lnTo>
                      <a:pt x="2980" y="3382"/>
                    </a:lnTo>
                    <a:lnTo>
                      <a:pt x="2986" y="3385"/>
                    </a:lnTo>
                    <a:lnTo>
                      <a:pt x="2996" y="3398"/>
                    </a:lnTo>
                    <a:lnTo>
                      <a:pt x="3007" y="3410"/>
                    </a:lnTo>
                    <a:lnTo>
                      <a:pt x="3013" y="3415"/>
                    </a:lnTo>
                    <a:lnTo>
                      <a:pt x="3020" y="3418"/>
                    </a:lnTo>
                    <a:lnTo>
                      <a:pt x="3023" y="3419"/>
                    </a:lnTo>
                    <a:lnTo>
                      <a:pt x="3028" y="3419"/>
                    </a:lnTo>
                    <a:lnTo>
                      <a:pt x="3031" y="3419"/>
                    </a:lnTo>
                    <a:lnTo>
                      <a:pt x="3036" y="3418"/>
                    </a:lnTo>
                    <a:lnTo>
                      <a:pt x="3035" y="3406"/>
                    </a:lnTo>
                    <a:lnTo>
                      <a:pt x="3030" y="3394"/>
                    </a:lnTo>
                    <a:lnTo>
                      <a:pt x="3024" y="3382"/>
                    </a:lnTo>
                    <a:lnTo>
                      <a:pt x="3018" y="3370"/>
                    </a:lnTo>
                    <a:lnTo>
                      <a:pt x="3001" y="3349"/>
                    </a:lnTo>
                    <a:lnTo>
                      <a:pt x="2982" y="3326"/>
                    </a:lnTo>
                    <a:lnTo>
                      <a:pt x="2973" y="3316"/>
                    </a:lnTo>
                    <a:lnTo>
                      <a:pt x="2966" y="3304"/>
                    </a:lnTo>
                    <a:lnTo>
                      <a:pt x="2960" y="3292"/>
                    </a:lnTo>
                    <a:lnTo>
                      <a:pt x="2955" y="3280"/>
                    </a:lnTo>
                    <a:lnTo>
                      <a:pt x="2954" y="3275"/>
                    </a:lnTo>
                    <a:lnTo>
                      <a:pt x="2953" y="3268"/>
                    </a:lnTo>
                    <a:lnTo>
                      <a:pt x="2953" y="3262"/>
                    </a:lnTo>
                    <a:lnTo>
                      <a:pt x="2954" y="3255"/>
                    </a:lnTo>
                    <a:lnTo>
                      <a:pt x="2955" y="3250"/>
                    </a:lnTo>
                    <a:lnTo>
                      <a:pt x="2956" y="3243"/>
                    </a:lnTo>
                    <a:lnTo>
                      <a:pt x="2960" y="3236"/>
                    </a:lnTo>
                    <a:lnTo>
                      <a:pt x="2963" y="3229"/>
                    </a:lnTo>
                    <a:lnTo>
                      <a:pt x="2967" y="3230"/>
                    </a:lnTo>
                    <a:lnTo>
                      <a:pt x="2972" y="3232"/>
                    </a:lnTo>
                    <a:lnTo>
                      <a:pt x="2975" y="3236"/>
                    </a:lnTo>
                    <a:lnTo>
                      <a:pt x="2979" y="3238"/>
                    </a:lnTo>
                    <a:lnTo>
                      <a:pt x="2985" y="3246"/>
                    </a:lnTo>
                    <a:lnTo>
                      <a:pt x="2989" y="3253"/>
                    </a:lnTo>
                    <a:lnTo>
                      <a:pt x="2997" y="3270"/>
                    </a:lnTo>
                    <a:lnTo>
                      <a:pt x="3007" y="3286"/>
                    </a:lnTo>
                    <a:lnTo>
                      <a:pt x="3011" y="3291"/>
                    </a:lnTo>
                    <a:lnTo>
                      <a:pt x="3015" y="3294"/>
                    </a:lnTo>
                    <a:lnTo>
                      <a:pt x="3020" y="3296"/>
                    </a:lnTo>
                    <a:lnTo>
                      <a:pt x="3024" y="3299"/>
                    </a:lnTo>
                    <a:lnTo>
                      <a:pt x="3036" y="3302"/>
                    </a:lnTo>
                    <a:lnTo>
                      <a:pt x="3047" y="3304"/>
                    </a:lnTo>
                    <a:lnTo>
                      <a:pt x="3059" y="3304"/>
                    </a:lnTo>
                    <a:lnTo>
                      <a:pt x="3070" y="3303"/>
                    </a:lnTo>
                    <a:lnTo>
                      <a:pt x="3080" y="3300"/>
                    </a:lnTo>
                    <a:lnTo>
                      <a:pt x="3090" y="3296"/>
                    </a:lnTo>
                    <a:lnTo>
                      <a:pt x="3096" y="3293"/>
                    </a:lnTo>
                    <a:lnTo>
                      <a:pt x="3102" y="3288"/>
                    </a:lnTo>
                    <a:lnTo>
                      <a:pt x="3105" y="3284"/>
                    </a:lnTo>
                    <a:lnTo>
                      <a:pt x="3109" y="3280"/>
                    </a:lnTo>
                    <a:lnTo>
                      <a:pt x="3112" y="3270"/>
                    </a:lnTo>
                    <a:lnTo>
                      <a:pt x="3114" y="3260"/>
                    </a:lnTo>
                    <a:lnTo>
                      <a:pt x="3116" y="3248"/>
                    </a:lnTo>
                    <a:lnTo>
                      <a:pt x="3117" y="3237"/>
                    </a:lnTo>
                    <a:lnTo>
                      <a:pt x="3120" y="3227"/>
                    </a:lnTo>
                    <a:lnTo>
                      <a:pt x="3125" y="3215"/>
                    </a:lnTo>
                    <a:lnTo>
                      <a:pt x="3128" y="3210"/>
                    </a:lnTo>
                    <a:lnTo>
                      <a:pt x="3134" y="3204"/>
                    </a:lnTo>
                    <a:lnTo>
                      <a:pt x="3139" y="3199"/>
                    </a:lnTo>
                    <a:lnTo>
                      <a:pt x="3146" y="3196"/>
                    </a:lnTo>
                    <a:lnTo>
                      <a:pt x="3153" y="3194"/>
                    </a:lnTo>
                    <a:lnTo>
                      <a:pt x="3160" y="3191"/>
                    </a:lnTo>
                    <a:lnTo>
                      <a:pt x="3168" y="3190"/>
                    </a:lnTo>
                    <a:lnTo>
                      <a:pt x="3176" y="3189"/>
                    </a:lnTo>
                    <a:lnTo>
                      <a:pt x="3209" y="3190"/>
                    </a:lnTo>
                    <a:lnTo>
                      <a:pt x="3237" y="3193"/>
                    </a:lnTo>
                    <a:lnTo>
                      <a:pt x="3239" y="3213"/>
                    </a:lnTo>
                    <a:lnTo>
                      <a:pt x="3240" y="3234"/>
                    </a:lnTo>
                    <a:lnTo>
                      <a:pt x="3240" y="3255"/>
                    </a:lnTo>
                    <a:lnTo>
                      <a:pt x="3239" y="3276"/>
                    </a:lnTo>
                    <a:lnTo>
                      <a:pt x="3232" y="3275"/>
                    </a:lnTo>
                    <a:lnTo>
                      <a:pt x="3225" y="3276"/>
                    </a:lnTo>
                    <a:lnTo>
                      <a:pt x="3220" y="3277"/>
                    </a:lnTo>
                    <a:lnTo>
                      <a:pt x="3216" y="3280"/>
                    </a:lnTo>
                    <a:lnTo>
                      <a:pt x="3212" y="3284"/>
                    </a:lnTo>
                    <a:lnTo>
                      <a:pt x="3210" y="3287"/>
                    </a:lnTo>
                    <a:lnTo>
                      <a:pt x="3208" y="3292"/>
                    </a:lnTo>
                    <a:lnTo>
                      <a:pt x="3207" y="3297"/>
                    </a:lnTo>
                    <a:lnTo>
                      <a:pt x="3205" y="3320"/>
                    </a:lnTo>
                    <a:lnTo>
                      <a:pt x="3205" y="3343"/>
                    </a:lnTo>
                    <a:lnTo>
                      <a:pt x="3199" y="3344"/>
                    </a:lnTo>
                    <a:lnTo>
                      <a:pt x="3192" y="3346"/>
                    </a:lnTo>
                    <a:lnTo>
                      <a:pt x="3186" y="3349"/>
                    </a:lnTo>
                    <a:lnTo>
                      <a:pt x="3180" y="3352"/>
                    </a:lnTo>
                    <a:lnTo>
                      <a:pt x="3176" y="3357"/>
                    </a:lnTo>
                    <a:lnTo>
                      <a:pt x="3172" y="3361"/>
                    </a:lnTo>
                    <a:lnTo>
                      <a:pt x="3170" y="3366"/>
                    </a:lnTo>
                    <a:lnTo>
                      <a:pt x="3169" y="3371"/>
                    </a:lnTo>
                    <a:lnTo>
                      <a:pt x="3168" y="3376"/>
                    </a:lnTo>
                    <a:lnTo>
                      <a:pt x="3168" y="3382"/>
                    </a:lnTo>
                    <a:lnTo>
                      <a:pt x="3169" y="3386"/>
                    </a:lnTo>
                    <a:lnTo>
                      <a:pt x="3172" y="3391"/>
                    </a:lnTo>
                    <a:lnTo>
                      <a:pt x="3176" y="3395"/>
                    </a:lnTo>
                    <a:lnTo>
                      <a:pt x="3180" y="3399"/>
                    </a:lnTo>
                    <a:lnTo>
                      <a:pt x="3187" y="3401"/>
                    </a:lnTo>
                    <a:lnTo>
                      <a:pt x="3195" y="3403"/>
                    </a:lnTo>
                    <a:lnTo>
                      <a:pt x="3237" y="3409"/>
                    </a:lnTo>
                    <a:lnTo>
                      <a:pt x="3279" y="3412"/>
                    </a:lnTo>
                    <a:lnTo>
                      <a:pt x="3322" y="3415"/>
                    </a:lnTo>
                    <a:lnTo>
                      <a:pt x="3365" y="3417"/>
                    </a:lnTo>
                    <a:lnTo>
                      <a:pt x="3363" y="3426"/>
                    </a:lnTo>
                    <a:lnTo>
                      <a:pt x="3363" y="3434"/>
                    </a:lnTo>
                    <a:lnTo>
                      <a:pt x="3364" y="3440"/>
                    </a:lnTo>
                    <a:lnTo>
                      <a:pt x="3366" y="3443"/>
                    </a:lnTo>
                    <a:lnTo>
                      <a:pt x="3369" y="3445"/>
                    </a:lnTo>
                    <a:lnTo>
                      <a:pt x="3373" y="3447"/>
                    </a:lnTo>
                    <a:lnTo>
                      <a:pt x="3377" y="3445"/>
                    </a:lnTo>
                    <a:lnTo>
                      <a:pt x="3382" y="3444"/>
                    </a:lnTo>
                    <a:lnTo>
                      <a:pt x="3393" y="3439"/>
                    </a:lnTo>
                    <a:lnTo>
                      <a:pt x="3405" y="3432"/>
                    </a:lnTo>
                    <a:lnTo>
                      <a:pt x="3415" y="3424"/>
                    </a:lnTo>
                    <a:lnTo>
                      <a:pt x="3425" y="3418"/>
                    </a:lnTo>
                    <a:lnTo>
                      <a:pt x="3436" y="3410"/>
                    </a:lnTo>
                    <a:lnTo>
                      <a:pt x="3446" y="3404"/>
                    </a:lnTo>
                    <a:lnTo>
                      <a:pt x="3455" y="3400"/>
                    </a:lnTo>
                    <a:lnTo>
                      <a:pt x="3465" y="3396"/>
                    </a:lnTo>
                    <a:lnTo>
                      <a:pt x="3475" y="3394"/>
                    </a:lnTo>
                    <a:lnTo>
                      <a:pt x="3488" y="3393"/>
                    </a:lnTo>
                    <a:lnTo>
                      <a:pt x="3502" y="3393"/>
                    </a:lnTo>
                    <a:lnTo>
                      <a:pt x="3517" y="3393"/>
                    </a:lnTo>
                    <a:lnTo>
                      <a:pt x="3519" y="3418"/>
                    </a:lnTo>
                    <a:lnTo>
                      <a:pt x="3519" y="3443"/>
                    </a:lnTo>
                    <a:lnTo>
                      <a:pt x="3519" y="3468"/>
                    </a:lnTo>
                    <a:lnTo>
                      <a:pt x="3520" y="3493"/>
                    </a:lnTo>
                    <a:lnTo>
                      <a:pt x="3532" y="3497"/>
                    </a:lnTo>
                    <a:lnTo>
                      <a:pt x="3546" y="3499"/>
                    </a:lnTo>
                    <a:lnTo>
                      <a:pt x="3560" y="3500"/>
                    </a:lnTo>
                    <a:lnTo>
                      <a:pt x="3573" y="3500"/>
                    </a:lnTo>
                    <a:lnTo>
                      <a:pt x="3574" y="3516"/>
                    </a:lnTo>
                    <a:lnTo>
                      <a:pt x="3574" y="3537"/>
                    </a:lnTo>
                    <a:lnTo>
                      <a:pt x="3573" y="3546"/>
                    </a:lnTo>
                    <a:lnTo>
                      <a:pt x="3572" y="3556"/>
                    </a:lnTo>
                    <a:lnTo>
                      <a:pt x="3570" y="3565"/>
                    </a:lnTo>
                    <a:lnTo>
                      <a:pt x="3568" y="3574"/>
                    </a:lnTo>
                    <a:lnTo>
                      <a:pt x="3564" y="3582"/>
                    </a:lnTo>
                    <a:lnTo>
                      <a:pt x="3560" y="3588"/>
                    </a:lnTo>
                    <a:lnTo>
                      <a:pt x="3557" y="3590"/>
                    </a:lnTo>
                    <a:lnTo>
                      <a:pt x="3555" y="3591"/>
                    </a:lnTo>
                    <a:lnTo>
                      <a:pt x="3552" y="3593"/>
                    </a:lnTo>
                    <a:lnTo>
                      <a:pt x="3548" y="3593"/>
                    </a:lnTo>
                    <a:lnTo>
                      <a:pt x="3545" y="3593"/>
                    </a:lnTo>
                    <a:lnTo>
                      <a:pt x="3541" y="3593"/>
                    </a:lnTo>
                    <a:lnTo>
                      <a:pt x="3538" y="3592"/>
                    </a:lnTo>
                    <a:lnTo>
                      <a:pt x="3533" y="3590"/>
                    </a:lnTo>
                    <a:lnTo>
                      <a:pt x="3523" y="3583"/>
                    </a:lnTo>
                    <a:lnTo>
                      <a:pt x="3513" y="3574"/>
                    </a:lnTo>
                    <a:lnTo>
                      <a:pt x="3508" y="3575"/>
                    </a:lnTo>
                    <a:lnTo>
                      <a:pt x="3504" y="3578"/>
                    </a:lnTo>
                    <a:lnTo>
                      <a:pt x="3499" y="3581"/>
                    </a:lnTo>
                    <a:lnTo>
                      <a:pt x="3496" y="3584"/>
                    </a:lnTo>
                    <a:lnTo>
                      <a:pt x="3489" y="3593"/>
                    </a:lnTo>
                    <a:lnTo>
                      <a:pt x="3484" y="3603"/>
                    </a:lnTo>
                    <a:lnTo>
                      <a:pt x="3481" y="3613"/>
                    </a:lnTo>
                    <a:lnTo>
                      <a:pt x="3479" y="3624"/>
                    </a:lnTo>
                    <a:lnTo>
                      <a:pt x="3479" y="3634"/>
                    </a:lnTo>
                    <a:lnTo>
                      <a:pt x="3480" y="3645"/>
                    </a:lnTo>
                    <a:lnTo>
                      <a:pt x="3481" y="3648"/>
                    </a:lnTo>
                    <a:lnTo>
                      <a:pt x="3482" y="3652"/>
                    </a:lnTo>
                    <a:lnTo>
                      <a:pt x="3484" y="3654"/>
                    </a:lnTo>
                    <a:lnTo>
                      <a:pt x="3487" y="3655"/>
                    </a:lnTo>
                    <a:lnTo>
                      <a:pt x="3492" y="3658"/>
                    </a:lnTo>
                    <a:lnTo>
                      <a:pt x="3498" y="3661"/>
                    </a:lnTo>
                    <a:lnTo>
                      <a:pt x="3504" y="3663"/>
                    </a:lnTo>
                    <a:lnTo>
                      <a:pt x="3507" y="3669"/>
                    </a:lnTo>
                    <a:lnTo>
                      <a:pt x="3510" y="3672"/>
                    </a:lnTo>
                    <a:lnTo>
                      <a:pt x="3511" y="3677"/>
                    </a:lnTo>
                    <a:lnTo>
                      <a:pt x="3511" y="3682"/>
                    </a:lnTo>
                    <a:lnTo>
                      <a:pt x="3511" y="3689"/>
                    </a:lnTo>
                    <a:lnTo>
                      <a:pt x="3507" y="3707"/>
                    </a:lnTo>
                    <a:lnTo>
                      <a:pt x="3502" y="3726"/>
                    </a:lnTo>
                    <a:lnTo>
                      <a:pt x="3499" y="3735"/>
                    </a:lnTo>
                    <a:lnTo>
                      <a:pt x="3498" y="3744"/>
                    </a:lnTo>
                    <a:lnTo>
                      <a:pt x="3498" y="3753"/>
                    </a:lnTo>
                    <a:lnTo>
                      <a:pt x="3499" y="3762"/>
                    </a:lnTo>
                    <a:lnTo>
                      <a:pt x="3502" y="3768"/>
                    </a:lnTo>
                    <a:lnTo>
                      <a:pt x="3504" y="3772"/>
                    </a:lnTo>
                    <a:lnTo>
                      <a:pt x="3507" y="3776"/>
                    </a:lnTo>
                    <a:lnTo>
                      <a:pt x="3511" y="3779"/>
                    </a:lnTo>
                    <a:lnTo>
                      <a:pt x="3517" y="3784"/>
                    </a:lnTo>
                    <a:lnTo>
                      <a:pt x="3525" y="3788"/>
                    </a:lnTo>
                    <a:lnTo>
                      <a:pt x="3533" y="3792"/>
                    </a:lnTo>
                    <a:lnTo>
                      <a:pt x="3540" y="3796"/>
                    </a:lnTo>
                    <a:lnTo>
                      <a:pt x="3544" y="3798"/>
                    </a:lnTo>
                    <a:lnTo>
                      <a:pt x="3546" y="3801"/>
                    </a:lnTo>
                    <a:lnTo>
                      <a:pt x="3548" y="3804"/>
                    </a:lnTo>
                    <a:lnTo>
                      <a:pt x="3549" y="3809"/>
                    </a:lnTo>
                    <a:lnTo>
                      <a:pt x="3537" y="3813"/>
                    </a:lnTo>
                    <a:lnTo>
                      <a:pt x="3527" y="3819"/>
                    </a:lnTo>
                    <a:lnTo>
                      <a:pt x="3515" y="3825"/>
                    </a:lnTo>
                    <a:lnTo>
                      <a:pt x="3505" y="3831"/>
                    </a:lnTo>
                    <a:lnTo>
                      <a:pt x="3495" y="3837"/>
                    </a:lnTo>
                    <a:lnTo>
                      <a:pt x="3483" y="3843"/>
                    </a:lnTo>
                    <a:lnTo>
                      <a:pt x="3471" y="3847"/>
                    </a:lnTo>
                    <a:lnTo>
                      <a:pt x="3458" y="3851"/>
                    </a:lnTo>
                    <a:lnTo>
                      <a:pt x="3445" y="3853"/>
                    </a:lnTo>
                    <a:lnTo>
                      <a:pt x="3434" y="3854"/>
                    </a:lnTo>
                    <a:lnTo>
                      <a:pt x="3424" y="3854"/>
                    </a:lnTo>
                    <a:lnTo>
                      <a:pt x="3414" y="3853"/>
                    </a:lnTo>
                    <a:lnTo>
                      <a:pt x="3405" y="3850"/>
                    </a:lnTo>
                    <a:lnTo>
                      <a:pt x="3396" y="3846"/>
                    </a:lnTo>
                    <a:lnTo>
                      <a:pt x="3385" y="3842"/>
                    </a:lnTo>
                    <a:lnTo>
                      <a:pt x="3374" y="3836"/>
                    </a:lnTo>
                    <a:lnTo>
                      <a:pt x="3369" y="3835"/>
                    </a:lnTo>
                    <a:lnTo>
                      <a:pt x="3365" y="3833"/>
                    </a:lnTo>
                    <a:lnTo>
                      <a:pt x="3361" y="3833"/>
                    </a:lnTo>
                    <a:lnTo>
                      <a:pt x="3358" y="3833"/>
                    </a:lnTo>
                    <a:lnTo>
                      <a:pt x="3355" y="3834"/>
                    </a:lnTo>
                    <a:lnTo>
                      <a:pt x="3351" y="3835"/>
                    </a:lnTo>
                    <a:lnTo>
                      <a:pt x="3349" y="3837"/>
                    </a:lnTo>
                    <a:lnTo>
                      <a:pt x="3347" y="3839"/>
                    </a:lnTo>
                    <a:lnTo>
                      <a:pt x="3342" y="3845"/>
                    </a:lnTo>
                    <a:lnTo>
                      <a:pt x="3339" y="3853"/>
                    </a:lnTo>
                    <a:lnTo>
                      <a:pt x="3336" y="3862"/>
                    </a:lnTo>
                    <a:lnTo>
                      <a:pt x="3334" y="3872"/>
                    </a:lnTo>
                    <a:lnTo>
                      <a:pt x="3333" y="3894"/>
                    </a:lnTo>
                    <a:lnTo>
                      <a:pt x="3333" y="3915"/>
                    </a:lnTo>
                    <a:lnTo>
                      <a:pt x="3335" y="3933"/>
                    </a:lnTo>
                    <a:lnTo>
                      <a:pt x="3336" y="3945"/>
                    </a:lnTo>
                    <a:lnTo>
                      <a:pt x="3348" y="3945"/>
                    </a:lnTo>
                    <a:lnTo>
                      <a:pt x="3358" y="3946"/>
                    </a:lnTo>
                    <a:lnTo>
                      <a:pt x="3366" y="3948"/>
                    </a:lnTo>
                    <a:lnTo>
                      <a:pt x="3374" y="3950"/>
                    </a:lnTo>
                    <a:lnTo>
                      <a:pt x="3380" y="3952"/>
                    </a:lnTo>
                    <a:lnTo>
                      <a:pt x="3385" y="3956"/>
                    </a:lnTo>
                    <a:lnTo>
                      <a:pt x="3391" y="3959"/>
                    </a:lnTo>
                    <a:lnTo>
                      <a:pt x="3396" y="3962"/>
                    </a:lnTo>
                    <a:lnTo>
                      <a:pt x="3404" y="3972"/>
                    </a:lnTo>
                    <a:lnTo>
                      <a:pt x="3414" y="3982"/>
                    </a:lnTo>
                    <a:lnTo>
                      <a:pt x="3424" y="3992"/>
                    </a:lnTo>
                    <a:lnTo>
                      <a:pt x="3439" y="4003"/>
                    </a:lnTo>
                    <a:lnTo>
                      <a:pt x="3441" y="3995"/>
                    </a:lnTo>
                    <a:lnTo>
                      <a:pt x="3443" y="3987"/>
                    </a:lnTo>
                    <a:lnTo>
                      <a:pt x="3443" y="3978"/>
                    </a:lnTo>
                    <a:lnTo>
                      <a:pt x="3445" y="3970"/>
                    </a:lnTo>
                    <a:lnTo>
                      <a:pt x="3445" y="3961"/>
                    </a:lnTo>
                    <a:lnTo>
                      <a:pt x="3446" y="3952"/>
                    </a:lnTo>
                    <a:lnTo>
                      <a:pt x="3447" y="3943"/>
                    </a:lnTo>
                    <a:lnTo>
                      <a:pt x="3450" y="3935"/>
                    </a:lnTo>
                    <a:lnTo>
                      <a:pt x="3465" y="3933"/>
                    </a:lnTo>
                    <a:lnTo>
                      <a:pt x="3481" y="3933"/>
                    </a:lnTo>
                    <a:lnTo>
                      <a:pt x="3497" y="3934"/>
                    </a:lnTo>
                    <a:lnTo>
                      <a:pt x="3513" y="3935"/>
                    </a:lnTo>
                    <a:lnTo>
                      <a:pt x="3525" y="3936"/>
                    </a:lnTo>
                    <a:lnTo>
                      <a:pt x="3538" y="3937"/>
                    </a:lnTo>
                    <a:lnTo>
                      <a:pt x="3549" y="3939"/>
                    </a:lnTo>
                    <a:lnTo>
                      <a:pt x="3562" y="3939"/>
                    </a:lnTo>
                    <a:lnTo>
                      <a:pt x="3564" y="3932"/>
                    </a:lnTo>
                    <a:lnTo>
                      <a:pt x="3568" y="3927"/>
                    </a:lnTo>
                    <a:lnTo>
                      <a:pt x="3571" y="3923"/>
                    </a:lnTo>
                    <a:lnTo>
                      <a:pt x="3576" y="3919"/>
                    </a:lnTo>
                    <a:lnTo>
                      <a:pt x="3581" y="3917"/>
                    </a:lnTo>
                    <a:lnTo>
                      <a:pt x="3587" y="3916"/>
                    </a:lnTo>
                    <a:lnTo>
                      <a:pt x="3594" y="3915"/>
                    </a:lnTo>
                    <a:lnTo>
                      <a:pt x="3601" y="3915"/>
                    </a:lnTo>
                    <a:lnTo>
                      <a:pt x="3602" y="3905"/>
                    </a:lnTo>
                    <a:lnTo>
                      <a:pt x="3601" y="3898"/>
                    </a:lnTo>
                    <a:lnTo>
                      <a:pt x="3598" y="3890"/>
                    </a:lnTo>
                    <a:lnTo>
                      <a:pt x="3595" y="3882"/>
                    </a:lnTo>
                    <a:lnTo>
                      <a:pt x="3592" y="3874"/>
                    </a:lnTo>
                    <a:lnTo>
                      <a:pt x="3589" y="3866"/>
                    </a:lnTo>
                    <a:lnTo>
                      <a:pt x="3587" y="3858"/>
                    </a:lnTo>
                    <a:lnTo>
                      <a:pt x="3585" y="3850"/>
                    </a:lnTo>
                    <a:lnTo>
                      <a:pt x="3603" y="3844"/>
                    </a:lnTo>
                    <a:lnTo>
                      <a:pt x="3622" y="3839"/>
                    </a:lnTo>
                    <a:lnTo>
                      <a:pt x="3631" y="3837"/>
                    </a:lnTo>
                    <a:lnTo>
                      <a:pt x="3639" y="3833"/>
                    </a:lnTo>
                    <a:lnTo>
                      <a:pt x="3647" y="3828"/>
                    </a:lnTo>
                    <a:lnTo>
                      <a:pt x="3653" y="3820"/>
                    </a:lnTo>
                    <a:lnTo>
                      <a:pt x="3661" y="3809"/>
                    </a:lnTo>
                    <a:lnTo>
                      <a:pt x="3668" y="3796"/>
                    </a:lnTo>
                    <a:lnTo>
                      <a:pt x="3675" y="3784"/>
                    </a:lnTo>
                    <a:lnTo>
                      <a:pt x="3680" y="3769"/>
                    </a:lnTo>
                    <a:lnTo>
                      <a:pt x="3685" y="3755"/>
                    </a:lnTo>
                    <a:lnTo>
                      <a:pt x="3688" y="3740"/>
                    </a:lnTo>
                    <a:lnTo>
                      <a:pt x="3691" y="3727"/>
                    </a:lnTo>
                    <a:lnTo>
                      <a:pt x="3692" y="3713"/>
                    </a:lnTo>
                    <a:lnTo>
                      <a:pt x="3700" y="3711"/>
                    </a:lnTo>
                    <a:lnTo>
                      <a:pt x="3707" y="3710"/>
                    </a:lnTo>
                    <a:lnTo>
                      <a:pt x="3714" y="3708"/>
                    </a:lnTo>
                    <a:lnTo>
                      <a:pt x="3722" y="3708"/>
                    </a:lnTo>
                    <a:lnTo>
                      <a:pt x="3738" y="3708"/>
                    </a:lnTo>
                    <a:lnTo>
                      <a:pt x="3754" y="3712"/>
                    </a:lnTo>
                    <a:lnTo>
                      <a:pt x="3785" y="3720"/>
                    </a:lnTo>
                    <a:lnTo>
                      <a:pt x="3815" y="3728"/>
                    </a:lnTo>
                    <a:lnTo>
                      <a:pt x="3847" y="3734"/>
                    </a:lnTo>
                    <a:lnTo>
                      <a:pt x="3877" y="3737"/>
                    </a:lnTo>
                    <a:lnTo>
                      <a:pt x="3893" y="3738"/>
                    </a:lnTo>
                    <a:lnTo>
                      <a:pt x="3908" y="3742"/>
                    </a:lnTo>
                    <a:lnTo>
                      <a:pt x="3924" y="3744"/>
                    </a:lnTo>
                    <a:lnTo>
                      <a:pt x="3939" y="3748"/>
                    </a:lnTo>
                    <a:lnTo>
                      <a:pt x="3940" y="3732"/>
                    </a:lnTo>
                    <a:lnTo>
                      <a:pt x="3940" y="3716"/>
                    </a:lnTo>
                    <a:lnTo>
                      <a:pt x="3952" y="3715"/>
                    </a:lnTo>
                    <a:lnTo>
                      <a:pt x="3965" y="3715"/>
                    </a:lnTo>
                    <a:lnTo>
                      <a:pt x="3978" y="3714"/>
                    </a:lnTo>
                    <a:lnTo>
                      <a:pt x="3989" y="3714"/>
                    </a:lnTo>
                    <a:lnTo>
                      <a:pt x="3992" y="3708"/>
                    </a:lnTo>
                    <a:lnTo>
                      <a:pt x="3995" y="3704"/>
                    </a:lnTo>
                    <a:lnTo>
                      <a:pt x="3996" y="3716"/>
                    </a:lnTo>
                    <a:lnTo>
                      <a:pt x="3997" y="3729"/>
                    </a:lnTo>
                    <a:lnTo>
                      <a:pt x="3997" y="3742"/>
                    </a:lnTo>
                    <a:lnTo>
                      <a:pt x="3997" y="3754"/>
                    </a:lnTo>
                    <a:lnTo>
                      <a:pt x="4006" y="3754"/>
                    </a:lnTo>
                    <a:lnTo>
                      <a:pt x="4014" y="3756"/>
                    </a:lnTo>
                    <a:lnTo>
                      <a:pt x="4022" y="3759"/>
                    </a:lnTo>
                    <a:lnTo>
                      <a:pt x="4030" y="3762"/>
                    </a:lnTo>
                    <a:lnTo>
                      <a:pt x="4038" y="3764"/>
                    </a:lnTo>
                    <a:lnTo>
                      <a:pt x="4046" y="3767"/>
                    </a:lnTo>
                    <a:lnTo>
                      <a:pt x="4054" y="3767"/>
                    </a:lnTo>
                    <a:lnTo>
                      <a:pt x="4063" y="3767"/>
                    </a:lnTo>
                    <a:lnTo>
                      <a:pt x="4063" y="3775"/>
                    </a:lnTo>
                    <a:lnTo>
                      <a:pt x="4064" y="3784"/>
                    </a:lnTo>
                    <a:lnTo>
                      <a:pt x="4066" y="3792"/>
                    </a:lnTo>
                    <a:lnTo>
                      <a:pt x="4070" y="3798"/>
                    </a:lnTo>
                    <a:lnTo>
                      <a:pt x="4074" y="3804"/>
                    </a:lnTo>
                    <a:lnTo>
                      <a:pt x="4081" y="3808"/>
                    </a:lnTo>
                    <a:lnTo>
                      <a:pt x="4085" y="3809"/>
                    </a:lnTo>
                    <a:lnTo>
                      <a:pt x="4088" y="3810"/>
                    </a:lnTo>
                    <a:lnTo>
                      <a:pt x="4093" y="3810"/>
                    </a:lnTo>
                    <a:lnTo>
                      <a:pt x="4098" y="3809"/>
                    </a:lnTo>
                    <a:lnTo>
                      <a:pt x="4098" y="3803"/>
                    </a:lnTo>
                    <a:lnTo>
                      <a:pt x="4101" y="3797"/>
                    </a:lnTo>
                    <a:lnTo>
                      <a:pt x="4104" y="3793"/>
                    </a:lnTo>
                    <a:lnTo>
                      <a:pt x="4107" y="3789"/>
                    </a:lnTo>
                    <a:lnTo>
                      <a:pt x="4118" y="3783"/>
                    </a:lnTo>
                    <a:lnTo>
                      <a:pt x="4129" y="3777"/>
                    </a:lnTo>
                    <a:lnTo>
                      <a:pt x="4140" y="3770"/>
                    </a:lnTo>
                    <a:lnTo>
                      <a:pt x="4151" y="3763"/>
                    </a:lnTo>
                    <a:lnTo>
                      <a:pt x="4154" y="3760"/>
                    </a:lnTo>
                    <a:lnTo>
                      <a:pt x="4157" y="3755"/>
                    </a:lnTo>
                    <a:lnTo>
                      <a:pt x="4159" y="3749"/>
                    </a:lnTo>
                    <a:lnTo>
                      <a:pt x="4160" y="3743"/>
                    </a:lnTo>
                    <a:lnTo>
                      <a:pt x="4155" y="3742"/>
                    </a:lnTo>
                    <a:lnTo>
                      <a:pt x="4151" y="3739"/>
                    </a:lnTo>
                    <a:lnTo>
                      <a:pt x="4147" y="3736"/>
                    </a:lnTo>
                    <a:lnTo>
                      <a:pt x="4145" y="3732"/>
                    </a:lnTo>
                    <a:lnTo>
                      <a:pt x="4139" y="3723"/>
                    </a:lnTo>
                    <a:lnTo>
                      <a:pt x="4135" y="3712"/>
                    </a:lnTo>
                    <a:lnTo>
                      <a:pt x="4131" y="3699"/>
                    </a:lnTo>
                    <a:lnTo>
                      <a:pt x="4128" y="3685"/>
                    </a:lnTo>
                    <a:lnTo>
                      <a:pt x="4127" y="3669"/>
                    </a:lnTo>
                    <a:lnTo>
                      <a:pt x="4124" y="3653"/>
                    </a:lnTo>
                    <a:lnTo>
                      <a:pt x="4123" y="3620"/>
                    </a:lnTo>
                    <a:lnTo>
                      <a:pt x="4121" y="3588"/>
                    </a:lnTo>
                    <a:lnTo>
                      <a:pt x="4120" y="3573"/>
                    </a:lnTo>
                    <a:lnTo>
                      <a:pt x="4119" y="3560"/>
                    </a:lnTo>
                    <a:lnTo>
                      <a:pt x="4116" y="3549"/>
                    </a:lnTo>
                    <a:lnTo>
                      <a:pt x="4114" y="3540"/>
                    </a:lnTo>
                    <a:lnTo>
                      <a:pt x="4121" y="3539"/>
                    </a:lnTo>
                    <a:lnTo>
                      <a:pt x="4127" y="3539"/>
                    </a:lnTo>
                    <a:lnTo>
                      <a:pt x="4132" y="3540"/>
                    </a:lnTo>
                    <a:lnTo>
                      <a:pt x="4138" y="3541"/>
                    </a:lnTo>
                    <a:lnTo>
                      <a:pt x="4147" y="3545"/>
                    </a:lnTo>
                    <a:lnTo>
                      <a:pt x="4156" y="3550"/>
                    </a:lnTo>
                    <a:lnTo>
                      <a:pt x="4164" y="3557"/>
                    </a:lnTo>
                    <a:lnTo>
                      <a:pt x="4173" y="3564"/>
                    </a:lnTo>
                    <a:lnTo>
                      <a:pt x="4183" y="3570"/>
                    </a:lnTo>
                    <a:lnTo>
                      <a:pt x="4194" y="3573"/>
                    </a:lnTo>
                    <a:lnTo>
                      <a:pt x="4201" y="3575"/>
                    </a:lnTo>
                    <a:lnTo>
                      <a:pt x="4208" y="3574"/>
                    </a:lnTo>
                    <a:lnTo>
                      <a:pt x="4214" y="3573"/>
                    </a:lnTo>
                    <a:lnTo>
                      <a:pt x="4220" y="3571"/>
                    </a:lnTo>
                    <a:lnTo>
                      <a:pt x="4225" y="3566"/>
                    </a:lnTo>
                    <a:lnTo>
                      <a:pt x="4229" y="3562"/>
                    </a:lnTo>
                    <a:lnTo>
                      <a:pt x="4234" y="3556"/>
                    </a:lnTo>
                    <a:lnTo>
                      <a:pt x="4237" y="3549"/>
                    </a:lnTo>
                    <a:lnTo>
                      <a:pt x="4243" y="3535"/>
                    </a:lnTo>
                    <a:lnTo>
                      <a:pt x="4246" y="3522"/>
                    </a:lnTo>
                    <a:lnTo>
                      <a:pt x="4249" y="3507"/>
                    </a:lnTo>
                    <a:lnTo>
                      <a:pt x="4249" y="3496"/>
                    </a:lnTo>
                    <a:lnTo>
                      <a:pt x="4249" y="3481"/>
                    </a:lnTo>
                    <a:lnTo>
                      <a:pt x="4246" y="3467"/>
                    </a:lnTo>
                    <a:lnTo>
                      <a:pt x="4244" y="3461"/>
                    </a:lnTo>
                    <a:lnTo>
                      <a:pt x="4242" y="3456"/>
                    </a:lnTo>
                    <a:lnTo>
                      <a:pt x="4238" y="3450"/>
                    </a:lnTo>
                    <a:lnTo>
                      <a:pt x="4235" y="3445"/>
                    </a:lnTo>
                    <a:lnTo>
                      <a:pt x="4230" y="3441"/>
                    </a:lnTo>
                    <a:lnTo>
                      <a:pt x="4227" y="3437"/>
                    </a:lnTo>
                    <a:lnTo>
                      <a:pt x="4221" y="3434"/>
                    </a:lnTo>
                    <a:lnTo>
                      <a:pt x="4216" y="3431"/>
                    </a:lnTo>
                    <a:lnTo>
                      <a:pt x="4204" y="3426"/>
                    </a:lnTo>
                    <a:lnTo>
                      <a:pt x="4189" y="3423"/>
                    </a:lnTo>
                    <a:lnTo>
                      <a:pt x="4173" y="3419"/>
                    </a:lnTo>
                    <a:lnTo>
                      <a:pt x="4159" y="3416"/>
                    </a:lnTo>
                    <a:lnTo>
                      <a:pt x="4145" y="3411"/>
                    </a:lnTo>
                    <a:lnTo>
                      <a:pt x="4135" y="3406"/>
                    </a:lnTo>
                    <a:lnTo>
                      <a:pt x="4129" y="3402"/>
                    </a:lnTo>
                    <a:lnTo>
                      <a:pt x="4124" y="3398"/>
                    </a:lnTo>
                    <a:lnTo>
                      <a:pt x="4120" y="3393"/>
                    </a:lnTo>
                    <a:lnTo>
                      <a:pt x="4115" y="3389"/>
                    </a:lnTo>
                    <a:lnTo>
                      <a:pt x="4108" y="3376"/>
                    </a:lnTo>
                    <a:lnTo>
                      <a:pt x="4101" y="3360"/>
                    </a:lnTo>
                    <a:lnTo>
                      <a:pt x="4123" y="3359"/>
                    </a:lnTo>
                    <a:lnTo>
                      <a:pt x="4147" y="3355"/>
                    </a:lnTo>
                    <a:lnTo>
                      <a:pt x="4152" y="3354"/>
                    </a:lnTo>
                    <a:lnTo>
                      <a:pt x="4157" y="3352"/>
                    </a:lnTo>
                    <a:lnTo>
                      <a:pt x="4162" y="3349"/>
                    </a:lnTo>
                    <a:lnTo>
                      <a:pt x="4165" y="3345"/>
                    </a:lnTo>
                    <a:lnTo>
                      <a:pt x="4168" y="3342"/>
                    </a:lnTo>
                    <a:lnTo>
                      <a:pt x="4170" y="3336"/>
                    </a:lnTo>
                    <a:lnTo>
                      <a:pt x="4171" y="3330"/>
                    </a:lnTo>
                    <a:lnTo>
                      <a:pt x="4170" y="3324"/>
                    </a:lnTo>
                    <a:lnTo>
                      <a:pt x="4169" y="3316"/>
                    </a:lnTo>
                    <a:lnTo>
                      <a:pt x="4165" y="3309"/>
                    </a:lnTo>
                    <a:lnTo>
                      <a:pt x="4161" y="3303"/>
                    </a:lnTo>
                    <a:lnTo>
                      <a:pt x="4156" y="3297"/>
                    </a:lnTo>
                    <a:lnTo>
                      <a:pt x="4151" y="3293"/>
                    </a:lnTo>
                    <a:lnTo>
                      <a:pt x="4146" y="3287"/>
                    </a:lnTo>
                    <a:lnTo>
                      <a:pt x="4143" y="3281"/>
                    </a:lnTo>
                    <a:lnTo>
                      <a:pt x="4139" y="3273"/>
                    </a:lnTo>
                    <a:lnTo>
                      <a:pt x="4137" y="3267"/>
                    </a:lnTo>
                    <a:lnTo>
                      <a:pt x="4136" y="3259"/>
                    </a:lnTo>
                    <a:lnTo>
                      <a:pt x="4136" y="3252"/>
                    </a:lnTo>
                    <a:lnTo>
                      <a:pt x="4136" y="3244"/>
                    </a:lnTo>
                    <a:lnTo>
                      <a:pt x="4138" y="3228"/>
                    </a:lnTo>
                    <a:lnTo>
                      <a:pt x="4139" y="3213"/>
                    </a:lnTo>
                    <a:lnTo>
                      <a:pt x="4155" y="3212"/>
                    </a:lnTo>
                    <a:lnTo>
                      <a:pt x="4170" y="3212"/>
                    </a:lnTo>
                    <a:lnTo>
                      <a:pt x="4186" y="3212"/>
                    </a:lnTo>
                    <a:lnTo>
                      <a:pt x="4201" y="3213"/>
                    </a:lnTo>
                    <a:lnTo>
                      <a:pt x="4220" y="3213"/>
                    </a:lnTo>
                    <a:lnTo>
                      <a:pt x="4239" y="3214"/>
                    </a:lnTo>
                    <a:lnTo>
                      <a:pt x="4259" y="3213"/>
                    </a:lnTo>
                    <a:lnTo>
                      <a:pt x="4278" y="3211"/>
                    </a:lnTo>
                    <a:lnTo>
                      <a:pt x="4292" y="3209"/>
                    </a:lnTo>
                    <a:lnTo>
                      <a:pt x="4304" y="3204"/>
                    </a:lnTo>
                    <a:lnTo>
                      <a:pt x="4317" y="3198"/>
                    </a:lnTo>
                    <a:lnTo>
                      <a:pt x="4328" y="3193"/>
                    </a:lnTo>
                    <a:lnTo>
                      <a:pt x="4352" y="3179"/>
                    </a:lnTo>
                    <a:lnTo>
                      <a:pt x="4376" y="3166"/>
                    </a:lnTo>
                    <a:lnTo>
                      <a:pt x="4375" y="3176"/>
                    </a:lnTo>
                    <a:lnTo>
                      <a:pt x="4376" y="3185"/>
                    </a:lnTo>
                    <a:lnTo>
                      <a:pt x="4377" y="3194"/>
                    </a:lnTo>
                    <a:lnTo>
                      <a:pt x="4377" y="3203"/>
                    </a:lnTo>
                    <a:lnTo>
                      <a:pt x="4392" y="3199"/>
                    </a:lnTo>
                    <a:lnTo>
                      <a:pt x="4407" y="3196"/>
                    </a:lnTo>
                    <a:lnTo>
                      <a:pt x="4414" y="3194"/>
                    </a:lnTo>
                    <a:lnTo>
                      <a:pt x="4422" y="3193"/>
                    </a:lnTo>
                    <a:lnTo>
                      <a:pt x="4430" y="3191"/>
                    </a:lnTo>
                    <a:lnTo>
                      <a:pt x="4438" y="3191"/>
                    </a:lnTo>
                    <a:lnTo>
                      <a:pt x="4439" y="3158"/>
                    </a:lnTo>
                    <a:lnTo>
                      <a:pt x="4439" y="3124"/>
                    </a:lnTo>
                    <a:lnTo>
                      <a:pt x="4438" y="3091"/>
                    </a:lnTo>
                    <a:lnTo>
                      <a:pt x="4436" y="3058"/>
                    </a:lnTo>
                    <a:lnTo>
                      <a:pt x="4430" y="3059"/>
                    </a:lnTo>
                    <a:lnTo>
                      <a:pt x="4424" y="3058"/>
                    </a:lnTo>
                    <a:lnTo>
                      <a:pt x="4419" y="3057"/>
                    </a:lnTo>
                    <a:lnTo>
                      <a:pt x="4415" y="3055"/>
                    </a:lnTo>
                    <a:lnTo>
                      <a:pt x="4413" y="3051"/>
                    </a:lnTo>
                    <a:lnTo>
                      <a:pt x="4410" y="3047"/>
                    </a:lnTo>
                    <a:lnTo>
                      <a:pt x="4408" y="3042"/>
                    </a:lnTo>
                    <a:lnTo>
                      <a:pt x="4408" y="3037"/>
                    </a:lnTo>
                    <a:lnTo>
                      <a:pt x="4407" y="3014"/>
                    </a:lnTo>
                    <a:lnTo>
                      <a:pt x="4407" y="2991"/>
                    </a:lnTo>
                    <a:lnTo>
                      <a:pt x="4398" y="2991"/>
                    </a:lnTo>
                    <a:lnTo>
                      <a:pt x="4389" y="2992"/>
                    </a:lnTo>
                    <a:lnTo>
                      <a:pt x="4381" y="2993"/>
                    </a:lnTo>
                    <a:lnTo>
                      <a:pt x="4374" y="2994"/>
                    </a:lnTo>
                    <a:lnTo>
                      <a:pt x="4368" y="2997"/>
                    </a:lnTo>
                    <a:lnTo>
                      <a:pt x="4364" y="3000"/>
                    </a:lnTo>
                    <a:lnTo>
                      <a:pt x="4359" y="3002"/>
                    </a:lnTo>
                    <a:lnTo>
                      <a:pt x="4354" y="3007"/>
                    </a:lnTo>
                    <a:lnTo>
                      <a:pt x="4349" y="3016"/>
                    </a:lnTo>
                    <a:lnTo>
                      <a:pt x="4343" y="3028"/>
                    </a:lnTo>
                    <a:lnTo>
                      <a:pt x="4339" y="3041"/>
                    </a:lnTo>
                    <a:lnTo>
                      <a:pt x="4334" y="3058"/>
                    </a:lnTo>
                    <a:lnTo>
                      <a:pt x="4323" y="3054"/>
                    </a:lnTo>
                    <a:lnTo>
                      <a:pt x="4311" y="3048"/>
                    </a:lnTo>
                    <a:lnTo>
                      <a:pt x="4301" y="3042"/>
                    </a:lnTo>
                    <a:lnTo>
                      <a:pt x="4290" y="3039"/>
                    </a:lnTo>
                    <a:lnTo>
                      <a:pt x="4280" y="3038"/>
                    </a:lnTo>
                    <a:lnTo>
                      <a:pt x="4274" y="3039"/>
                    </a:lnTo>
                    <a:lnTo>
                      <a:pt x="4267" y="3040"/>
                    </a:lnTo>
                    <a:lnTo>
                      <a:pt x="4260" y="3043"/>
                    </a:lnTo>
                    <a:lnTo>
                      <a:pt x="4247" y="3049"/>
                    </a:lnTo>
                    <a:lnTo>
                      <a:pt x="4234" y="3054"/>
                    </a:lnTo>
                    <a:lnTo>
                      <a:pt x="4210" y="3057"/>
                    </a:lnTo>
                    <a:lnTo>
                      <a:pt x="4185" y="3059"/>
                    </a:lnTo>
                    <a:lnTo>
                      <a:pt x="4160" y="3058"/>
                    </a:lnTo>
                    <a:lnTo>
                      <a:pt x="4134" y="3057"/>
                    </a:lnTo>
                    <a:lnTo>
                      <a:pt x="4107" y="3053"/>
                    </a:lnTo>
                    <a:lnTo>
                      <a:pt x="4082" y="3048"/>
                    </a:lnTo>
                    <a:lnTo>
                      <a:pt x="4058" y="3042"/>
                    </a:lnTo>
                    <a:lnTo>
                      <a:pt x="4036" y="3035"/>
                    </a:lnTo>
                    <a:lnTo>
                      <a:pt x="4023" y="3031"/>
                    </a:lnTo>
                    <a:lnTo>
                      <a:pt x="4012" y="3025"/>
                    </a:lnTo>
                    <a:lnTo>
                      <a:pt x="4001" y="3020"/>
                    </a:lnTo>
                    <a:lnTo>
                      <a:pt x="3992" y="3013"/>
                    </a:lnTo>
                    <a:lnTo>
                      <a:pt x="3984" y="3005"/>
                    </a:lnTo>
                    <a:lnTo>
                      <a:pt x="3978" y="2996"/>
                    </a:lnTo>
                    <a:lnTo>
                      <a:pt x="3973" y="2984"/>
                    </a:lnTo>
                    <a:lnTo>
                      <a:pt x="3970" y="2971"/>
                    </a:lnTo>
                    <a:lnTo>
                      <a:pt x="3964" y="2949"/>
                    </a:lnTo>
                    <a:lnTo>
                      <a:pt x="3958" y="2928"/>
                    </a:lnTo>
                    <a:lnTo>
                      <a:pt x="3952" y="2907"/>
                    </a:lnTo>
                    <a:lnTo>
                      <a:pt x="3946" y="2886"/>
                    </a:lnTo>
                    <a:lnTo>
                      <a:pt x="3931" y="2845"/>
                    </a:lnTo>
                    <a:lnTo>
                      <a:pt x="3915" y="2804"/>
                    </a:lnTo>
                    <a:lnTo>
                      <a:pt x="3923" y="2804"/>
                    </a:lnTo>
                    <a:lnTo>
                      <a:pt x="3930" y="2803"/>
                    </a:lnTo>
                    <a:lnTo>
                      <a:pt x="3935" y="2800"/>
                    </a:lnTo>
                    <a:lnTo>
                      <a:pt x="3940" y="2796"/>
                    </a:lnTo>
                    <a:lnTo>
                      <a:pt x="3942" y="2792"/>
                    </a:lnTo>
                    <a:lnTo>
                      <a:pt x="3946" y="2786"/>
                    </a:lnTo>
                    <a:lnTo>
                      <a:pt x="3947" y="2780"/>
                    </a:lnTo>
                    <a:lnTo>
                      <a:pt x="3948" y="2774"/>
                    </a:lnTo>
                    <a:lnTo>
                      <a:pt x="3950" y="2760"/>
                    </a:lnTo>
                    <a:lnTo>
                      <a:pt x="3954" y="2746"/>
                    </a:lnTo>
                    <a:lnTo>
                      <a:pt x="3955" y="2739"/>
                    </a:lnTo>
                    <a:lnTo>
                      <a:pt x="3957" y="2734"/>
                    </a:lnTo>
                    <a:lnTo>
                      <a:pt x="3960" y="2729"/>
                    </a:lnTo>
                    <a:lnTo>
                      <a:pt x="3965" y="2725"/>
                    </a:lnTo>
                    <a:lnTo>
                      <a:pt x="3984" y="2723"/>
                    </a:lnTo>
                    <a:lnTo>
                      <a:pt x="4003" y="2720"/>
                    </a:lnTo>
                    <a:lnTo>
                      <a:pt x="4020" y="2714"/>
                    </a:lnTo>
                    <a:lnTo>
                      <a:pt x="4037" y="2709"/>
                    </a:lnTo>
                    <a:lnTo>
                      <a:pt x="4045" y="2704"/>
                    </a:lnTo>
                    <a:lnTo>
                      <a:pt x="4052" y="2700"/>
                    </a:lnTo>
                    <a:lnTo>
                      <a:pt x="4060" y="2695"/>
                    </a:lnTo>
                    <a:lnTo>
                      <a:pt x="4066" y="2689"/>
                    </a:lnTo>
                    <a:lnTo>
                      <a:pt x="4072" y="2682"/>
                    </a:lnTo>
                    <a:lnTo>
                      <a:pt x="4078" y="2676"/>
                    </a:lnTo>
                    <a:lnTo>
                      <a:pt x="4083" y="2669"/>
                    </a:lnTo>
                    <a:lnTo>
                      <a:pt x="4088" y="2661"/>
                    </a:lnTo>
                    <a:lnTo>
                      <a:pt x="4099" y="2641"/>
                    </a:lnTo>
                    <a:lnTo>
                      <a:pt x="4112" y="2622"/>
                    </a:lnTo>
                    <a:lnTo>
                      <a:pt x="4126" y="2604"/>
                    </a:lnTo>
                    <a:lnTo>
                      <a:pt x="4140" y="2586"/>
                    </a:lnTo>
                    <a:lnTo>
                      <a:pt x="4148" y="2577"/>
                    </a:lnTo>
                    <a:lnTo>
                      <a:pt x="4156" y="2569"/>
                    </a:lnTo>
                    <a:lnTo>
                      <a:pt x="4165" y="2562"/>
                    </a:lnTo>
                    <a:lnTo>
                      <a:pt x="4175" y="2555"/>
                    </a:lnTo>
                    <a:lnTo>
                      <a:pt x="4184" y="2548"/>
                    </a:lnTo>
                    <a:lnTo>
                      <a:pt x="4194" y="2544"/>
                    </a:lnTo>
                    <a:lnTo>
                      <a:pt x="4204" y="2539"/>
                    </a:lnTo>
                    <a:lnTo>
                      <a:pt x="4214" y="2537"/>
                    </a:lnTo>
                    <a:lnTo>
                      <a:pt x="4237" y="2532"/>
                    </a:lnTo>
                    <a:lnTo>
                      <a:pt x="4259" y="2526"/>
                    </a:lnTo>
                    <a:lnTo>
                      <a:pt x="4269" y="2523"/>
                    </a:lnTo>
                    <a:lnTo>
                      <a:pt x="4278" y="2518"/>
                    </a:lnTo>
                    <a:lnTo>
                      <a:pt x="4287" y="2511"/>
                    </a:lnTo>
                    <a:lnTo>
                      <a:pt x="4294" y="2501"/>
                    </a:lnTo>
                    <a:lnTo>
                      <a:pt x="4303" y="2488"/>
                    </a:lnTo>
                    <a:lnTo>
                      <a:pt x="4312" y="2475"/>
                    </a:lnTo>
                    <a:lnTo>
                      <a:pt x="4318" y="2468"/>
                    </a:lnTo>
                    <a:lnTo>
                      <a:pt x="4323" y="2463"/>
                    </a:lnTo>
                    <a:lnTo>
                      <a:pt x="4329" y="2458"/>
                    </a:lnTo>
                    <a:lnTo>
                      <a:pt x="4337" y="2454"/>
                    </a:lnTo>
                    <a:lnTo>
                      <a:pt x="4367" y="2442"/>
                    </a:lnTo>
                    <a:lnTo>
                      <a:pt x="4402" y="2431"/>
                    </a:lnTo>
                    <a:lnTo>
                      <a:pt x="4418" y="2425"/>
                    </a:lnTo>
                    <a:lnTo>
                      <a:pt x="4434" y="2416"/>
                    </a:lnTo>
                    <a:lnTo>
                      <a:pt x="4440" y="2411"/>
                    </a:lnTo>
                    <a:lnTo>
                      <a:pt x="4446" y="2406"/>
                    </a:lnTo>
                    <a:lnTo>
                      <a:pt x="4451" y="2400"/>
                    </a:lnTo>
                    <a:lnTo>
                      <a:pt x="4455" y="2393"/>
                    </a:lnTo>
                    <a:lnTo>
                      <a:pt x="4468" y="2391"/>
                    </a:lnTo>
                    <a:lnTo>
                      <a:pt x="4483" y="2389"/>
                    </a:lnTo>
                    <a:lnTo>
                      <a:pt x="4497" y="2385"/>
                    </a:lnTo>
                    <a:lnTo>
                      <a:pt x="4512" y="2381"/>
                    </a:lnTo>
                    <a:lnTo>
                      <a:pt x="4524" y="2375"/>
                    </a:lnTo>
                    <a:lnTo>
                      <a:pt x="4538" y="2369"/>
                    </a:lnTo>
                    <a:lnTo>
                      <a:pt x="4550" y="2361"/>
                    </a:lnTo>
                    <a:lnTo>
                      <a:pt x="4562" y="2353"/>
                    </a:lnTo>
                    <a:lnTo>
                      <a:pt x="4578" y="2336"/>
                    </a:lnTo>
                    <a:lnTo>
                      <a:pt x="4592" y="2319"/>
                    </a:lnTo>
                    <a:lnTo>
                      <a:pt x="4600" y="2312"/>
                    </a:lnTo>
                    <a:lnTo>
                      <a:pt x="4610" y="2308"/>
                    </a:lnTo>
                    <a:lnTo>
                      <a:pt x="4619" y="2304"/>
                    </a:lnTo>
                    <a:lnTo>
                      <a:pt x="4628" y="2302"/>
                    </a:lnTo>
                    <a:lnTo>
                      <a:pt x="4647" y="2299"/>
                    </a:lnTo>
                    <a:lnTo>
                      <a:pt x="4666" y="2293"/>
                    </a:lnTo>
                    <a:lnTo>
                      <a:pt x="4669" y="2280"/>
                    </a:lnTo>
                    <a:lnTo>
                      <a:pt x="4672" y="2269"/>
                    </a:lnTo>
                    <a:lnTo>
                      <a:pt x="4677" y="2260"/>
                    </a:lnTo>
                    <a:lnTo>
                      <a:pt x="4682" y="2251"/>
                    </a:lnTo>
                    <a:lnTo>
                      <a:pt x="4689" y="2244"/>
                    </a:lnTo>
                    <a:lnTo>
                      <a:pt x="4696" y="2238"/>
                    </a:lnTo>
                    <a:lnTo>
                      <a:pt x="4705" y="2234"/>
                    </a:lnTo>
                    <a:lnTo>
                      <a:pt x="4714" y="2230"/>
                    </a:lnTo>
                    <a:lnTo>
                      <a:pt x="4723" y="2227"/>
                    </a:lnTo>
                    <a:lnTo>
                      <a:pt x="4735" y="2225"/>
                    </a:lnTo>
                    <a:lnTo>
                      <a:pt x="4745" y="2224"/>
                    </a:lnTo>
                    <a:lnTo>
                      <a:pt x="4756" y="2222"/>
                    </a:lnTo>
                    <a:lnTo>
                      <a:pt x="4779" y="2221"/>
                    </a:lnTo>
                    <a:lnTo>
                      <a:pt x="4802" y="2221"/>
                    </a:lnTo>
                    <a:lnTo>
                      <a:pt x="4819" y="2221"/>
                    </a:lnTo>
                    <a:lnTo>
                      <a:pt x="4835" y="2221"/>
                    </a:lnTo>
                    <a:lnTo>
                      <a:pt x="4850" y="2220"/>
                    </a:lnTo>
                    <a:lnTo>
                      <a:pt x="4865" y="2219"/>
                    </a:lnTo>
                    <a:lnTo>
                      <a:pt x="4866" y="2211"/>
                    </a:lnTo>
                    <a:lnTo>
                      <a:pt x="4870" y="2195"/>
                    </a:lnTo>
                    <a:lnTo>
                      <a:pt x="4876" y="2178"/>
                    </a:lnTo>
                    <a:lnTo>
                      <a:pt x="4878" y="2169"/>
                    </a:lnTo>
                    <a:lnTo>
                      <a:pt x="4885" y="2158"/>
                    </a:lnTo>
                    <a:lnTo>
                      <a:pt x="4894" y="2145"/>
                    </a:lnTo>
                    <a:lnTo>
                      <a:pt x="4904" y="2132"/>
                    </a:lnTo>
                    <a:lnTo>
                      <a:pt x="4918" y="2120"/>
                    </a:lnTo>
                    <a:lnTo>
                      <a:pt x="4915" y="2115"/>
                    </a:lnTo>
                    <a:lnTo>
                      <a:pt x="4914" y="2111"/>
                    </a:lnTo>
                    <a:lnTo>
                      <a:pt x="4912" y="2105"/>
                    </a:lnTo>
                    <a:lnTo>
                      <a:pt x="4914" y="2101"/>
                    </a:lnTo>
                    <a:lnTo>
                      <a:pt x="4915" y="2095"/>
                    </a:lnTo>
                    <a:lnTo>
                      <a:pt x="4918" y="2090"/>
                    </a:lnTo>
                    <a:lnTo>
                      <a:pt x="4922" y="2087"/>
                    </a:lnTo>
                    <a:lnTo>
                      <a:pt x="4927" y="2083"/>
                    </a:lnTo>
                    <a:lnTo>
                      <a:pt x="4918" y="2081"/>
                    </a:lnTo>
                    <a:lnTo>
                      <a:pt x="4910" y="2078"/>
                    </a:lnTo>
                    <a:lnTo>
                      <a:pt x="4903" y="2073"/>
                    </a:lnTo>
                    <a:lnTo>
                      <a:pt x="4898" y="2066"/>
                    </a:lnTo>
                    <a:lnTo>
                      <a:pt x="4892" y="2060"/>
                    </a:lnTo>
                    <a:lnTo>
                      <a:pt x="4887" y="2052"/>
                    </a:lnTo>
                    <a:lnTo>
                      <a:pt x="4883" y="2042"/>
                    </a:lnTo>
                    <a:lnTo>
                      <a:pt x="4879" y="2033"/>
                    </a:lnTo>
                    <a:lnTo>
                      <a:pt x="4874" y="2036"/>
                    </a:lnTo>
                    <a:lnTo>
                      <a:pt x="4869" y="2037"/>
                    </a:lnTo>
                    <a:lnTo>
                      <a:pt x="4866" y="2039"/>
                    </a:lnTo>
                    <a:lnTo>
                      <a:pt x="4863" y="2042"/>
                    </a:lnTo>
                    <a:lnTo>
                      <a:pt x="4861" y="2046"/>
                    </a:lnTo>
                    <a:lnTo>
                      <a:pt x="4859" y="2049"/>
                    </a:lnTo>
                    <a:lnTo>
                      <a:pt x="4858" y="2055"/>
                    </a:lnTo>
                    <a:lnTo>
                      <a:pt x="4857" y="2061"/>
                    </a:lnTo>
                    <a:lnTo>
                      <a:pt x="4852" y="2061"/>
                    </a:lnTo>
                    <a:lnTo>
                      <a:pt x="4846" y="2062"/>
                    </a:lnTo>
                    <a:lnTo>
                      <a:pt x="4841" y="2062"/>
                    </a:lnTo>
                    <a:lnTo>
                      <a:pt x="4836" y="2063"/>
                    </a:lnTo>
                    <a:lnTo>
                      <a:pt x="4830" y="2074"/>
                    </a:lnTo>
                    <a:lnTo>
                      <a:pt x="4827" y="2086"/>
                    </a:lnTo>
                    <a:lnTo>
                      <a:pt x="4825" y="2099"/>
                    </a:lnTo>
                    <a:lnTo>
                      <a:pt x="4824" y="2112"/>
                    </a:lnTo>
                    <a:lnTo>
                      <a:pt x="4818" y="2113"/>
                    </a:lnTo>
                    <a:lnTo>
                      <a:pt x="4813" y="2113"/>
                    </a:lnTo>
                    <a:lnTo>
                      <a:pt x="4810" y="2113"/>
                    </a:lnTo>
                    <a:lnTo>
                      <a:pt x="4805" y="2112"/>
                    </a:lnTo>
                    <a:lnTo>
                      <a:pt x="4803" y="2110"/>
                    </a:lnTo>
                    <a:lnTo>
                      <a:pt x="4801" y="2107"/>
                    </a:lnTo>
                    <a:lnTo>
                      <a:pt x="4799" y="2105"/>
                    </a:lnTo>
                    <a:lnTo>
                      <a:pt x="4796" y="2102"/>
                    </a:lnTo>
                    <a:lnTo>
                      <a:pt x="4792" y="2086"/>
                    </a:lnTo>
                    <a:lnTo>
                      <a:pt x="4789" y="2069"/>
                    </a:lnTo>
                    <a:lnTo>
                      <a:pt x="4785" y="2069"/>
                    </a:lnTo>
                    <a:lnTo>
                      <a:pt x="4780" y="2069"/>
                    </a:lnTo>
                    <a:lnTo>
                      <a:pt x="4776" y="2070"/>
                    </a:lnTo>
                    <a:lnTo>
                      <a:pt x="4771" y="2071"/>
                    </a:lnTo>
                    <a:lnTo>
                      <a:pt x="4761" y="2077"/>
                    </a:lnTo>
                    <a:lnTo>
                      <a:pt x="4751" y="2082"/>
                    </a:lnTo>
                    <a:lnTo>
                      <a:pt x="4738" y="2089"/>
                    </a:lnTo>
                    <a:lnTo>
                      <a:pt x="4727" y="2095"/>
                    </a:lnTo>
                    <a:lnTo>
                      <a:pt x="4721" y="2096"/>
                    </a:lnTo>
                    <a:lnTo>
                      <a:pt x="4715" y="2096"/>
                    </a:lnTo>
                    <a:lnTo>
                      <a:pt x="4711" y="2095"/>
                    </a:lnTo>
                    <a:lnTo>
                      <a:pt x="4707" y="2091"/>
                    </a:lnTo>
                    <a:lnTo>
                      <a:pt x="4697" y="2082"/>
                    </a:lnTo>
                    <a:lnTo>
                      <a:pt x="4689" y="2076"/>
                    </a:lnTo>
                    <a:lnTo>
                      <a:pt x="4680" y="2071"/>
                    </a:lnTo>
                    <a:lnTo>
                      <a:pt x="4671" y="2069"/>
                    </a:lnTo>
                    <a:lnTo>
                      <a:pt x="4662" y="2068"/>
                    </a:lnTo>
                    <a:lnTo>
                      <a:pt x="4652" y="2069"/>
                    </a:lnTo>
                    <a:lnTo>
                      <a:pt x="4640" y="2069"/>
                    </a:lnTo>
                    <a:lnTo>
                      <a:pt x="4627" y="2070"/>
                    </a:lnTo>
                    <a:lnTo>
                      <a:pt x="4627" y="2080"/>
                    </a:lnTo>
                    <a:lnTo>
                      <a:pt x="4627" y="2091"/>
                    </a:lnTo>
                    <a:lnTo>
                      <a:pt x="4625" y="2103"/>
                    </a:lnTo>
                    <a:lnTo>
                      <a:pt x="4625" y="2113"/>
                    </a:lnTo>
                    <a:lnTo>
                      <a:pt x="4615" y="2114"/>
                    </a:lnTo>
                    <a:lnTo>
                      <a:pt x="4604" y="2114"/>
                    </a:lnTo>
                    <a:lnTo>
                      <a:pt x="4592" y="2113"/>
                    </a:lnTo>
                    <a:lnTo>
                      <a:pt x="4581" y="2113"/>
                    </a:lnTo>
                    <a:lnTo>
                      <a:pt x="4562" y="2112"/>
                    </a:lnTo>
                    <a:lnTo>
                      <a:pt x="4543" y="2112"/>
                    </a:lnTo>
                    <a:lnTo>
                      <a:pt x="4536" y="2112"/>
                    </a:lnTo>
                    <a:lnTo>
                      <a:pt x="4526" y="2113"/>
                    </a:lnTo>
                    <a:lnTo>
                      <a:pt x="4518" y="2115"/>
                    </a:lnTo>
                    <a:lnTo>
                      <a:pt x="4512" y="2118"/>
                    </a:lnTo>
                    <a:lnTo>
                      <a:pt x="4505" y="2120"/>
                    </a:lnTo>
                    <a:lnTo>
                      <a:pt x="4499" y="2124"/>
                    </a:lnTo>
                    <a:lnTo>
                      <a:pt x="4493" y="2129"/>
                    </a:lnTo>
                    <a:lnTo>
                      <a:pt x="4490" y="2135"/>
                    </a:lnTo>
                    <a:lnTo>
                      <a:pt x="4487" y="2142"/>
                    </a:lnTo>
                    <a:lnTo>
                      <a:pt x="4485" y="2151"/>
                    </a:lnTo>
                    <a:lnTo>
                      <a:pt x="4484" y="2160"/>
                    </a:lnTo>
                    <a:lnTo>
                      <a:pt x="4484" y="2171"/>
                    </a:lnTo>
                    <a:lnTo>
                      <a:pt x="4480" y="2171"/>
                    </a:lnTo>
                    <a:lnTo>
                      <a:pt x="4476" y="2171"/>
                    </a:lnTo>
                    <a:lnTo>
                      <a:pt x="4472" y="2170"/>
                    </a:lnTo>
                    <a:lnTo>
                      <a:pt x="4468" y="2169"/>
                    </a:lnTo>
                    <a:lnTo>
                      <a:pt x="4463" y="2164"/>
                    </a:lnTo>
                    <a:lnTo>
                      <a:pt x="4459" y="2159"/>
                    </a:lnTo>
                    <a:lnTo>
                      <a:pt x="4457" y="2151"/>
                    </a:lnTo>
                    <a:lnTo>
                      <a:pt x="4456" y="2143"/>
                    </a:lnTo>
                    <a:lnTo>
                      <a:pt x="4456" y="2134"/>
                    </a:lnTo>
                    <a:lnTo>
                      <a:pt x="4458" y="2124"/>
                    </a:lnTo>
                    <a:lnTo>
                      <a:pt x="4461" y="2114"/>
                    </a:lnTo>
                    <a:lnTo>
                      <a:pt x="4465" y="2105"/>
                    </a:lnTo>
                    <a:lnTo>
                      <a:pt x="4471" y="2096"/>
                    </a:lnTo>
                    <a:lnTo>
                      <a:pt x="4476" y="2088"/>
                    </a:lnTo>
                    <a:lnTo>
                      <a:pt x="4484" y="2081"/>
                    </a:lnTo>
                    <a:lnTo>
                      <a:pt x="4492" y="2076"/>
                    </a:lnTo>
                    <a:lnTo>
                      <a:pt x="4501" y="2071"/>
                    </a:lnTo>
                    <a:lnTo>
                      <a:pt x="4512" y="2069"/>
                    </a:lnTo>
                    <a:lnTo>
                      <a:pt x="4513" y="2064"/>
                    </a:lnTo>
                    <a:lnTo>
                      <a:pt x="4514" y="2060"/>
                    </a:lnTo>
                    <a:lnTo>
                      <a:pt x="4523" y="2060"/>
                    </a:lnTo>
                    <a:lnTo>
                      <a:pt x="4532" y="2058"/>
                    </a:lnTo>
                    <a:lnTo>
                      <a:pt x="4541" y="2058"/>
                    </a:lnTo>
                    <a:lnTo>
                      <a:pt x="4550" y="2058"/>
                    </a:lnTo>
                    <a:lnTo>
                      <a:pt x="4559" y="2058"/>
                    </a:lnTo>
                    <a:lnTo>
                      <a:pt x="4569" y="2058"/>
                    </a:lnTo>
                    <a:lnTo>
                      <a:pt x="4576" y="2058"/>
                    </a:lnTo>
                    <a:lnTo>
                      <a:pt x="4586" y="2057"/>
                    </a:lnTo>
                    <a:lnTo>
                      <a:pt x="4586" y="2052"/>
                    </a:lnTo>
                    <a:lnTo>
                      <a:pt x="4588" y="2047"/>
                    </a:lnTo>
                    <a:lnTo>
                      <a:pt x="4590" y="2042"/>
                    </a:lnTo>
                    <a:lnTo>
                      <a:pt x="4592" y="2039"/>
                    </a:lnTo>
                    <a:lnTo>
                      <a:pt x="4596" y="2037"/>
                    </a:lnTo>
                    <a:lnTo>
                      <a:pt x="4600" y="2035"/>
                    </a:lnTo>
                    <a:lnTo>
                      <a:pt x="4605" y="2032"/>
                    </a:lnTo>
                    <a:lnTo>
                      <a:pt x="4610" y="2031"/>
                    </a:lnTo>
                    <a:lnTo>
                      <a:pt x="4621" y="2029"/>
                    </a:lnTo>
                    <a:lnTo>
                      <a:pt x="4632" y="2028"/>
                    </a:lnTo>
                    <a:lnTo>
                      <a:pt x="4643" y="2028"/>
                    </a:lnTo>
                    <a:lnTo>
                      <a:pt x="4653" y="2029"/>
                    </a:lnTo>
                    <a:lnTo>
                      <a:pt x="4651" y="2021"/>
                    </a:lnTo>
                    <a:lnTo>
                      <a:pt x="4647" y="2014"/>
                    </a:lnTo>
                    <a:lnTo>
                      <a:pt x="4643" y="2007"/>
                    </a:lnTo>
                    <a:lnTo>
                      <a:pt x="4638" y="2003"/>
                    </a:lnTo>
                    <a:lnTo>
                      <a:pt x="4631" y="1999"/>
                    </a:lnTo>
                    <a:lnTo>
                      <a:pt x="4624" y="1996"/>
                    </a:lnTo>
                    <a:lnTo>
                      <a:pt x="4617" y="1994"/>
                    </a:lnTo>
                    <a:lnTo>
                      <a:pt x="4610" y="1992"/>
                    </a:lnTo>
                    <a:lnTo>
                      <a:pt x="4578" y="1990"/>
                    </a:lnTo>
                    <a:lnTo>
                      <a:pt x="4547" y="1990"/>
                    </a:lnTo>
                    <a:lnTo>
                      <a:pt x="4546" y="1978"/>
                    </a:lnTo>
                    <a:lnTo>
                      <a:pt x="4545" y="1966"/>
                    </a:lnTo>
                    <a:lnTo>
                      <a:pt x="4546" y="1956"/>
                    </a:lnTo>
                    <a:lnTo>
                      <a:pt x="4548" y="1947"/>
                    </a:lnTo>
                    <a:lnTo>
                      <a:pt x="4550" y="1942"/>
                    </a:lnTo>
                    <a:lnTo>
                      <a:pt x="4553" y="1939"/>
                    </a:lnTo>
                    <a:lnTo>
                      <a:pt x="4556" y="1937"/>
                    </a:lnTo>
                    <a:lnTo>
                      <a:pt x="4559" y="1934"/>
                    </a:lnTo>
                    <a:lnTo>
                      <a:pt x="4564" y="1932"/>
                    </a:lnTo>
                    <a:lnTo>
                      <a:pt x="4570" y="1932"/>
                    </a:lnTo>
                    <a:lnTo>
                      <a:pt x="4576" y="1932"/>
                    </a:lnTo>
                    <a:lnTo>
                      <a:pt x="4584" y="1933"/>
                    </a:lnTo>
                    <a:lnTo>
                      <a:pt x="4583" y="1927"/>
                    </a:lnTo>
                    <a:lnTo>
                      <a:pt x="4583" y="1922"/>
                    </a:lnTo>
                    <a:lnTo>
                      <a:pt x="4583" y="1916"/>
                    </a:lnTo>
                    <a:lnTo>
                      <a:pt x="4584" y="1912"/>
                    </a:lnTo>
                    <a:lnTo>
                      <a:pt x="4588" y="1907"/>
                    </a:lnTo>
                    <a:lnTo>
                      <a:pt x="4591" y="1904"/>
                    </a:lnTo>
                    <a:lnTo>
                      <a:pt x="4596" y="1901"/>
                    </a:lnTo>
                    <a:lnTo>
                      <a:pt x="4600" y="1899"/>
                    </a:lnTo>
                    <a:lnTo>
                      <a:pt x="4603" y="1890"/>
                    </a:lnTo>
                    <a:lnTo>
                      <a:pt x="4604" y="1882"/>
                    </a:lnTo>
                    <a:lnTo>
                      <a:pt x="4603" y="1875"/>
                    </a:lnTo>
                    <a:lnTo>
                      <a:pt x="4600" y="1871"/>
                    </a:lnTo>
                    <a:lnTo>
                      <a:pt x="4597" y="1868"/>
                    </a:lnTo>
                    <a:lnTo>
                      <a:pt x="4592" y="1866"/>
                    </a:lnTo>
                    <a:lnTo>
                      <a:pt x="4588" y="1864"/>
                    </a:lnTo>
                    <a:lnTo>
                      <a:pt x="4582" y="1863"/>
                    </a:lnTo>
                    <a:lnTo>
                      <a:pt x="4571" y="1861"/>
                    </a:lnTo>
                    <a:lnTo>
                      <a:pt x="4561" y="1858"/>
                    </a:lnTo>
                    <a:lnTo>
                      <a:pt x="4557" y="1855"/>
                    </a:lnTo>
                    <a:lnTo>
                      <a:pt x="4554" y="1851"/>
                    </a:lnTo>
                    <a:lnTo>
                      <a:pt x="4551" y="1847"/>
                    </a:lnTo>
                    <a:lnTo>
                      <a:pt x="4551" y="1840"/>
                    </a:lnTo>
                    <a:lnTo>
                      <a:pt x="4558" y="1838"/>
                    </a:lnTo>
                    <a:lnTo>
                      <a:pt x="4572" y="1834"/>
                    </a:lnTo>
                    <a:lnTo>
                      <a:pt x="4578" y="1831"/>
                    </a:lnTo>
                    <a:lnTo>
                      <a:pt x="4581" y="1826"/>
                    </a:lnTo>
                    <a:lnTo>
                      <a:pt x="4582" y="1824"/>
                    </a:lnTo>
                    <a:lnTo>
                      <a:pt x="4582" y="1822"/>
                    </a:lnTo>
                    <a:lnTo>
                      <a:pt x="4581" y="1818"/>
                    </a:lnTo>
                    <a:lnTo>
                      <a:pt x="4579" y="1815"/>
                    </a:lnTo>
                    <a:lnTo>
                      <a:pt x="4574" y="1811"/>
                    </a:lnTo>
                    <a:lnTo>
                      <a:pt x="4570" y="1808"/>
                    </a:lnTo>
                    <a:lnTo>
                      <a:pt x="4565" y="1806"/>
                    </a:lnTo>
                    <a:lnTo>
                      <a:pt x="4561" y="1804"/>
                    </a:lnTo>
                    <a:lnTo>
                      <a:pt x="4550" y="1802"/>
                    </a:lnTo>
                    <a:lnTo>
                      <a:pt x="4540" y="1799"/>
                    </a:lnTo>
                    <a:lnTo>
                      <a:pt x="4515" y="1792"/>
                    </a:lnTo>
                    <a:lnTo>
                      <a:pt x="4490" y="1785"/>
                    </a:lnTo>
                    <a:lnTo>
                      <a:pt x="4484" y="1783"/>
                    </a:lnTo>
                    <a:lnTo>
                      <a:pt x="4479" y="1781"/>
                    </a:lnTo>
                    <a:lnTo>
                      <a:pt x="4474" y="1777"/>
                    </a:lnTo>
                    <a:lnTo>
                      <a:pt x="4471" y="1773"/>
                    </a:lnTo>
                    <a:lnTo>
                      <a:pt x="4466" y="1768"/>
                    </a:lnTo>
                    <a:lnTo>
                      <a:pt x="4464" y="1762"/>
                    </a:lnTo>
                    <a:lnTo>
                      <a:pt x="4461" y="1756"/>
                    </a:lnTo>
                    <a:lnTo>
                      <a:pt x="4460" y="1748"/>
                    </a:lnTo>
                    <a:lnTo>
                      <a:pt x="4459" y="1736"/>
                    </a:lnTo>
                    <a:lnTo>
                      <a:pt x="4456" y="1723"/>
                    </a:lnTo>
                    <a:lnTo>
                      <a:pt x="4451" y="1709"/>
                    </a:lnTo>
                    <a:lnTo>
                      <a:pt x="4447" y="1694"/>
                    </a:lnTo>
                    <a:lnTo>
                      <a:pt x="4434" y="1664"/>
                    </a:lnTo>
                    <a:lnTo>
                      <a:pt x="4422" y="1633"/>
                    </a:lnTo>
                    <a:lnTo>
                      <a:pt x="4417" y="1617"/>
                    </a:lnTo>
                    <a:lnTo>
                      <a:pt x="4413" y="1602"/>
                    </a:lnTo>
                    <a:lnTo>
                      <a:pt x="4410" y="1586"/>
                    </a:lnTo>
                    <a:lnTo>
                      <a:pt x="4409" y="1571"/>
                    </a:lnTo>
                    <a:lnTo>
                      <a:pt x="4409" y="1564"/>
                    </a:lnTo>
                    <a:lnTo>
                      <a:pt x="4410" y="1556"/>
                    </a:lnTo>
                    <a:lnTo>
                      <a:pt x="4411" y="1549"/>
                    </a:lnTo>
                    <a:lnTo>
                      <a:pt x="4414" y="1543"/>
                    </a:lnTo>
                    <a:lnTo>
                      <a:pt x="4417" y="1536"/>
                    </a:lnTo>
                    <a:lnTo>
                      <a:pt x="4420" y="1530"/>
                    </a:lnTo>
                    <a:lnTo>
                      <a:pt x="4424" y="1523"/>
                    </a:lnTo>
                    <a:lnTo>
                      <a:pt x="4430" y="1518"/>
                    </a:lnTo>
                    <a:lnTo>
                      <a:pt x="4434" y="1511"/>
                    </a:lnTo>
                    <a:lnTo>
                      <a:pt x="4440" y="1505"/>
                    </a:lnTo>
                    <a:lnTo>
                      <a:pt x="4443" y="1498"/>
                    </a:lnTo>
                    <a:lnTo>
                      <a:pt x="4447" y="1491"/>
                    </a:lnTo>
                    <a:lnTo>
                      <a:pt x="4449" y="1485"/>
                    </a:lnTo>
                    <a:lnTo>
                      <a:pt x="4450" y="1478"/>
                    </a:lnTo>
                    <a:lnTo>
                      <a:pt x="4450" y="1471"/>
                    </a:lnTo>
                    <a:lnTo>
                      <a:pt x="4449" y="1464"/>
                    </a:lnTo>
                    <a:lnTo>
                      <a:pt x="4439" y="1469"/>
                    </a:lnTo>
                    <a:lnTo>
                      <a:pt x="4431" y="1475"/>
                    </a:lnTo>
                    <a:lnTo>
                      <a:pt x="4423" y="1485"/>
                    </a:lnTo>
                    <a:lnTo>
                      <a:pt x="4415" y="1492"/>
                    </a:lnTo>
                    <a:lnTo>
                      <a:pt x="4408" y="1502"/>
                    </a:lnTo>
                    <a:lnTo>
                      <a:pt x="4400" y="1511"/>
                    </a:lnTo>
                    <a:lnTo>
                      <a:pt x="4393" y="1520"/>
                    </a:lnTo>
                    <a:lnTo>
                      <a:pt x="4384" y="1527"/>
                    </a:lnTo>
                    <a:lnTo>
                      <a:pt x="4379" y="1530"/>
                    </a:lnTo>
                    <a:lnTo>
                      <a:pt x="4373" y="1533"/>
                    </a:lnTo>
                    <a:lnTo>
                      <a:pt x="4366" y="1536"/>
                    </a:lnTo>
                    <a:lnTo>
                      <a:pt x="4358" y="1538"/>
                    </a:lnTo>
                    <a:lnTo>
                      <a:pt x="4341" y="1543"/>
                    </a:lnTo>
                    <a:lnTo>
                      <a:pt x="4324" y="1545"/>
                    </a:lnTo>
                    <a:lnTo>
                      <a:pt x="4305" y="1546"/>
                    </a:lnTo>
                    <a:lnTo>
                      <a:pt x="4288" y="1545"/>
                    </a:lnTo>
                    <a:lnTo>
                      <a:pt x="4280" y="1544"/>
                    </a:lnTo>
                    <a:lnTo>
                      <a:pt x="4272" y="1541"/>
                    </a:lnTo>
                    <a:lnTo>
                      <a:pt x="4266" y="1540"/>
                    </a:lnTo>
                    <a:lnTo>
                      <a:pt x="4260" y="1537"/>
                    </a:lnTo>
                    <a:lnTo>
                      <a:pt x="4262" y="1548"/>
                    </a:lnTo>
                    <a:lnTo>
                      <a:pt x="4263" y="1559"/>
                    </a:lnTo>
                    <a:lnTo>
                      <a:pt x="4264" y="1570"/>
                    </a:lnTo>
                    <a:lnTo>
                      <a:pt x="4264" y="1581"/>
                    </a:lnTo>
                    <a:lnTo>
                      <a:pt x="4253" y="1580"/>
                    </a:lnTo>
                    <a:lnTo>
                      <a:pt x="4242" y="1580"/>
                    </a:lnTo>
                    <a:lnTo>
                      <a:pt x="4233" y="1582"/>
                    </a:lnTo>
                    <a:lnTo>
                      <a:pt x="4225" y="1586"/>
                    </a:lnTo>
                    <a:lnTo>
                      <a:pt x="4220" y="1588"/>
                    </a:lnTo>
                    <a:lnTo>
                      <a:pt x="4218" y="1592"/>
                    </a:lnTo>
                    <a:lnTo>
                      <a:pt x="4214" y="1595"/>
                    </a:lnTo>
                    <a:lnTo>
                      <a:pt x="4212" y="1598"/>
                    </a:lnTo>
                    <a:lnTo>
                      <a:pt x="4211" y="1603"/>
                    </a:lnTo>
                    <a:lnTo>
                      <a:pt x="4209" y="1609"/>
                    </a:lnTo>
                    <a:lnTo>
                      <a:pt x="4209" y="1614"/>
                    </a:lnTo>
                    <a:lnTo>
                      <a:pt x="4208" y="1621"/>
                    </a:lnTo>
                    <a:lnTo>
                      <a:pt x="4202" y="1622"/>
                    </a:lnTo>
                    <a:lnTo>
                      <a:pt x="4197" y="1623"/>
                    </a:lnTo>
                    <a:lnTo>
                      <a:pt x="4193" y="1623"/>
                    </a:lnTo>
                    <a:lnTo>
                      <a:pt x="4188" y="1623"/>
                    </a:lnTo>
                    <a:lnTo>
                      <a:pt x="4185" y="1622"/>
                    </a:lnTo>
                    <a:lnTo>
                      <a:pt x="4181" y="1620"/>
                    </a:lnTo>
                    <a:lnTo>
                      <a:pt x="4178" y="1618"/>
                    </a:lnTo>
                    <a:lnTo>
                      <a:pt x="4176" y="1615"/>
                    </a:lnTo>
                    <a:lnTo>
                      <a:pt x="4171" y="1609"/>
                    </a:lnTo>
                    <a:lnTo>
                      <a:pt x="4168" y="1601"/>
                    </a:lnTo>
                    <a:lnTo>
                      <a:pt x="4167" y="1592"/>
                    </a:lnTo>
                    <a:lnTo>
                      <a:pt x="4165" y="1581"/>
                    </a:lnTo>
                    <a:lnTo>
                      <a:pt x="4167" y="1560"/>
                    </a:lnTo>
                    <a:lnTo>
                      <a:pt x="4169" y="1538"/>
                    </a:lnTo>
                    <a:lnTo>
                      <a:pt x="4171" y="1519"/>
                    </a:lnTo>
                    <a:lnTo>
                      <a:pt x="4173" y="1504"/>
                    </a:lnTo>
                    <a:lnTo>
                      <a:pt x="4175" y="1465"/>
                    </a:lnTo>
                    <a:lnTo>
                      <a:pt x="4176" y="1416"/>
                    </a:lnTo>
                    <a:lnTo>
                      <a:pt x="4177" y="1405"/>
                    </a:lnTo>
                    <a:lnTo>
                      <a:pt x="4179" y="1392"/>
                    </a:lnTo>
                    <a:lnTo>
                      <a:pt x="4181" y="1382"/>
                    </a:lnTo>
                    <a:lnTo>
                      <a:pt x="4185" y="1372"/>
                    </a:lnTo>
                    <a:lnTo>
                      <a:pt x="4189" y="1363"/>
                    </a:lnTo>
                    <a:lnTo>
                      <a:pt x="4196" y="1355"/>
                    </a:lnTo>
                    <a:lnTo>
                      <a:pt x="4203" y="1349"/>
                    </a:lnTo>
                    <a:lnTo>
                      <a:pt x="4211" y="1344"/>
                    </a:lnTo>
                    <a:lnTo>
                      <a:pt x="4211" y="1336"/>
                    </a:lnTo>
                    <a:lnTo>
                      <a:pt x="4211" y="1330"/>
                    </a:lnTo>
                    <a:lnTo>
                      <a:pt x="4204" y="1327"/>
                    </a:lnTo>
                    <a:lnTo>
                      <a:pt x="4198" y="1325"/>
                    </a:lnTo>
                    <a:lnTo>
                      <a:pt x="4193" y="1322"/>
                    </a:lnTo>
                    <a:lnTo>
                      <a:pt x="4186" y="1317"/>
                    </a:lnTo>
                    <a:lnTo>
                      <a:pt x="4175" y="1307"/>
                    </a:lnTo>
                    <a:lnTo>
                      <a:pt x="4163" y="1297"/>
                    </a:lnTo>
                    <a:lnTo>
                      <a:pt x="4157" y="1292"/>
                    </a:lnTo>
                    <a:lnTo>
                      <a:pt x="4152" y="1289"/>
                    </a:lnTo>
                    <a:lnTo>
                      <a:pt x="4146" y="1285"/>
                    </a:lnTo>
                    <a:lnTo>
                      <a:pt x="4140" y="1282"/>
                    </a:lnTo>
                    <a:lnTo>
                      <a:pt x="4134" y="1281"/>
                    </a:lnTo>
                    <a:lnTo>
                      <a:pt x="4128" y="1281"/>
                    </a:lnTo>
                    <a:lnTo>
                      <a:pt x="4122" y="1282"/>
                    </a:lnTo>
                    <a:lnTo>
                      <a:pt x="4116" y="1285"/>
                    </a:lnTo>
                    <a:lnTo>
                      <a:pt x="4116" y="1298"/>
                    </a:lnTo>
                    <a:lnTo>
                      <a:pt x="4115" y="1309"/>
                    </a:lnTo>
                    <a:lnTo>
                      <a:pt x="4115" y="1322"/>
                    </a:lnTo>
                    <a:lnTo>
                      <a:pt x="4115" y="1334"/>
                    </a:lnTo>
                    <a:lnTo>
                      <a:pt x="4104" y="1334"/>
                    </a:lnTo>
                    <a:lnTo>
                      <a:pt x="4091" y="1332"/>
                    </a:lnTo>
                    <a:lnTo>
                      <a:pt x="4079" y="1331"/>
                    </a:lnTo>
                    <a:lnTo>
                      <a:pt x="4066" y="1331"/>
                    </a:lnTo>
                    <a:lnTo>
                      <a:pt x="4062" y="1331"/>
                    </a:lnTo>
                    <a:lnTo>
                      <a:pt x="4056" y="1332"/>
                    </a:lnTo>
                    <a:lnTo>
                      <a:pt x="4052" y="1334"/>
                    </a:lnTo>
                    <a:lnTo>
                      <a:pt x="4047" y="1336"/>
                    </a:lnTo>
                    <a:lnTo>
                      <a:pt x="4045" y="1339"/>
                    </a:lnTo>
                    <a:lnTo>
                      <a:pt x="4042" y="1342"/>
                    </a:lnTo>
                    <a:lnTo>
                      <a:pt x="4041" y="1346"/>
                    </a:lnTo>
                    <a:lnTo>
                      <a:pt x="4040" y="1349"/>
                    </a:lnTo>
                    <a:lnTo>
                      <a:pt x="4039" y="1357"/>
                    </a:lnTo>
                    <a:lnTo>
                      <a:pt x="4039" y="1365"/>
                    </a:lnTo>
                    <a:lnTo>
                      <a:pt x="4039" y="1374"/>
                    </a:lnTo>
                    <a:lnTo>
                      <a:pt x="4039" y="1382"/>
                    </a:lnTo>
                    <a:lnTo>
                      <a:pt x="4038" y="1390"/>
                    </a:lnTo>
                    <a:lnTo>
                      <a:pt x="4036" y="1397"/>
                    </a:lnTo>
                    <a:lnTo>
                      <a:pt x="4029" y="1397"/>
                    </a:lnTo>
                    <a:lnTo>
                      <a:pt x="4021" y="1397"/>
                    </a:lnTo>
                    <a:lnTo>
                      <a:pt x="4014" y="1396"/>
                    </a:lnTo>
                    <a:lnTo>
                      <a:pt x="4007" y="1393"/>
                    </a:lnTo>
                    <a:lnTo>
                      <a:pt x="3995" y="1389"/>
                    </a:lnTo>
                    <a:lnTo>
                      <a:pt x="3983" y="1382"/>
                    </a:lnTo>
                    <a:lnTo>
                      <a:pt x="3972" y="1374"/>
                    </a:lnTo>
                    <a:lnTo>
                      <a:pt x="3962" y="1364"/>
                    </a:lnTo>
                    <a:lnTo>
                      <a:pt x="3951" y="1355"/>
                    </a:lnTo>
                    <a:lnTo>
                      <a:pt x="3941" y="1343"/>
                    </a:lnTo>
                    <a:lnTo>
                      <a:pt x="3931" y="1332"/>
                    </a:lnTo>
                    <a:lnTo>
                      <a:pt x="3918" y="1321"/>
                    </a:lnTo>
                    <a:lnTo>
                      <a:pt x="3907" y="1311"/>
                    </a:lnTo>
                    <a:lnTo>
                      <a:pt x="3893" y="1302"/>
                    </a:lnTo>
                    <a:lnTo>
                      <a:pt x="3886" y="1299"/>
                    </a:lnTo>
                    <a:lnTo>
                      <a:pt x="3880" y="1295"/>
                    </a:lnTo>
                    <a:lnTo>
                      <a:pt x="3872" y="1293"/>
                    </a:lnTo>
                    <a:lnTo>
                      <a:pt x="3864" y="1292"/>
                    </a:lnTo>
                    <a:lnTo>
                      <a:pt x="3856" y="1291"/>
                    </a:lnTo>
                    <a:lnTo>
                      <a:pt x="3847" y="1291"/>
                    </a:lnTo>
                    <a:lnTo>
                      <a:pt x="3837" y="1292"/>
                    </a:lnTo>
                    <a:lnTo>
                      <a:pt x="3828" y="1293"/>
                    </a:lnTo>
                    <a:lnTo>
                      <a:pt x="3828" y="1300"/>
                    </a:lnTo>
                    <a:lnTo>
                      <a:pt x="3829" y="1306"/>
                    </a:lnTo>
                    <a:lnTo>
                      <a:pt x="3832" y="1310"/>
                    </a:lnTo>
                    <a:lnTo>
                      <a:pt x="3836" y="1313"/>
                    </a:lnTo>
                    <a:lnTo>
                      <a:pt x="3842" y="1315"/>
                    </a:lnTo>
                    <a:lnTo>
                      <a:pt x="3848" y="1316"/>
                    </a:lnTo>
                    <a:lnTo>
                      <a:pt x="3853" y="1316"/>
                    </a:lnTo>
                    <a:lnTo>
                      <a:pt x="3860" y="1316"/>
                    </a:lnTo>
                    <a:lnTo>
                      <a:pt x="3855" y="1321"/>
                    </a:lnTo>
                    <a:lnTo>
                      <a:pt x="3845" y="1327"/>
                    </a:lnTo>
                    <a:lnTo>
                      <a:pt x="3844" y="1336"/>
                    </a:lnTo>
                    <a:lnTo>
                      <a:pt x="3844" y="1346"/>
                    </a:lnTo>
                    <a:lnTo>
                      <a:pt x="3847" y="1354"/>
                    </a:lnTo>
                    <a:lnTo>
                      <a:pt x="3849" y="1362"/>
                    </a:lnTo>
                    <a:lnTo>
                      <a:pt x="3855" y="1377"/>
                    </a:lnTo>
                    <a:lnTo>
                      <a:pt x="3861" y="1392"/>
                    </a:lnTo>
                    <a:lnTo>
                      <a:pt x="3850" y="1392"/>
                    </a:lnTo>
                    <a:lnTo>
                      <a:pt x="3836" y="1391"/>
                    </a:lnTo>
                    <a:lnTo>
                      <a:pt x="3826" y="1391"/>
                    </a:lnTo>
                    <a:lnTo>
                      <a:pt x="3815" y="1391"/>
                    </a:lnTo>
                    <a:lnTo>
                      <a:pt x="3803" y="1391"/>
                    </a:lnTo>
                    <a:lnTo>
                      <a:pt x="3793" y="1392"/>
                    </a:lnTo>
                    <a:lnTo>
                      <a:pt x="3784" y="1395"/>
                    </a:lnTo>
                    <a:lnTo>
                      <a:pt x="3776" y="1399"/>
                    </a:lnTo>
                    <a:lnTo>
                      <a:pt x="3774" y="1401"/>
                    </a:lnTo>
                    <a:lnTo>
                      <a:pt x="3771" y="1405"/>
                    </a:lnTo>
                    <a:lnTo>
                      <a:pt x="3769" y="1409"/>
                    </a:lnTo>
                    <a:lnTo>
                      <a:pt x="3769" y="1414"/>
                    </a:lnTo>
                    <a:lnTo>
                      <a:pt x="3768" y="1425"/>
                    </a:lnTo>
                    <a:lnTo>
                      <a:pt x="3769" y="1437"/>
                    </a:lnTo>
                    <a:lnTo>
                      <a:pt x="3771" y="1448"/>
                    </a:lnTo>
                    <a:lnTo>
                      <a:pt x="3775" y="1461"/>
                    </a:lnTo>
                    <a:lnTo>
                      <a:pt x="3778" y="1472"/>
                    </a:lnTo>
                    <a:lnTo>
                      <a:pt x="3781" y="1483"/>
                    </a:lnTo>
                    <a:lnTo>
                      <a:pt x="3783" y="1495"/>
                    </a:lnTo>
                    <a:lnTo>
                      <a:pt x="3783" y="1506"/>
                    </a:lnTo>
                    <a:lnTo>
                      <a:pt x="3777" y="1506"/>
                    </a:lnTo>
                    <a:lnTo>
                      <a:pt x="3770" y="1505"/>
                    </a:lnTo>
                    <a:lnTo>
                      <a:pt x="3765" y="1504"/>
                    </a:lnTo>
                    <a:lnTo>
                      <a:pt x="3759" y="1502"/>
                    </a:lnTo>
                    <a:lnTo>
                      <a:pt x="3753" y="1499"/>
                    </a:lnTo>
                    <a:lnTo>
                      <a:pt x="3748" y="1498"/>
                    </a:lnTo>
                    <a:lnTo>
                      <a:pt x="3742" y="1497"/>
                    </a:lnTo>
                    <a:lnTo>
                      <a:pt x="3736" y="1497"/>
                    </a:lnTo>
                    <a:lnTo>
                      <a:pt x="3720" y="1500"/>
                    </a:lnTo>
                    <a:lnTo>
                      <a:pt x="3704" y="1502"/>
                    </a:lnTo>
                    <a:lnTo>
                      <a:pt x="3694" y="1499"/>
                    </a:lnTo>
                    <a:lnTo>
                      <a:pt x="3685" y="1496"/>
                    </a:lnTo>
                    <a:lnTo>
                      <a:pt x="3677" y="1492"/>
                    </a:lnTo>
                    <a:lnTo>
                      <a:pt x="3670" y="1488"/>
                    </a:lnTo>
                    <a:lnTo>
                      <a:pt x="3666" y="1483"/>
                    </a:lnTo>
                    <a:lnTo>
                      <a:pt x="3661" y="1478"/>
                    </a:lnTo>
                    <a:lnTo>
                      <a:pt x="3658" y="1472"/>
                    </a:lnTo>
                    <a:lnTo>
                      <a:pt x="3655" y="1465"/>
                    </a:lnTo>
                    <a:lnTo>
                      <a:pt x="3653" y="1458"/>
                    </a:lnTo>
                    <a:lnTo>
                      <a:pt x="3653" y="1451"/>
                    </a:lnTo>
                    <a:lnTo>
                      <a:pt x="3653" y="1444"/>
                    </a:lnTo>
                    <a:lnTo>
                      <a:pt x="3653" y="1436"/>
                    </a:lnTo>
                    <a:lnTo>
                      <a:pt x="3656" y="1418"/>
                    </a:lnTo>
                    <a:lnTo>
                      <a:pt x="3660" y="1401"/>
                    </a:lnTo>
                    <a:lnTo>
                      <a:pt x="3672" y="1365"/>
                    </a:lnTo>
                    <a:lnTo>
                      <a:pt x="3684" y="1329"/>
                    </a:lnTo>
                    <a:lnTo>
                      <a:pt x="3688" y="1313"/>
                    </a:lnTo>
                    <a:lnTo>
                      <a:pt x="3692" y="1297"/>
                    </a:lnTo>
                    <a:lnTo>
                      <a:pt x="3692" y="1290"/>
                    </a:lnTo>
                    <a:lnTo>
                      <a:pt x="3692" y="1283"/>
                    </a:lnTo>
                    <a:lnTo>
                      <a:pt x="3692" y="1277"/>
                    </a:lnTo>
                    <a:lnTo>
                      <a:pt x="3691" y="1272"/>
                    </a:lnTo>
                    <a:lnTo>
                      <a:pt x="3684" y="1256"/>
                    </a:lnTo>
                    <a:lnTo>
                      <a:pt x="3676" y="1240"/>
                    </a:lnTo>
                    <a:lnTo>
                      <a:pt x="3666" y="1224"/>
                    </a:lnTo>
                    <a:lnTo>
                      <a:pt x="3654" y="1209"/>
                    </a:lnTo>
                    <a:lnTo>
                      <a:pt x="3642" y="1195"/>
                    </a:lnTo>
                    <a:lnTo>
                      <a:pt x="3628" y="1183"/>
                    </a:lnTo>
                    <a:lnTo>
                      <a:pt x="3621" y="1178"/>
                    </a:lnTo>
                    <a:lnTo>
                      <a:pt x="3613" y="1172"/>
                    </a:lnTo>
                    <a:lnTo>
                      <a:pt x="3606" y="1169"/>
                    </a:lnTo>
                    <a:lnTo>
                      <a:pt x="3598" y="1165"/>
                    </a:lnTo>
                    <a:lnTo>
                      <a:pt x="3585" y="1159"/>
                    </a:lnTo>
                    <a:lnTo>
                      <a:pt x="3573" y="1151"/>
                    </a:lnTo>
                    <a:lnTo>
                      <a:pt x="3564" y="1144"/>
                    </a:lnTo>
                    <a:lnTo>
                      <a:pt x="3558" y="1136"/>
                    </a:lnTo>
                    <a:lnTo>
                      <a:pt x="3553" y="1126"/>
                    </a:lnTo>
                    <a:lnTo>
                      <a:pt x="3549" y="1114"/>
                    </a:lnTo>
                    <a:lnTo>
                      <a:pt x="3548" y="1102"/>
                    </a:lnTo>
                    <a:lnTo>
                      <a:pt x="3547" y="1087"/>
                    </a:lnTo>
                    <a:lnTo>
                      <a:pt x="3536" y="1087"/>
                    </a:lnTo>
                    <a:lnTo>
                      <a:pt x="3524" y="1088"/>
                    </a:lnTo>
                    <a:lnTo>
                      <a:pt x="3514" y="1088"/>
                    </a:lnTo>
                    <a:lnTo>
                      <a:pt x="3505" y="1089"/>
                    </a:lnTo>
                    <a:lnTo>
                      <a:pt x="3496" y="1088"/>
                    </a:lnTo>
                    <a:lnTo>
                      <a:pt x="3487" y="1087"/>
                    </a:lnTo>
                    <a:lnTo>
                      <a:pt x="3479" y="1085"/>
                    </a:lnTo>
                    <a:lnTo>
                      <a:pt x="3471" y="1081"/>
                    </a:lnTo>
                    <a:lnTo>
                      <a:pt x="3467" y="1078"/>
                    </a:lnTo>
                    <a:lnTo>
                      <a:pt x="3465" y="1076"/>
                    </a:lnTo>
                    <a:lnTo>
                      <a:pt x="3463" y="1071"/>
                    </a:lnTo>
                    <a:lnTo>
                      <a:pt x="3461" y="1067"/>
                    </a:lnTo>
                    <a:lnTo>
                      <a:pt x="3453" y="1045"/>
                    </a:lnTo>
                    <a:lnTo>
                      <a:pt x="3446" y="1024"/>
                    </a:lnTo>
                    <a:lnTo>
                      <a:pt x="3441" y="1014"/>
                    </a:lnTo>
                    <a:lnTo>
                      <a:pt x="3438" y="1003"/>
                    </a:lnTo>
                    <a:lnTo>
                      <a:pt x="3432" y="993"/>
                    </a:lnTo>
                    <a:lnTo>
                      <a:pt x="3425" y="982"/>
                    </a:lnTo>
                    <a:lnTo>
                      <a:pt x="3418" y="970"/>
                    </a:lnTo>
                    <a:lnTo>
                      <a:pt x="3412" y="956"/>
                    </a:lnTo>
                    <a:lnTo>
                      <a:pt x="3407" y="942"/>
                    </a:lnTo>
                    <a:lnTo>
                      <a:pt x="3404" y="928"/>
                    </a:lnTo>
                    <a:lnTo>
                      <a:pt x="3400" y="913"/>
                    </a:lnTo>
                    <a:lnTo>
                      <a:pt x="3399" y="898"/>
                    </a:lnTo>
                    <a:lnTo>
                      <a:pt x="3398" y="882"/>
                    </a:lnTo>
                    <a:lnTo>
                      <a:pt x="3398" y="866"/>
                    </a:lnTo>
                    <a:lnTo>
                      <a:pt x="3398" y="834"/>
                    </a:lnTo>
                    <a:lnTo>
                      <a:pt x="3401" y="802"/>
                    </a:lnTo>
                    <a:lnTo>
                      <a:pt x="3405" y="773"/>
                    </a:lnTo>
                    <a:lnTo>
                      <a:pt x="3408" y="744"/>
                    </a:lnTo>
                    <a:lnTo>
                      <a:pt x="3407" y="747"/>
                    </a:lnTo>
                    <a:lnTo>
                      <a:pt x="3406" y="748"/>
                    </a:lnTo>
                    <a:lnTo>
                      <a:pt x="3404" y="748"/>
                    </a:lnTo>
                    <a:lnTo>
                      <a:pt x="3401" y="749"/>
                    </a:lnTo>
                    <a:lnTo>
                      <a:pt x="3396" y="747"/>
                    </a:lnTo>
                    <a:lnTo>
                      <a:pt x="3389" y="744"/>
                    </a:lnTo>
                    <a:lnTo>
                      <a:pt x="3376" y="737"/>
                    </a:lnTo>
                    <a:lnTo>
                      <a:pt x="3369" y="731"/>
                    </a:lnTo>
                    <a:lnTo>
                      <a:pt x="3366" y="725"/>
                    </a:lnTo>
                    <a:lnTo>
                      <a:pt x="3364" y="719"/>
                    </a:lnTo>
                    <a:lnTo>
                      <a:pt x="3363" y="712"/>
                    </a:lnTo>
                    <a:lnTo>
                      <a:pt x="3363" y="706"/>
                    </a:lnTo>
                    <a:lnTo>
                      <a:pt x="3363" y="693"/>
                    </a:lnTo>
                    <a:lnTo>
                      <a:pt x="3363" y="679"/>
                    </a:lnTo>
                    <a:lnTo>
                      <a:pt x="3364" y="666"/>
                    </a:lnTo>
                    <a:lnTo>
                      <a:pt x="3364" y="652"/>
                    </a:lnTo>
                    <a:lnTo>
                      <a:pt x="3364" y="638"/>
                    </a:lnTo>
                    <a:lnTo>
                      <a:pt x="3360" y="626"/>
                    </a:lnTo>
                    <a:lnTo>
                      <a:pt x="3358" y="621"/>
                    </a:lnTo>
                    <a:lnTo>
                      <a:pt x="3355" y="616"/>
                    </a:lnTo>
                    <a:lnTo>
                      <a:pt x="3351" y="612"/>
                    </a:lnTo>
                    <a:lnTo>
                      <a:pt x="3347" y="608"/>
                    </a:lnTo>
                    <a:lnTo>
                      <a:pt x="3341" y="605"/>
                    </a:lnTo>
                    <a:lnTo>
                      <a:pt x="3335" y="603"/>
                    </a:lnTo>
                    <a:lnTo>
                      <a:pt x="3327" y="602"/>
                    </a:lnTo>
                    <a:lnTo>
                      <a:pt x="3318" y="601"/>
                    </a:lnTo>
                    <a:lnTo>
                      <a:pt x="3317" y="592"/>
                    </a:lnTo>
                    <a:lnTo>
                      <a:pt x="3315" y="583"/>
                    </a:lnTo>
                    <a:lnTo>
                      <a:pt x="3310" y="581"/>
                    </a:lnTo>
                    <a:lnTo>
                      <a:pt x="3303" y="583"/>
                    </a:lnTo>
                    <a:lnTo>
                      <a:pt x="3298" y="584"/>
                    </a:lnTo>
                    <a:lnTo>
                      <a:pt x="3290" y="585"/>
                    </a:lnTo>
                    <a:lnTo>
                      <a:pt x="3275" y="591"/>
                    </a:lnTo>
                    <a:lnTo>
                      <a:pt x="3258" y="596"/>
                    </a:lnTo>
                    <a:lnTo>
                      <a:pt x="3241" y="601"/>
                    </a:lnTo>
                    <a:lnTo>
                      <a:pt x="3225" y="607"/>
                    </a:lnTo>
                    <a:lnTo>
                      <a:pt x="3209" y="610"/>
                    </a:lnTo>
                    <a:lnTo>
                      <a:pt x="3193" y="610"/>
                    </a:lnTo>
                    <a:lnTo>
                      <a:pt x="3186" y="610"/>
                    </a:lnTo>
                    <a:lnTo>
                      <a:pt x="3179" y="609"/>
                    </a:lnTo>
                    <a:lnTo>
                      <a:pt x="3174" y="607"/>
                    </a:lnTo>
                    <a:lnTo>
                      <a:pt x="3168" y="603"/>
                    </a:lnTo>
                    <a:lnTo>
                      <a:pt x="3162" y="599"/>
                    </a:lnTo>
                    <a:lnTo>
                      <a:pt x="3159" y="593"/>
                    </a:lnTo>
                    <a:lnTo>
                      <a:pt x="3154" y="586"/>
                    </a:lnTo>
                    <a:lnTo>
                      <a:pt x="3152" y="577"/>
                    </a:lnTo>
                    <a:lnTo>
                      <a:pt x="3145" y="578"/>
                    </a:lnTo>
                    <a:lnTo>
                      <a:pt x="3138" y="577"/>
                    </a:lnTo>
                    <a:lnTo>
                      <a:pt x="3131" y="576"/>
                    </a:lnTo>
                    <a:lnTo>
                      <a:pt x="3126" y="576"/>
                    </a:lnTo>
                    <a:lnTo>
                      <a:pt x="3126" y="566"/>
                    </a:lnTo>
                    <a:lnTo>
                      <a:pt x="3125" y="554"/>
                    </a:lnTo>
                    <a:lnTo>
                      <a:pt x="3123" y="543"/>
                    </a:lnTo>
                    <a:lnTo>
                      <a:pt x="3123" y="533"/>
                    </a:lnTo>
                    <a:lnTo>
                      <a:pt x="3109" y="526"/>
                    </a:lnTo>
                    <a:lnTo>
                      <a:pt x="3093" y="519"/>
                    </a:lnTo>
                    <a:lnTo>
                      <a:pt x="3076" y="511"/>
                    </a:lnTo>
                    <a:lnTo>
                      <a:pt x="3059" y="505"/>
                    </a:lnTo>
                    <a:lnTo>
                      <a:pt x="3049" y="503"/>
                    </a:lnTo>
                    <a:lnTo>
                      <a:pt x="3043" y="503"/>
                    </a:lnTo>
                    <a:lnTo>
                      <a:pt x="3036" y="503"/>
                    </a:lnTo>
                    <a:lnTo>
                      <a:pt x="3029" y="505"/>
                    </a:lnTo>
                    <a:lnTo>
                      <a:pt x="3024" y="509"/>
                    </a:lnTo>
                    <a:lnTo>
                      <a:pt x="3020" y="514"/>
                    </a:lnTo>
                    <a:lnTo>
                      <a:pt x="3016" y="522"/>
                    </a:lnTo>
                    <a:lnTo>
                      <a:pt x="3015" y="531"/>
                    </a:lnTo>
                    <a:lnTo>
                      <a:pt x="3003" y="529"/>
                    </a:lnTo>
                    <a:lnTo>
                      <a:pt x="2989" y="527"/>
                    </a:lnTo>
                    <a:lnTo>
                      <a:pt x="2975" y="525"/>
                    </a:lnTo>
                    <a:lnTo>
                      <a:pt x="2963" y="525"/>
                    </a:lnTo>
                    <a:lnTo>
                      <a:pt x="2949" y="525"/>
                    </a:lnTo>
                    <a:lnTo>
                      <a:pt x="2936" y="526"/>
                    </a:lnTo>
                    <a:lnTo>
                      <a:pt x="2922" y="528"/>
                    </a:lnTo>
                    <a:lnTo>
                      <a:pt x="2908" y="531"/>
                    </a:lnTo>
                    <a:lnTo>
                      <a:pt x="2906" y="515"/>
                    </a:lnTo>
                    <a:lnTo>
                      <a:pt x="2903" y="501"/>
                    </a:lnTo>
                    <a:lnTo>
                      <a:pt x="2895" y="499"/>
                    </a:lnTo>
                    <a:lnTo>
                      <a:pt x="2887" y="498"/>
                    </a:lnTo>
                    <a:lnTo>
                      <a:pt x="2879" y="496"/>
                    </a:lnTo>
                    <a:lnTo>
                      <a:pt x="2872" y="493"/>
                    </a:lnTo>
                    <a:lnTo>
                      <a:pt x="2866" y="488"/>
                    </a:lnTo>
                    <a:lnTo>
                      <a:pt x="2862" y="482"/>
                    </a:lnTo>
                    <a:lnTo>
                      <a:pt x="2859" y="479"/>
                    </a:lnTo>
                    <a:lnTo>
                      <a:pt x="2858" y="476"/>
                    </a:lnTo>
                    <a:lnTo>
                      <a:pt x="2858" y="471"/>
                    </a:lnTo>
                    <a:lnTo>
                      <a:pt x="2858" y="468"/>
                    </a:lnTo>
                    <a:lnTo>
                      <a:pt x="2872" y="466"/>
                    </a:lnTo>
                    <a:lnTo>
                      <a:pt x="2886" y="466"/>
                    </a:lnTo>
                    <a:lnTo>
                      <a:pt x="2899" y="465"/>
                    </a:lnTo>
                    <a:lnTo>
                      <a:pt x="2913" y="465"/>
                    </a:lnTo>
                    <a:lnTo>
                      <a:pt x="2912" y="441"/>
                    </a:lnTo>
                    <a:lnTo>
                      <a:pt x="2908" y="418"/>
                    </a:lnTo>
                    <a:lnTo>
                      <a:pt x="2906" y="405"/>
                    </a:lnTo>
                    <a:lnTo>
                      <a:pt x="2906" y="394"/>
                    </a:lnTo>
                    <a:lnTo>
                      <a:pt x="2907" y="388"/>
                    </a:lnTo>
                    <a:lnTo>
                      <a:pt x="2908" y="382"/>
                    </a:lnTo>
                    <a:lnTo>
                      <a:pt x="2909" y="377"/>
                    </a:lnTo>
                    <a:lnTo>
                      <a:pt x="2912" y="371"/>
                    </a:lnTo>
                    <a:lnTo>
                      <a:pt x="2916" y="361"/>
                    </a:lnTo>
                    <a:lnTo>
                      <a:pt x="2920" y="351"/>
                    </a:lnTo>
                    <a:lnTo>
                      <a:pt x="2922" y="341"/>
                    </a:lnTo>
                    <a:lnTo>
                      <a:pt x="2923" y="332"/>
                    </a:lnTo>
                    <a:lnTo>
                      <a:pt x="2924" y="313"/>
                    </a:lnTo>
                    <a:lnTo>
                      <a:pt x="2923" y="292"/>
                    </a:lnTo>
                    <a:lnTo>
                      <a:pt x="2911" y="291"/>
                    </a:lnTo>
                    <a:lnTo>
                      <a:pt x="2898" y="291"/>
                    </a:lnTo>
                    <a:lnTo>
                      <a:pt x="2886" y="291"/>
                    </a:lnTo>
                    <a:lnTo>
                      <a:pt x="2874" y="290"/>
                    </a:lnTo>
                    <a:lnTo>
                      <a:pt x="2873" y="279"/>
                    </a:lnTo>
                    <a:lnTo>
                      <a:pt x="2872" y="265"/>
                    </a:lnTo>
                    <a:lnTo>
                      <a:pt x="2871" y="252"/>
                    </a:lnTo>
                    <a:lnTo>
                      <a:pt x="2872" y="240"/>
                    </a:lnTo>
                    <a:lnTo>
                      <a:pt x="2873" y="234"/>
                    </a:lnTo>
                    <a:lnTo>
                      <a:pt x="2875" y="228"/>
                    </a:lnTo>
                    <a:lnTo>
                      <a:pt x="2878" y="224"/>
                    </a:lnTo>
                    <a:lnTo>
                      <a:pt x="2881" y="219"/>
                    </a:lnTo>
                    <a:lnTo>
                      <a:pt x="2886" y="216"/>
                    </a:lnTo>
                    <a:lnTo>
                      <a:pt x="2891" y="214"/>
                    </a:lnTo>
                    <a:lnTo>
                      <a:pt x="2897" y="213"/>
                    </a:lnTo>
                    <a:lnTo>
                      <a:pt x="2905" y="211"/>
                    </a:lnTo>
                    <a:lnTo>
                      <a:pt x="2907" y="202"/>
                    </a:lnTo>
                    <a:lnTo>
                      <a:pt x="2907" y="192"/>
                    </a:lnTo>
                    <a:lnTo>
                      <a:pt x="2907" y="182"/>
                    </a:lnTo>
                    <a:lnTo>
                      <a:pt x="2905" y="174"/>
                    </a:lnTo>
                    <a:lnTo>
                      <a:pt x="2899" y="172"/>
                    </a:lnTo>
                    <a:lnTo>
                      <a:pt x="2888" y="169"/>
                    </a:lnTo>
                    <a:lnTo>
                      <a:pt x="2875" y="167"/>
                    </a:lnTo>
                    <a:lnTo>
                      <a:pt x="2867" y="165"/>
                    </a:lnTo>
                    <a:lnTo>
                      <a:pt x="2862" y="160"/>
                    </a:lnTo>
                    <a:lnTo>
                      <a:pt x="2857" y="154"/>
                    </a:lnTo>
                    <a:lnTo>
                      <a:pt x="2852" y="149"/>
                    </a:lnTo>
                    <a:lnTo>
                      <a:pt x="2849" y="142"/>
                    </a:lnTo>
                    <a:lnTo>
                      <a:pt x="2845" y="128"/>
                    </a:lnTo>
                    <a:lnTo>
                      <a:pt x="2842" y="115"/>
                    </a:lnTo>
                    <a:lnTo>
                      <a:pt x="2842" y="108"/>
                    </a:lnTo>
                    <a:lnTo>
                      <a:pt x="2841" y="99"/>
                    </a:lnTo>
                    <a:lnTo>
                      <a:pt x="2832" y="99"/>
                    </a:lnTo>
                    <a:lnTo>
                      <a:pt x="2823" y="99"/>
                    </a:lnTo>
                    <a:lnTo>
                      <a:pt x="2814" y="99"/>
                    </a:lnTo>
                    <a:lnTo>
                      <a:pt x="2805" y="100"/>
                    </a:lnTo>
                    <a:lnTo>
                      <a:pt x="2788" y="101"/>
                    </a:lnTo>
                    <a:lnTo>
                      <a:pt x="2770" y="101"/>
                    </a:lnTo>
                    <a:lnTo>
                      <a:pt x="2761" y="100"/>
                    </a:lnTo>
                    <a:lnTo>
                      <a:pt x="2753" y="99"/>
                    </a:lnTo>
                    <a:lnTo>
                      <a:pt x="2744" y="98"/>
                    </a:lnTo>
                    <a:lnTo>
                      <a:pt x="2736" y="95"/>
                    </a:lnTo>
                    <a:lnTo>
                      <a:pt x="2710" y="87"/>
                    </a:lnTo>
                    <a:lnTo>
                      <a:pt x="2685" y="83"/>
                    </a:lnTo>
                    <a:lnTo>
                      <a:pt x="2660" y="80"/>
                    </a:lnTo>
                    <a:lnTo>
                      <a:pt x="2632" y="79"/>
                    </a:lnTo>
                    <a:lnTo>
                      <a:pt x="2626" y="79"/>
                    </a:lnTo>
                    <a:lnTo>
                      <a:pt x="2619" y="80"/>
                    </a:lnTo>
                    <a:lnTo>
                      <a:pt x="2611" y="80"/>
                    </a:lnTo>
                    <a:lnTo>
                      <a:pt x="2602" y="80"/>
                    </a:lnTo>
                    <a:lnTo>
                      <a:pt x="2593" y="80"/>
                    </a:lnTo>
                    <a:lnTo>
                      <a:pt x="2585" y="79"/>
                    </a:lnTo>
                    <a:lnTo>
                      <a:pt x="2577" y="77"/>
                    </a:lnTo>
                    <a:lnTo>
                      <a:pt x="2571" y="72"/>
                    </a:lnTo>
                    <a:lnTo>
                      <a:pt x="2569" y="70"/>
                    </a:lnTo>
                    <a:lnTo>
                      <a:pt x="2568" y="67"/>
                    </a:lnTo>
                    <a:lnTo>
                      <a:pt x="2567" y="62"/>
                    </a:lnTo>
                    <a:lnTo>
                      <a:pt x="2567" y="58"/>
                    </a:lnTo>
                    <a:lnTo>
                      <a:pt x="2566" y="49"/>
                    </a:lnTo>
                    <a:lnTo>
                      <a:pt x="2563" y="41"/>
                    </a:lnTo>
                    <a:lnTo>
                      <a:pt x="2559" y="31"/>
                    </a:lnTo>
                    <a:lnTo>
                      <a:pt x="2553" y="25"/>
                    </a:lnTo>
                    <a:lnTo>
                      <a:pt x="2546" y="17"/>
                    </a:lnTo>
                    <a:lnTo>
                      <a:pt x="2537" y="11"/>
                    </a:lnTo>
                    <a:lnTo>
                      <a:pt x="2528" y="4"/>
                    </a:lnTo>
                    <a:lnTo>
                      <a:pt x="2517" y="0"/>
                    </a:lnTo>
                    <a:lnTo>
                      <a:pt x="2510" y="13"/>
                    </a:lnTo>
                    <a:lnTo>
                      <a:pt x="2501" y="26"/>
                    </a:lnTo>
                    <a:lnTo>
                      <a:pt x="2496" y="30"/>
                    </a:lnTo>
                    <a:lnTo>
                      <a:pt x="2489" y="35"/>
                    </a:lnTo>
                    <a:lnTo>
                      <a:pt x="2481" y="37"/>
                    </a:lnTo>
                    <a:lnTo>
                      <a:pt x="2472" y="38"/>
                    </a:lnTo>
                    <a:lnTo>
                      <a:pt x="2449" y="38"/>
                    </a:lnTo>
                    <a:lnTo>
                      <a:pt x="2427" y="36"/>
                    </a:lnTo>
                    <a:lnTo>
                      <a:pt x="2404" y="34"/>
                    </a:lnTo>
                    <a:lnTo>
                      <a:pt x="2381" y="33"/>
                    </a:lnTo>
                    <a:lnTo>
                      <a:pt x="2364" y="33"/>
                    </a:lnTo>
                    <a:lnTo>
                      <a:pt x="2350" y="35"/>
                    </a:lnTo>
                    <a:lnTo>
                      <a:pt x="2337" y="38"/>
                    </a:lnTo>
                    <a:lnTo>
                      <a:pt x="2324" y="43"/>
                    </a:lnTo>
                    <a:lnTo>
                      <a:pt x="2300" y="53"/>
                    </a:lnTo>
                    <a:lnTo>
                      <a:pt x="2275" y="68"/>
                    </a:lnTo>
                    <a:lnTo>
                      <a:pt x="2274" y="92"/>
                    </a:lnTo>
                    <a:lnTo>
                      <a:pt x="2271" y="116"/>
                    </a:lnTo>
                    <a:lnTo>
                      <a:pt x="2266" y="139"/>
                    </a:lnTo>
                    <a:lnTo>
                      <a:pt x="2260" y="161"/>
                    </a:lnTo>
                    <a:lnTo>
                      <a:pt x="2254" y="184"/>
                    </a:lnTo>
                    <a:lnTo>
                      <a:pt x="2247" y="207"/>
                    </a:lnTo>
                    <a:lnTo>
                      <a:pt x="2240" y="230"/>
                    </a:lnTo>
                    <a:lnTo>
                      <a:pt x="2232" y="252"/>
                    </a:lnTo>
                    <a:lnTo>
                      <a:pt x="2224" y="279"/>
                    </a:lnTo>
                    <a:lnTo>
                      <a:pt x="2216" y="305"/>
                    </a:lnTo>
                    <a:lnTo>
                      <a:pt x="2209" y="331"/>
                    </a:lnTo>
                    <a:lnTo>
                      <a:pt x="2200" y="356"/>
                    </a:lnTo>
                    <a:lnTo>
                      <a:pt x="2191" y="380"/>
                    </a:lnTo>
                    <a:lnTo>
                      <a:pt x="2178" y="404"/>
                    </a:lnTo>
                    <a:lnTo>
                      <a:pt x="2172" y="415"/>
                    </a:lnTo>
                    <a:lnTo>
                      <a:pt x="2165" y="425"/>
                    </a:lnTo>
                    <a:lnTo>
                      <a:pt x="2157" y="435"/>
                    </a:lnTo>
                    <a:lnTo>
                      <a:pt x="2148" y="444"/>
                    </a:lnTo>
                    <a:lnTo>
                      <a:pt x="2135" y="455"/>
                    </a:lnTo>
                    <a:lnTo>
                      <a:pt x="2125" y="466"/>
                    </a:lnTo>
                    <a:lnTo>
                      <a:pt x="2116" y="479"/>
                    </a:lnTo>
                    <a:lnTo>
                      <a:pt x="2107" y="492"/>
                    </a:lnTo>
                    <a:lnTo>
                      <a:pt x="2091" y="518"/>
                    </a:lnTo>
                    <a:lnTo>
                      <a:pt x="2076" y="545"/>
                    </a:lnTo>
                    <a:lnTo>
                      <a:pt x="2060" y="571"/>
                    </a:lnTo>
                    <a:lnTo>
                      <a:pt x="2043" y="597"/>
                    </a:lnTo>
                    <a:lnTo>
                      <a:pt x="2034" y="610"/>
                    </a:lnTo>
                    <a:lnTo>
                      <a:pt x="2023" y="621"/>
                    </a:lnTo>
                    <a:lnTo>
                      <a:pt x="2011" y="633"/>
                    </a:lnTo>
                    <a:lnTo>
                      <a:pt x="1998" y="644"/>
                    </a:lnTo>
                    <a:lnTo>
                      <a:pt x="1977" y="659"/>
                    </a:lnTo>
                    <a:lnTo>
                      <a:pt x="1954" y="671"/>
                    </a:lnTo>
                    <a:lnTo>
                      <a:pt x="1930" y="683"/>
                    </a:lnTo>
                    <a:lnTo>
                      <a:pt x="1907" y="694"/>
                    </a:lnTo>
                    <a:lnTo>
                      <a:pt x="1883" y="706"/>
                    </a:lnTo>
                    <a:lnTo>
                      <a:pt x="1861" y="717"/>
                    </a:lnTo>
                    <a:lnTo>
                      <a:pt x="1849" y="724"/>
                    </a:lnTo>
                    <a:lnTo>
                      <a:pt x="1838" y="731"/>
                    </a:lnTo>
                    <a:lnTo>
                      <a:pt x="1826" y="739"/>
                    </a:lnTo>
                    <a:lnTo>
                      <a:pt x="1815" y="747"/>
                    </a:lnTo>
                    <a:lnTo>
                      <a:pt x="1805" y="753"/>
                    </a:lnTo>
                    <a:lnTo>
                      <a:pt x="1793" y="759"/>
                    </a:lnTo>
                    <a:lnTo>
                      <a:pt x="1783" y="763"/>
                    </a:lnTo>
                    <a:lnTo>
                      <a:pt x="1773" y="766"/>
                    </a:lnTo>
                    <a:lnTo>
                      <a:pt x="1750" y="771"/>
                    </a:lnTo>
                    <a:lnTo>
                      <a:pt x="1726" y="777"/>
                    </a:lnTo>
                    <a:lnTo>
                      <a:pt x="1716" y="781"/>
                    </a:lnTo>
                    <a:lnTo>
                      <a:pt x="1706" y="786"/>
                    </a:lnTo>
                    <a:lnTo>
                      <a:pt x="1697" y="792"/>
                    </a:lnTo>
                    <a:lnTo>
                      <a:pt x="1688" y="799"/>
                    </a:lnTo>
                    <a:lnTo>
                      <a:pt x="1680" y="807"/>
                    </a:lnTo>
                    <a:lnTo>
                      <a:pt x="1672" y="815"/>
                    </a:lnTo>
                    <a:lnTo>
                      <a:pt x="1665" y="824"/>
                    </a:lnTo>
                    <a:lnTo>
                      <a:pt x="1658" y="833"/>
                    </a:lnTo>
                    <a:lnTo>
                      <a:pt x="1645" y="853"/>
                    </a:lnTo>
                    <a:lnTo>
                      <a:pt x="1634" y="872"/>
                    </a:lnTo>
                    <a:lnTo>
                      <a:pt x="1624" y="892"/>
                    </a:lnTo>
                    <a:lnTo>
                      <a:pt x="1614" y="913"/>
                    </a:lnTo>
                    <a:lnTo>
                      <a:pt x="1607" y="914"/>
                    </a:lnTo>
                    <a:lnTo>
                      <a:pt x="1601" y="917"/>
                    </a:lnTo>
                    <a:lnTo>
                      <a:pt x="1596" y="922"/>
                    </a:lnTo>
                    <a:lnTo>
                      <a:pt x="1594" y="927"/>
                    </a:lnTo>
                    <a:lnTo>
                      <a:pt x="1592" y="932"/>
                    </a:lnTo>
                    <a:lnTo>
                      <a:pt x="1591" y="939"/>
                    </a:lnTo>
                    <a:lnTo>
                      <a:pt x="1591" y="946"/>
                    </a:lnTo>
                    <a:lnTo>
                      <a:pt x="1591" y="953"/>
                    </a:lnTo>
                    <a:lnTo>
                      <a:pt x="1593" y="969"/>
                    </a:lnTo>
                    <a:lnTo>
                      <a:pt x="1594" y="983"/>
                    </a:lnTo>
                    <a:lnTo>
                      <a:pt x="1595" y="990"/>
                    </a:lnTo>
                    <a:lnTo>
                      <a:pt x="1595" y="997"/>
                    </a:lnTo>
                    <a:lnTo>
                      <a:pt x="1594" y="1004"/>
                    </a:lnTo>
                    <a:lnTo>
                      <a:pt x="1593" y="1010"/>
                    </a:lnTo>
                    <a:lnTo>
                      <a:pt x="1589" y="1019"/>
                    </a:lnTo>
                    <a:lnTo>
                      <a:pt x="1584" y="1027"/>
                    </a:lnTo>
                    <a:lnTo>
                      <a:pt x="1577" y="1034"/>
                    </a:lnTo>
                    <a:lnTo>
                      <a:pt x="1571" y="1039"/>
                    </a:lnTo>
                    <a:lnTo>
                      <a:pt x="1554" y="1048"/>
                    </a:lnTo>
                    <a:lnTo>
                      <a:pt x="1535" y="1060"/>
                    </a:lnTo>
                    <a:lnTo>
                      <a:pt x="1516" y="1070"/>
                    </a:lnTo>
                    <a:lnTo>
                      <a:pt x="1495" y="1081"/>
                    </a:lnTo>
                    <a:lnTo>
                      <a:pt x="1486" y="1087"/>
                    </a:lnTo>
                    <a:lnTo>
                      <a:pt x="1477" y="1094"/>
                    </a:lnTo>
                    <a:lnTo>
                      <a:pt x="1469" y="1102"/>
                    </a:lnTo>
                    <a:lnTo>
                      <a:pt x="1462" y="1111"/>
                    </a:lnTo>
                    <a:lnTo>
                      <a:pt x="1456" y="1120"/>
                    </a:lnTo>
                    <a:lnTo>
                      <a:pt x="1451" y="1130"/>
                    </a:lnTo>
                    <a:lnTo>
                      <a:pt x="1447" y="1139"/>
                    </a:lnTo>
                    <a:lnTo>
                      <a:pt x="1443" y="1150"/>
                    </a:lnTo>
                    <a:lnTo>
                      <a:pt x="1436" y="1170"/>
                    </a:lnTo>
                    <a:lnTo>
                      <a:pt x="1429" y="1191"/>
                    </a:lnTo>
                    <a:lnTo>
                      <a:pt x="1422" y="1210"/>
                    </a:lnTo>
                    <a:lnTo>
                      <a:pt x="1414" y="1229"/>
                    </a:lnTo>
                    <a:lnTo>
                      <a:pt x="1409" y="1240"/>
                    </a:lnTo>
                    <a:lnTo>
                      <a:pt x="1403" y="1249"/>
                    </a:lnTo>
                    <a:lnTo>
                      <a:pt x="1395" y="1257"/>
                    </a:lnTo>
                    <a:lnTo>
                      <a:pt x="1387" y="1266"/>
                    </a:lnTo>
                    <a:lnTo>
                      <a:pt x="1373" y="1277"/>
                    </a:lnTo>
                    <a:lnTo>
                      <a:pt x="1358" y="1286"/>
                    </a:lnTo>
                    <a:lnTo>
                      <a:pt x="1344" y="1294"/>
                    </a:lnTo>
                    <a:lnTo>
                      <a:pt x="1328" y="1301"/>
                    </a:lnTo>
                    <a:lnTo>
                      <a:pt x="1312" y="1305"/>
                    </a:lnTo>
                    <a:lnTo>
                      <a:pt x="1296" y="1308"/>
                    </a:lnTo>
                    <a:lnTo>
                      <a:pt x="1279" y="1310"/>
                    </a:lnTo>
                    <a:lnTo>
                      <a:pt x="1263" y="1311"/>
                    </a:lnTo>
                    <a:lnTo>
                      <a:pt x="1228" y="1310"/>
                    </a:lnTo>
                    <a:lnTo>
                      <a:pt x="1192" y="1309"/>
                    </a:lnTo>
                    <a:lnTo>
                      <a:pt x="1157" y="1307"/>
                    </a:lnTo>
                    <a:lnTo>
                      <a:pt x="1122" y="1306"/>
                    </a:lnTo>
                    <a:lnTo>
                      <a:pt x="1101" y="1307"/>
                    </a:lnTo>
                    <a:lnTo>
                      <a:pt x="1081" y="1308"/>
                    </a:lnTo>
                    <a:lnTo>
                      <a:pt x="1061" y="1309"/>
                    </a:lnTo>
                    <a:lnTo>
                      <a:pt x="1043" y="1313"/>
                    </a:lnTo>
                    <a:lnTo>
                      <a:pt x="1025" y="1316"/>
                    </a:lnTo>
                    <a:lnTo>
                      <a:pt x="1007" y="1321"/>
                    </a:lnTo>
                    <a:lnTo>
                      <a:pt x="988" y="1326"/>
                    </a:lnTo>
                    <a:lnTo>
                      <a:pt x="970" y="1333"/>
                    </a:lnTo>
                    <a:lnTo>
                      <a:pt x="930" y="1354"/>
                    </a:lnTo>
                    <a:lnTo>
                      <a:pt x="889" y="1377"/>
                    </a:lnTo>
                    <a:lnTo>
                      <a:pt x="878" y="1383"/>
                    </a:lnTo>
                    <a:lnTo>
                      <a:pt x="868" y="1388"/>
                    </a:lnTo>
                    <a:lnTo>
                      <a:pt x="856" y="1391"/>
                    </a:lnTo>
                    <a:lnTo>
                      <a:pt x="846" y="1395"/>
                    </a:lnTo>
                    <a:lnTo>
                      <a:pt x="835" y="1397"/>
                    </a:lnTo>
                    <a:lnTo>
                      <a:pt x="823" y="1398"/>
                    </a:lnTo>
                    <a:lnTo>
                      <a:pt x="812" y="1398"/>
                    </a:lnTo>
                    <a:lnTo>
                      <a:pt x="801" y="1396"/>
                    </a:lnTo>
                    <a:lnTo>
                      <a:pt x="794" y="1393"/>
                    </a:lnTo>
                    <a:lnTo>
                      <a:pt x="787" y="1391"/>
                    </a:lnTo>
                    <a:lnTo>
                      <a:pt x="779" y="1387"/>
                    </a:lnTo>
                    <a:lnTo>
                      <a:pt x="771" y="1381"/>
                    </a:lnTo>
                    <a:lnTo>
                      <a:pt x="755" y="1368"/>
                    </a:lnTo>
                    <a:lnTo>
                      <a:pt x="739" y="1355"/>
                    </a:lnTo>
                    <a:lnTo>
                      <a:pt x="725" y="1339"/>
                    </a:lnTo>
                    <a:lnTo>
                      <a:pt x="713" y="1322"/>
                    </a:lnTo>
                    <a:lnTo>
                      <a:pt x="707" y="1314"/>
                    </a:lnTo>
                    <a:lnTo>
                      <a:pt x="703" y="1307"/>
                    </a:lnTo>
                    <a:lnTo>
                      <a:pt x="699" y="1299"/>
                    </a:lnTo>
                    <a:lnTo>
                      <a:pt x="697" y="1292"/>
                    </a:lnTo>
                    <a:lnTo>
                      <a:pt x="695" y="1277"/>
                    </a:lnTo>
                    <a:lnTo>
                      <a:pt x="692" y="1262"/>
                    </a:lnTo>
                    <a:lnTo>
                      <a:pt x="692" y="1250"/>
                    </a:lnTo>
                    <a:lnTo>
                      <a:pt x="692" y="1239"/>
                    </a:lnTo>
                    <a:lnTo>
                      <a:pt x="691" y="1228"/>
                    </a:lnTo>
                    <a:lnTo>
                      <a:pt x="689" y="1218"/>
                    </a:lnTo>
                    <a:lnTo>
                      <a:pt x="686" y="1212"/>
                    </a:lnTo>
                    <a:lnTo>
                      <a:pt x="682" y="1208"/>
                    </a:lnTo>
                    <a:lnTo>
                      <a:pt x="679" y="1202"/>
                    </a:lnTo>
                    <a:lnTo>
                      <a:pt x="673" y="1198"/>
                    </a:lnTo>
                    <a:lnTo>
                      <a:pt x="665" y="1192"/>
                    </a:lnTo>
                    <a:lnTo>
                      <a:pt x="658" y="1187"/>
                    </a:lnTo>
                    <a:lnTo>
                      <a:pt x="650" y="1183"/>
                    </a:lnTo>
                    <a:lnTo>
                      <a:pt x="643" y="1179"/>
                    </a:lnTo>
                    <a:lnTo>
                      <a:pt x="635" y="1176"/>
                    </a:lnTo>
                    <a:lnTo>
                      <a:pt x="627" y="1174"/>
                    </a:lnTo>
                    <a:lnTo>
                      <a:pt x="619" y="1172"/>
                    </a:lnTo>
                    <a:lnTo>
                      <a:pt x="611" y="1171"/>
                    </a:lnTo>
                    <a:lnTo>
                      <a:pt x="596" y="1170"/>
                    </a:lnTo>
                    <a:lnTo>
                      <a:pt x="580" y="1172"/>
                    </a:lnTo>
                    <a:lnTo>
                      <a:pt x="564" y="1176"/>
                    </a:lnTo>
                    <a:lnTo>
                      <a:pt x="548" y="1180"/>
                    </a:lnTo>
                    <a:lnTo>
                      <a:pt x="532" y="1186"/>
                    </a:lnTo>
                    <a:lnTo>
                      <a:pt x="517" y="1194"/>
                    </a:lnTo>
                    <a:lnTo>
                      <a:pt x="502" y="1203"/>
                    </a:lnTo>
                    <a:lnTo>
                      <a:pt x="489" y="1212"/>
                    </a:lnTo>
                    <a:lnTo>
                      <a:pt x="475" y="1223"/>
                    </a:lnTo>
                    <a:lnTo>
                      <a:pt x="462" y="1233"/>
                    </a:lnTo>
                    <a:lnTo>
                      <a:pt x="451" y="1244"/>
                    </a:lnTo>
                    <a:lnTo>
                      <a:pt x="441" y="1256"/>
                    </a:lnTo>
                    <a:lnTo>
                      <a:pt x="436" y="1261"/>
                    </a:lnTo>
                    <a:lnTo>
                      <a:pt x="433" y="1268"/>
                    </a:lnTo>
                    <a:lnTo>
                      <a:pt x="429" y="1275"/>
                    </a:lnTo>
                    <a:lnTo>
                      <a:pt x="427" y="1282"/>
                    </a:lnTo>
                    <a:lnTo>
                      <a:pt x="421" y="1295"/>
                    </a:lnTo>
                    <a:lnTo>
                      <a:pt x="413" y="1308"/>
                    </a:lnTo>
                    <a:lnTo>
                      <a:pt x="394" y="1333"/>
                    </a:lnTo>
                    <a:lnTo>
                      <a:pt x="375" y="1357"/>
                    </a:lnTo>
                    <a:lnTo>
                      <a:pt x="356" y="1382"/>
                    </a:lnTo>
                    <a:lnTo>
                      <a:pt x="337" y="1407"/>
                    </a:lnTo>
                    <a:lnTo>
                      <a:pt x="315" y="1437"/>
                    </a:lnTo>
                    <a:lnTo>
                      <a:pt x="292" y="1467"/>
                    </a:lnTo>
                    <a:lnTo>
                      <a:pt x="278" y="1483"/>
                    </a:lnTo>
                    <a:lnTo>
                      <a:pt x="265" y="1498"/>
                    </a:lnTo>
                    <a:lnTo>
                      <a:pt x="252" y="1511"/>
                    </a:lnTo>
                    <a:lnTo>
                      <a:pt x="239" y="1522"/>
                    </a:lnTo>
                    <a:lnTo>
                      <a:pt x="223" y="1533"/>
                    </a:lnTo>
                    <a:lnTo>
                      <a:pt x="207" y="1544"/>
                    </a:lnTo>
                    <a:lnTo>
                      <a:pt x="191" y="1554"/>
                    </a:lnTo>
                    <a:lnTo>
                      <a:pt x="174" y="1564"/>
                    </a:lnTo>
                    <a:lnTo>
                      <a:pt x="139" y="1585"/>
                    </a:lnTo>
                    <a:lnTo>
                      <a:pt x="106" y="1605"/>
                    </a:lnTo>
                    <a:lnTo>
                      <a:pt x="95" y="1613"/>
                    </a:lnTo>
                    <a:lnTo>
                      <a:pt x="84" y="1621"/>
                    </a:lnTo>
                    <a:lnTo>
                      <a:pt x="76" y="1629"/>
                    </a:lnTo>
                    <a:lnTo>
                      <a:pt x="69" y="1636"/>
                    </a:lnTo>
                    <a:lnTo>
                      <a:pt x="64" y="1644"/>
                    </a:lnTo>
                    <a:lnTo>
                      <a:pt x="59" y="1651"/>
                    </a:lnTo>
                    <a:lnTo>
                      <a:pt x="55" y="1659"/>
                    </a:lnTo>
                    <a:lnTo>
                      <a:pt x="52" y="1667"/>
                    </a:lnTo>
                    <a:lnTo>
                      <a:pt x="48" y="1684"/>
                    </a:lnTo>
                    <a:lnTo>
                      <a:pt x="44" y="1703"/>
                    </a:lnTo>
                    <a:lnTo>
                      <a:pt x="42" y="1725"/>
                    </a:lnTo>
                    <a:lnTo>
                      <a:pt x="39" y="1751"/>
                    </a:lnTo>
                    <a:lnTo>
                      <a:pt x="35" y="1762"/>
                    </a:lnTo>
                    <a:lnTo>
                      <a:pt x="32" y="1773"/>
                    </a:lnTo>
                    <a:lnTo>
                      <a:pt x="27" y="1782"/>
                    </a:lnTo>
                    <a:lnTo>
                      <a:pt x="23" y="1791"/>
                    </a:lnTo>
                    <a:lnTo>
                      <a:pt x="17" y="1800"/>
                    </a:lnTo>
                    <a:lnTo>
                      <a:pt x="13" y="1809"/>
                    </a:lnTo>
                    <a:lnTo>
                      <a:pt x="8" y="1819"/>
                    </a:lnTo>
                    <a:lnTo>
                      <a:pt x="5" y="1831"/>
                    </a:lnTo>
                    <a:lnTo>
                      <a:pt x="1" y="1850"/>
                    </a:lnTo>
                    <a:lnTo>
                      <a:pt x="0" y="1867"/>
                    </a:lnTo>
                    <a:lnTo>
                      <a:pt x="1" y="1882"/>
                    </a:lnTo>
                    <a:lnTo>
                      <a:pt x="5" y="1896"/>
                    </a:lnTo>
                    <a:lnTo>
                      <a:pt x="9" y="1908"/>
                    </a:lnTo>
                    <a:lnTo>
                      <a:pt x="16" y="1918"/>
                    </a:lnTo>
                    <a:lnTo>
                      <a:pt x="24" y="1927"/>
                    </a:lnTo>
                    <a:lnTo>
                      <a:pt x="33" y="1935"/>
                    </a:lnTo>
                    <a:lnTo>
                      <a:pt x="43" y="1943"/>
                    </a:lnTo>
                    <a:lnTo>
                      <a:pt x="55" y="1950"/>
                    </a:lnTo>
                    <a:lnTo>
                      <a:pt x="66" y="1957"/>
                    </a:lnTo>
                    <a:lnTo>
                      <a:pt x="80" y="1964"/>
                    </a:lnTo>
                    <a:lnTo>
                      <a:pt x="92" y="1971"/>
                    </a:lnTo>
                    <a:lnTo>
                      <a:pt x="106" y="1979"/>
                    </a:lnTo>
                    <a:lnTo>
                      <a:pt x="120" y="1988"/>
                    </a:lnTo>
                    <a:lnTo>
                      <a:pt x="132" y="1997"/>
                    </a:lnTo>
                    <a:lnTo>
                      <a:pt x="142" y="2005"/>
                    </a:lnTo>
                    <a:lnTo>
                      <a:pt x="153" y="2014"/>
                    </a:lnTo>
                    <a:lnTo>
                      <a:pt x="162" y="2023"/>
                    </a:lnTo>
                    <a:lnTo>
                      <a:pt x="172" y="2031"/>
                    </a:lnTo>
                    <a:lnTo>
                      <a:pt x="179" y="2038"/>
                    </a:lnTo>
                    <a:lnTo>
                      <a:pt x="184" y="2045"/>
                    </a:lnTo>
                    <a:lnTo>
                      <a:pt x="187" y="2048"/>
                    </a:lnTo>
                    <a:lnTo>
                      <a:pt x="190" y="2050"/>
                    </a:lnTo>
                    <a:lnTo>
                      <a:pt x="194" y="2053"/>
                    </a:lnTo>
                    <a:lnTo>
                      <a:pt x="199" y="2055"/>
                    </a:lnTo>
                    <a:lnTo>
                      <a:pt x="205" y="2055"/>
                    </a:lnTo>
                    <a:lnTo>
                      <a:pt x="208" y="2053"/>
                    </a:lnTo>
                    <a:lnTo>
                      <a:pt x="211" y="2050"/>
                    </a:lnTo>
                    <a:lnTo>
                      <a:pt x="213" y="2048"/>
                    </a:lnTo>
                    <a:lnTo>
                      <a:pt x="214" y="2045"/>
                    </a:lnTo>
                    <a:lnTo>
                      <a:pt x="216" y="2041"/>
                    </a:lnTo>
                    <a:lnTo>
                      <a:pt x="219" y="2039"/>
                    </a:lnTo>
                    <a:lnTo>
                      <a:pt x="222" y="2038"/>
                    </a:lnTo>
                    <a:lnTo>
                      <a:pt x="237" y="2037"/>
                    </a:lnTo>
                    <a:lnTo>
                      <a:pt x="253" y="2037"/>
                    </a:lnTo>
                    <a:lnTo>
                      <a:pt x="270" y="2039"/>
                    </a:lnTo>
                    <a:lnTo>
                      <a:pt x="287" y="2041"/>
                    </a:lnTo>
                    <a:lnTo>
                      <a:pt x="303" y="2046"/>
                    </a:lnTo>
                    <a:lnTo>
                      <a:pt x="319" y="2052"/>
                    </a:lnTo>
                    <a:lnTo>
                      <a:pt x="334" y="2057"/>
                    </a:lnTo>
                    <a:lnTo>
                      <a:pt x="346" y="2065"/>
                    </a:lnTo>
                    <a:lnTo>
                      <a:pt x="354" y="2071"/>
                    </a:lnTo>
                    <a:lnTo>
                      <a:pt x="360" y="2077"/>
                    </a:lnTo>
                    <a:lnTo>
                      <a:pt x="364" y="2083"/>
                    </a:lnTo>
                    <a:lnTo>
                      <a:pt x="369" y="2090"/>
                    </a:lnTo>
                    <a:lnTo>
                      <a:pt x="371" y="2098"/>
                    </a:lnTo>
                    <a:lnTo>
                      <a:pt x="373" y="2105"/>
                    </a:lnTo>
                    <a:lnTo>
                      <a:pt x="376" y="2113"/>
                    </a:lnTo>
                    <a:lnTo>
                      <a:pt x="377" y="2122"/>
                    </a:lnTo>
                    <a:lnTo>
                      <a:pt x="377" y="2158"/>
                    </a:lnTo>
                    <a:lnTo>
                      <a:pt x="376" y="2194"/>
                    </a:lnTo>
                    <a:lnTo>
                      <a:pt x="376" y="2213"/>
                    </a:lnTo>
                    <a:lnTo>
                      <a:pt x="376" y="2230"/>
                    </a:lnTo>
                    <a:lnTo>
                      <a:pt x="375" y="2238"/>
                    </a:lnTo>
                    <a:lnTo>
                      <a:pt x="372" y="2245"/>
                    </a:lnTo>
                    <a:lnTo>
                      <a:pt x="369" y="2253"/>
                    </a:lnTo>
                    <a:lnTo>
                      <a:pt x="366" y="2261"/>
                    </a:lnTo>
                    <a:lnTo>
                      <a:pt x="360" y="2268"/>
                    </a:lnTo>
                    <a:lnTo>
                      <a:pt x="354" y="2275"/>
                    </a:lnTo>
                    <a:lnTo>
                      <a:pt x="348" y="2280"/>
                    </a:lnTo>
                    <a:lnTo>
                      <a:pt x="342" y="2285"/>
                    </a:lnTo>
                    <a:lnTo>
                      <a:pt x="336" y="2290"/>
                    </a:lnTo>
                    <a:lnTo>
                      <a:pt x="330" y="2295"/>
                    </a:lnTo>
                    <a:lnTo>
                      <a:pt x="326" y="2301"/>
                    </a:lnTo>
                    <a:lnTo>
                      <a:pt x="321" y="2307"/>
                    </a:lnTo>
                    <a:lnTo>
                      <a:pt x="315" y="2318"/>
                    </a:lnTo>
                    <a:lnTo>
                      <a:pt x="311" y="2334"/>
                    </a:lnTo>
                    <a:lnTo>
                      <a:pt x="307" y="2351"/>
                    </a:lnTo>
                    <a:lnTo>
                      <a:pt x="306" y="2370"/>
                    </a:lnTo>
                    <a:lnTo>
                      <a:pt x="305" y="2390"/>
                    </a:lnTo>
                    <a:lnTo>
                      <a:pt x="305" y="2408"/>
                    </a:lnTo>
                    <a:lnTo>
                      <a:pt x="307" y="2424"/>
                    </a:lnTo>
                    <a:lnTo>
                      <a:pt x="312" y="2437"/>
                    </a:lnTo>
                    <a:lnTo>
                      <a:pt x="315" y="2443"/>
                    </a:lnTo>
                    <a:lnTo>
                      <a:pt x="320" y="2449"/>
                    </a:lnTo>
                    <a:lnTo>
                      <a:pt x="326" y="2454"/>
                    </a:lnTo>
                    <a:lnTo>
                      <a:pt x="331" y="2457"/>
                    </a:lnTo>
                    <a:lnTo>
                      <a:pt x="337" y="2460"/>
                    </a:lnTo>
                    <a:lnTo>
                      <a:pt x="342" y="2463"/>
                    </a:lnTo>
                    <a:lnTo>
                      <a:pt x="346" y="2467"/>
                    </a:lnTo>
                    <a:lnTo>
                      <a:pt x="350" y="2472"/>
                    </a:lnTo>
                    <a:lnTo>
                      <a:pt x="352" y="2478"/>
                    </a:lnTo>
                    <a:lnTo>
                      <a:pt x="353" y="2485"/>
                    </a:lnTo>
                    <a:lnTo>
                      <a:pt x="353" y="2495"/>
                    </a:lnTo>
                    <a:lnTo>
                      <a:pt x="353" y="2504"/>
                    </a:lnTo>
                    <a:lnTo>
                      <a:pt x="352" y="2522"/>
                    </a:lnTo>
                    <a:lnTo>
                      <a:pt x="352" y="2537"/>
                    </a:lnTo>
                    <a:lnTo>
                      <a:pt x="364" y="2540"/>
                    </a:lnTo>
                    <a:lnTo>
                      <a:pt x="372" y="2544"/>
                    </a:lnTo>
                    <a:lnTo>
                      <a:pt x="377" y="2548"/>
                    </a:lnTo>
                    <a:lnTo>
                      <a:pt x="379" y="2554"/>
                    </a:lnTo>
                    <a:lnTo>
                      <a:pt x="381" y="2559"/>
                    </a:lnTo>
                    <a:lnTo>
                      <a:pt x="383" y="2565"/>
                    </a:lnTo>
                    <a:lnTo>
                      <a:pt x="386" y="2571"/>
                    </a:lnTo>
                    <a:lnTo>
                      <a:pt x="391" y="2578"/>
                    </a:lnTo>
                    <a:lnTo>
                      <a:pt x="400" y="2585"/>
                    </a:lnTo>
                    <a:lnTo>
                      <a:pt x="411" y="2590"/>
                    </a:lnTo>
                    <a:lnTo>
                      <a:pt x="424" y="2595"/>
                    </a:lnTo>
                    <a:lnTo>
                      <a:pt x="436" y="2599"/>
                    </a:lnTo>
                    <a:lnTo>
                      <a:pt x="451" y="2603"/>
                    </a:lnTo>
                    <a:lnTo>
                      <a:pt x="467" y="2606"/>
                    </a:lnTo>
                    <a:lnTo>
                      <a:pt x="482" y="2610"/>
                    </a:lnTo>
                    <a:lnTo>
                      <a:pt x="498" y="2612"/>
                    </a:lnTo>
                    <a:lnTo>
                      <a:pt x="528" y="2614"/>
                    </a:lnTo>
                    <a:lnTo>
                      <a:pt x="561" y="2615"/>
                    </a:lnTo>
                    <a:lnTo>
                      <a:pt x="584" y="2615"/>
                    </a:lnTo>
                    <a:lnTo>
                      <a:pt x="601" y="2618"/>
                    </a:lnTo>
                    <a:lnTo>
                      <a:pt x="608" y="2619"/>
                    </a:lnTo>
                    <a:lnTo>
                      <a:pt x="614" y="2621"/>
                    </a:lnTo>
                    <a:lnTo>
                      <a:pt x="618" y="2624"/>
                    </a:lnTo>
                    <a:lnTo>
                      <a:pt x="622" y="2628"/>
                    </a:lnTo>
                    <a:lnTo>
                      <a:pt x="624" y="2632"/>
                    </a:lnTo>
                    <a:lnTo>
                      <a:pt x="626" y="2638"/>
                    </a:lnTo>
                    <a:lnTo>
                      <a:pt x="627" y="2645"/>
                    </a:lnTo>
                    <a:lnTo>
                      <a:pt x="629" y="2652"/>
                    </a:lnTo>
                    <a:lnTo>
                      <a:pt x="630" y="2670"/>
                    </a:lnTo>
                    <a:lnTo>
                      <a:pt x="630" y="2693"/>
                    </a:lnTo>
                    <a:lnTo>
                      <a:pt x="631" y="2726"/>
                    </a:lnTo>
                    <a:lnTo>
                      <a:pt x="634" y="2756"/>
                    </a:lnTo>
                    <a:lnTo>
                      <a:pt x="637" y="2771"/>
                    </a:lnTo>
                    <a:lnTo>
                      <a:pt x="639" y="2787"/>
                    </a:lnTo>
                    <a:lnTo>
                      <a:pt x="643" y="2802"/>
                    </a:lnTo>
                    <a:lnTo>
                      <a:pt x="648" y="2818"/>
                    </a:lnTo>
                    <a:lnTo>
                      <a:pt x="658" y="2848"/>
                    </a:lnTo>
                    <a:lnTo>
                      <a:pt x="671" y="2877"/>
                    </a:lnTo>
                    <a:lnTo>
                      <a:pt x="686" y="2906"/>
                    </a:lnTo>
                    <a:lnTo>
                      <a:pt x="700" y="2935"/>
                    </a:lnTo>
                    <a:lnTo>
                      <a:pt x="715" y="2961"/>
                    </a:lnTo>
                    <a:lnTo>
                      <a:pt x="732" y="2985"/>
                    </a:lnTo>
                    <a:lnTo>
                      <a:pt x="740" y="2997"/>
                    </a:lnTo>
                    <a:lnTo>
                      <a:pt x="747" y="3009"/>
                    </a:lnTo>
                    <a:lnTo>
                      <a:pt x="753" y="3022"/>
                    </a:lnTo>
                    <a:lnTo>
                      <a:pt x="757" y="3037"/>
                    </a:lnTo>
                    <a:lnTo>
                      <a:pt x="762" y="3054"/>
                    </a:lnTo>
                    <a:lnTo>
                      <a:pt x="767" y="3069"/>
                    </a:lnTo>
                    <a:lnTo>
                      <a:pt x="774" y="3080"/>
                    </a:lnTo>
                    <a:lnTo>
                      <a:pt x="781" y="3091"/>
                    </a:lnTo>
                    <a:lnTo>
                      <a:pt x="799" y="3114"/>
                    </a:lnTo>
                    <a:lnTo>
                      <a:pt x="819" y="3141"/>
                    </a:lnTo>
                    <a:lnTo>
                      <a:pt x="843" y="3173"/>
                    </a:lnTo>
                    <a:lnTo>
                      <a:pt x="871" y="3212"/>
                    </a:lnTo>
                    <a:lnTo>
                      <a:pt x="878" y="3222"/>
                    </a:lnTo>
                    <a:lnTo>
                      <a:pt x="884" y="3232"/>
                    </a:lnTo>
                    <a:lnTo>
                      <a:pt x="889" y="3242"/>
                    </a:lnTo>
                    <a:lnTo>
                      <a:pt x="894" y="3252"/>
                    </a:lnTo>
                    <a:lnTo>
                      <a:pt x="897" y="3261"/>
                    </a:lnTo>
                    <a:lnTo>
                      <a:pt x="900" y="3271"/>
                    </a:lnTo>
                    <a:lnTo>
                      <a:pt x="900" y="3279"/>
                    </a:lnTo>
                    <a:lnTo>
                      <a:pt x="900" y="3288"/>
                    </a:lnTo>
                    <a:lnTo>
                      <a:pt x="888" y="3288"/>
                    </a:lnTo>
                    <a:lnTo>
                      <a:pt x="878" y="3288"/>
                    </a:lnTo>
                    <a:lnTo>
                      <a:pt x="867" y="3291"/>
                    </a:lnTo>
                    <a:lnTo>
                      <a:pt x="856" y="3294"/>
                    </a:lnTo>
                    <a:lnTo>
                      <a:pt x="852" y="3296"/>
                    </a:lnTo>
                    <a:lnTo>
                      <a:pt x="847" y="3299"/>
                    </a:lnTo>
                    <a:lnTo>
                      <a:pt x="843" y="3302"/>
                    </a:lnTo>
                    <a:lnTo>
                      <a:pt x="839" y="3305"/>
                    </a:lnTo>
                    <a:lnTo>
                      <a:pt x="836" y="3310"/>
                    </a:lnTo>
                    <a:lnTo>
                      <a:pt x="834" y="3314"/>
                    </a:lnTo>
                    <a:lnTo>
                      <a:pt x="831" y="3320"/>
                    </a:lnTo>
                    <a:lnTo>
                      <a:pt x="830" y="3326"/>
                    </a:lnTo>
                    <a:lnTo>
                      <a:pt x="842" y="3321"/>
                    </a:lnTo>
                    <a:lnTo>
                      <a:pt x="853" y="3316"/>
                    </a:lnTo>
                    <a:lnTo>
                      <a:pt x="863" y="3311"/>
                    </a:lnTo>
                    <a:lnTo>
                      <a:pt x="877" y="3307"/>
                    </a:lnTo>
                    <a:lnTo>
                      <a:pt x="893" y="3301"/>
                    </a:lnTo>
                    <a:lnTo>
                      <a:pt x="911" y="3296"/>
                    </a:lnTo>
                    <a:lnTo>
                      <a:pt x="928" y="3293"/>
                    </a:lnTo>
                    <a:lnTo>
                      <a:pt x="945" y="3292"/>
                    </a:lnTo>
                    <a:lnTo>
                      <a:pt x="953" y="3292"/>
                    </a:lnTo>
                    <a:lnTo>
                      <a:pt x="959" y="3293"/>
                    </a:lnTo>
                    <a:lnTo>
                      <a:pt x="964" y="3295"/>
                    </a:lnTo>
                    <a:lnTo>
                      <a:pt x="969" y="3297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7" name="Freeform 246">
                <a:extLst>
                  <a:ext uri="{FF2B5EF4-FFF2-40B4-BE49-F238E27FC236}">
                    <a16:creationId xmlns="" xmlns:a16="http://schemas.microsoft.com/office/drawing/2014/main" id="{46638CF7-C8A8-44D0-A3D2-80750E0EF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493" y="971054"/>
                <a:ext cx="602376" cy="499361"/>
              </a:xfrm>
              <a:custGeom>
                <a:avLst/>
                <a:gdLst>
                  <a:gd name="T0" fmla="*/ 725 w 1929"/>
                  <a:gd name="T1" fmla="*/ 247 h 1805"/>
                  <a:gd name="T2" fmla="*/ 553 w 1929"/>
                  <a:gd name="T3" fmla="*/ 205 h 1805"/>
                  <a:gd name="T4" fmla="*/ 395 w 1929"/>
                  <a:gd name="T5" fmla="*/ 187 h 1805"/>
                  <a:gd name="T6" fmla="*/ 300 w 1929"/>
                  <a:gd name="T7" fmla="*/ 214 h 1805"/>
                  <a:gd name="T8" fmla="*/ 254 w 1929"/>
                  <a:gd name="T9" fmla="*/ 265 h 1805"/>
                  <a:gd name="T10" fmla="*/ 173 w 1929"/>
                  <a:gd name="T11" fmla="*/ 268 h 1805"/>
                  <a:gd name="T12" fmla="*/ 150 w 1929"/>
                  <a:gd name="T13" fmla="*/ 339 h 1805"/>
                  <a:gd name="T14" fmla="*/ 102 w 1929"/>
                  <a:gd name="T15" fmla="*/ 368 h 1805"/>
                  <a:gd name="T16" fmla="*/ 106 w 1929"/>
                  <a:gd name="T17" fmla="*/ 432 h 1805"/>
                  <a:gd name="T18" fmla="*/ 85 w 1929"/>
                  <a:gd name="T19" fmla="*/ 534 h 1805"/>
                  <a:gd name="T20" fmla="*/ 99 w 1929"/>
                  <a:gd name="T21" fmla="*/ 629 h 1805"/>
                  <a:gd name="T22" fmla="*/ 78 w 1929"/>
                  <a:gd name="T23" fmla="*/ 676 h 1805"/>
                  <a:gd name="T24" fmla="*/ 44 w 1929"/>
                  <a:gd name="T25" fmla="*/ 740 h 1805"/>
                  <a:gd name="T26" fmla="*/ 117 w 1929"/>
                  <a:gd name="T27" fmla="*/ 816 h 1805"/>
                  <a:gd name="T28" fmla="*/ 146 w 1929"/>
                  <a:gd name="T29" fmla="*/ 895 h 1805"/>
                  <a:gd name="T30" fmla="*/ 61 w 1929"/>
                  <a:gd name="T31" fmla="*/ 1059 h 1805"/>
                  <a:gd name="T32" fmla="*/ 94 w 1929"/>
                  <a:gd name="T33" fmla="*/ 1167 h 1805"/>
                  <a:gd name="T34" fmla="*/ 209 w 1929"/>
                  <a:gd name="T35" fmla="*/ 1195 h 1805"/>
                  <a:gd name="T36" fmla="*/ 271 w 1929"/>
                  <a:gd name="T37" fmla="*/ 1247 h 1805"/>
                  <a:gd name="T38" fmla="*/ 322 w 1929"/>
                  <a:gd name="T39" fmla="*/ 1188 h 1805"/>
                  <a:gd name="T40" fmla="*/ 380 w 1929"/>
                  <a:gd name="T41" fmla="*/ 1141 h 1805"/>
                  <a:gd name="T42" fmla="*/ 479 w 1929"/>
                  <a:gd name="T43" fmla="*/ 1146 h 1805"/>
                  <a:gd name="T44" fmla="*/ 627 w 1929"/>
                  <a:gd name="T45" fmla="*/ 1299 h 1805"/>
                  <a:gd name="T46" fmla="*/ 738 w 1929"/>
                  <a:gd name="T47" fmla="*/ 1388 h 1805"/>
                  <a:gd name="T48" fmla="*/ 663 w 1929"/>
                  <a:gd name="T49" fmla="*/ 1455 h 1805"/>
                  <a:gd name="T50" fmla="*/ 732 w 1929"/>
                  <a:gd name="T51" fmla="*/ 1518 h 1805"/>
                  <a:gd name="T52" fmla="*/ 804 w 1929"/>
                  <a:gd name="T53" fmla="*/ 1540 h 1805"/>
                  <a:gd name="T54" fmla="*/ 874 w 1929"/>
                  <a:gd name="T55" fmla="*/ 1597 h 1805"/>
                  <a:gd name="T56" fmla="*/ 1003 w 1929"/>
                  <a:gd name="T57" fmla="*/ 1660 h 1805"/>
                  <a:gd name="T58" fmla="*/ 1131 w 1929"/>
                  <a:gd name="T59" fmla="*/ 1710 h 1805"/>
                  <a:gd name="T60" fmla="*/ 1263 w 1929"/>
                  <a:gd name="T61" fmla="*/ 1704 h 1805"/>
                  <a:gd name="T62" fmla="*/ 1311 w 1929"/>
                  <a:gd name="T63" fmla="*/ 1768 h 1805"/>
                  <a:gd name="T64" fmla="*/ 1361 w 1929"/>
                  <a:gd name="T65" fmla="*/ 1805 h 1805"/>
                  <a:gd name="T66" fmla="*/ 1429 w 1929"/>
                  <a:gd name="T67" fmla="*/ 1692 h 1805"/>
                  <a:gd name="T68" fmla="*/ 1482 w 1929"/>
                  <a:gd name="T69" fmla="*/ 1582 h 1805"/>
                  <a:gd name="T70" fmla="*/ 1576 w 1929"/>
                  <a:gd name="T71" fmla="*/ 1412 h 1805"/>
                  <a:gd name="T72" fmla="*/ 1579 w 1929"/>
                  <a:gd name="T73" fmla="*/ 1356 h 1805"/>
                  <a:gd name="T74" fmla="*/ 1580 w 1929"/>
                  <a:gd name="T75" fmla="*/ 1265 h 1805"/>
                  <a:gd name="T76" fmla="*/ 1628 w 1929"/>
                  <a:gd name="T77" fmla="*/ 1209 h 1805"/>
                  <a:gd name="T78" fmla="*/ 1633 w 1929"/>
                  <a:gd name="T79" fmla="*/ 1086 h 1805"/>
                  <a:gd name="T80" fmla="*/ 1714 w 1929"/>
                  <a:gd name="T81" fmla="*/ 1024 h 1805"/>
                  <a:gd name="T82" fmla="*/ 1766 w 1929"/>
                  <a:gd name="T83" fmla="*/ 938 h 1805"/>
                  <a:gd name="T84" fmla="*/ 1866 w 1929"/>
                  <a:gd name="T85" fmla="*/ 843 h 1805"/>
                  <a:gd name="T86" fmla="*/ 1929 w 1929"/>
                  <a:gd name="T87" fmla="*/ 819 h 1805"/>
                  <a:gd name="T88" fmla="*/ 1837 w 1929"/>
                  <a:gd name="T89" fmla="*/ 738 h 1805"/>
                  <a:gd name="T90" fmla="*/ 1755 w 1929"/>
                  <a:gd name="T91" fmla="*/ 650 h 1805"/>
                  <a:gd name="T92" fmla="*/ 1640 w 1929"/>
                  <a:gd name="T93" fmla="*/ 602 h 1805"/>
                  <a:gd name="T94" fmla="*/ 1498 w 1929"/>
                  <a:gd name="T95" fmla="*/ 568 h 1805"/>
                  <a:gd name="T96" fmla="*/ 1453 w 1929"/>
                  <a:gd name="T97" fmla="*/ 453 h 1805"/>
                  <a:gd name="T98" fmla="*/ 1362 w 1929"/>
                  <a:gd name="T99" fmla="*/ 402 h 1805"/>
                  <a:gd name="T100" fmla="*/ 1273 w 1929"/>
                  <a:gd name="T101" fmla="*/ 315 h 1805"/>
                  <a:gd name="T102" fmla="*/ 1174 w 1929"/>
                  <a:gd name="T103" fmla="*/ 329 h 1805"/>
                  <a:gd name="T104" fmla="*/ 1087 w 1929"/>
                  <a:gd name="T105" fmla="*/ 288 h 1805"/>
                  <a:gd name="T106" fmla="*/ 1006 w 1929"/>
                  <a:gd name="T107" fmla="*/ 208 h 1805"/>
                  <a:gd name="T108" fmla="*/ 963 w 1929"/>
                  <a:gd name="T109" fmla="*/ 149 h 1805"/>
                  <a:gd name="T110" fmla="*/ 919 w 1929"/>
                  <a:gd name="T111" fmla="*/ 79 h 1805"/>
                  <a:gd name="T112" fmla="*/ 860 w 1929"/>
                  <a:gd name="T113" fmla="*/ 1 h 1805"/>
                  <a:gd name="T114" fmla="*/ 829 w 1929"/>
                  <a:gd name="T115" fmla="*/ 46 h 1805"/>
                  <a:gd name="T116" fmla="*/ 804 w 1929"/>
                  <a:gd name="T117" fmla="*/ 107 h 1805"/>
                  <a:gd name="T118" fmla="*/ 788 w 1929"/>
                  <a:gd name="T119" fmla="*/ 203 h 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29" h="1805">
                    <a:moveTo>
                      <a:pt x="824" y="261"/>
                    </a:moveTo>
                    <a:lnTo>
                      <a:pt x="823" y="263"/>
                    </a:lnTo>
                    <a:lnTo>
                      <a:pt x="822" y="265"/>
                    </a:lnTo>
                    <a:lnTo>
                      <a:pt x="817" y="268"/>
                    </a:lnTo>
                    <a:lnTo>
                      <a:pt x="814" y="270"/>
                    </a:lnTo>
                    <a:lnTo>
                      <a:pt x="800" y="272"/>
                    </a:lnTo>
                    <a:lnTo>
                      <a:pt x="784" y="273"/>
                    </a:lnTo>
                    <a:lnTo>
                      <a:pt x="753" y="274"/>
                    </a:lnTo>
                    <a:lnTo>
                      <a:pt x="732" y="273"/>
                    </a:lnTo>
                    <a:lnTo>
                      <a:pt x="732" y="263"/>
                    </a:lnTo>
                    <a:lnTo>
                      <a:pt x="730" y="254"/>
                    </a:lnTo>
                    <a:lnTo>
                      <a:pt x="725" y="247"/>
                    </a:lnTo>
                    <a:lnTo>
                      <a:pt x="720" y="239"/>
                    </a:lnTo>
                    <a:lnTo>
                      <a:pt x="713" y="233"/>
                    </a:lnTo>
                    <a:lnTo>
                      <a:pt x="705" y="228"/>
                    </a:lnTo>
                    <a:lnTo>
                      <a:pt x="696" y="223"/>
                    </a:lnTo>
                    <a:lnTo>
                      <a:pt x="687" y="220"/>
                    </a:lnTo>
                    <a:lnTo>
                      <a:pt x="666" y="213"/>
                    </a:lnTo>
                    <a:lnTo>
                      <a:pt x="646" y="210"/>
                    </a:lnTo>
                    <a:lnTo>
                      <a:pt x="626" y="207"/>
                    </a:lnTo>
                    <a:lnTo>
                      <a:pt x="610" y="207"/>
                    </a:lnTo>
                    <a:lnTo>
                      <a:pt x="585" y="207"/>
                    </a:lnTo>
                    <a:lnTo>
                      <a:pt x="564" y="206"/>
                    </a:lnTo>
                    <a:lnTo>
                      <a:pt x="553" y="205"/>
                    </a:lnTo>
                    <a:lnTo>
                      <a:pt x="543" y="203"/>
                    </a:lnTo>
                    <a:lnTo>
                      <a:pt x="532" y="200"/>
                    </a:lnTo>
                    <a:lnTo>
                      <a:pt x="519" y="197"/>
                    </a:lnTo>
                    <a:lnTo>
                      <a:pt x="507" y="192"/>
                    </a:lnTo>
                    <a:lnTo>
                      <a:pt x="493" y="189"/>
                    </a:lnTo>
                    <a:lnTo>
                      <a:pt x="477" y="187"/>
                    </a:lnTo>
                    <a:lnTo>
                      <a:pt x="460" y="183"/>
                    </a:lnTo>
                    <a:lnTo>
                      <a:pt x="444" y="181"/>
                    </a:lnTo>
                    <a:lnTo>
                      <a:pt x="428" y="180"/>
                    </a:lnTo>
                    <a:lnTo>
                      <a:pt x="413" y="180"/>
                    </a:lnTo>
                    <a:lnTo>
                      <a:pt x="400" y="180"/>
                    </a:lnTo>
                    <a:lnTo>
                      <a:pt x="395" y="187"/>
                    </a:lnTo>
                    <a:lnTo>
                      <a:pt x="390" y="192"/>
                    </a:lnTo>
                    <a:lnTo>
                      <a:pt x="385" y="197"/>
                    </a:lnTo>
                    <a:lnTo>
                      <a:pt x="378" y="200"/>
                    </a:lnTo>
                    <a:lnTo>
                      <a:pt x="371" y="203"/>
                    </a:lnTo>
                    <a:lnTo>
                      <a:pt x="365" y="205"/>
                    </a:lnTo>
                    <a:lnTo>
                      <a:pt x="357" y="205"/>
                    </a:lnTo>
                    <a:lnTo>
                      <a:pt x="351" y="206"/>
                    </a:lnTo>
                    <a:lnTo>
                      <a:pt x="336" y="206"/>
                    </a:lnTo>
                    <a:lnTo>
                      <a:pt x="321" y="208"/>
                    </a:lnTo>
                    <a:lnTo>
                      <a:pt x="314" y="210"/>
                    </a:lnTo>
                    <a:lnTo>
                      <a:pt x="307" y="212"/>
                    </a:lnTo>
                    <a:lnTo>
                      <a:pt x="300" y="214"/>
                    </a:lnTo>
                    <a:lnTo>
                      <a:pt x="294" y="219"/>
                    </a:lnTo>
                    <a:lnTo>
                      <a:pt x="293" y="231"/>
                    </a:lnTo>
                    <a:lnTo>
                      <a:pt x="288" y="248"/>
                    </a:lnTo>
                    <a:lnTo>
                      <a:pt x="286" y="255"/>
                    </a:lnTo>
                    <a:lnTo>
                      <a:pt x="282" y="262"/>
                    </a:lnTo>
                    <a:lnTo>
                      <a:pt x="280" y="265"/>
                    </a:lnTo>
                    <a:lnTo>
                      <a:pt x="278" y="268"/>
                    </a:lnTo>
                    <a:lnTo>
                      <a:pt x="274" y="270"/>
                    </a:lnTo>
                    <a:lnTo>
                      <a:pt x="272" y="270"/>
                    </a:lnTo>
                    <a:lnTo>
                      <a:pt x="265" y="271"/>
                    </a:lnTo>
                    <a:lnTo>
                      <a:pt x="259" y="269"/>
                    </a:lnTo>
                    <a:lnTo>
                      <a:pt x="254" y="265"/>
                    </a:lnTo>
                    <a:lnTo>
                      <a:pt x="248" y="261"/>
                    </a:lnTo>
                    <a:lnTo>
                      <a:pt x="242" y="256"/>
                    </a:lnTo>
                    <a:lnTo>
                      <a:pt x="238" y="252"/>
                    </a:lnTo>
                    <a:lnTo>
                      <a:pt x="232" y="247"/>
                    </a:lnTo>
                    <a:lnTo>
                      <a:pt x="226" y="245"/>
                    </a:lnTo>
                    <a:lnTo>
                      <a:pt x="220" y="244"/>
                    </a:lnTo>
                    <a:lnTo>
                      <a:pt x="212" y="245"/>
                    </a:lnTo>
                    <a:lnTo>
                      <a:pt x="204" y="247"/>
                    </a:lnTo>
                    <a:lnTo>
                      <a:pt x="197" y="251"/>
                    </a:lnTo>
                    <a:lnTo>
                      <a:pt x="189" y="255"/>
                    </a:lnTo>
                    <a:lnTo>
                      <a:pt x="181" y="261"/>
                    </a:lnTo>
                    <a:lnTo>
                      <a:pt x="173" y="268"/>
                    </a:lnTo>
                    <a:lnTo>
                      <a:pt x="166" y="276"/>
                    </a:lnTo>
                    <a:lnTo>
                      <a:pt x="159" y="284"/>
                    </a:lnTo>
                    <a:lnTo>
                      <a:pt x="154" y="292"/>
                    </a:lnTo>
                    <a:lnTo>
                      <a:pt x="148" y="301"/>
                    </a:lnTo>
                    <a:lnTo>
                      <a:pt x="144" y="309"/>
                    </a:lnTo>
                    <a:lnTo>
                      <a:pt x="140" y="317"/>
                    </a:lnTo>
                    <a:lnTo>
                      <a:pt x="138" y="325"/>
                    </a:lnTo>
                    <a:lnTo>
                      <a:pt x="137" y="333"/>
                    </a:lnTo>
                    <a:lnTo>
                      <a:pt x="137" y="338"/>
                    </a:lnTo>
                    <a:lnTo>
                      <a:pt x="141" y="338"/>
                    </a:lnTo>
                    <a:lnTo>
                      <a:pt x="146" y="339"/>
                    </a:lnTo>
                    <a:lnTo>
                      <a:pt x="150" y="339"/>
                    </a:lnTo>
                    <a:lnTo>
                      <a:pt x="155" y="339"/>
                    </a:lnTo>
                    <a:lnTo>
                      <a:pt x="155" y="344"/>
                    </a:lnTo>
                    <a:lnTo>
                      <a:pt x="155" y="346"/>
                    </a:lnTo>
                    <a:lnTo>
                      <a:pt x="155" y="350"/>
                    </a:lnTo>
                    <a:lnTo>
                      <a:pt x="154" y="352"/>
                    </a:lnTo>
                    <a:lnTo>
                      <a:pt x="150" y="355"/>
                    </a:lnTo>
                    <a:lnTo>
                      <a:pt x="144" y="358"/>
                    </a:lnTo>
                    <a:lnTo>
                      <a:pt x="132" y="360"/>
                    </a:lnTo>
                    <a:lnTo>
                      <a:pt x="118" y="359"/>
                    </a:lnTo>
                    <a:lnTo>
                      <a:pt x="110" y="359"/>
                    </a:lnTo>
                    <a:lnTo>
                      <a:pt x="103" y="359"/>
                    </a:lnTo>
                    <a:lnTo>
                      <a:pt x="102" y="368"/>
                    </a:lnTo>
                    <a:lnTo>
                      <a:pt x="103" y="375"/>
                    </a:lnTo>
                    <a:lnTo>
                      <a:pt x="105" y="381"/>
                    </a:lnTo>
                    <a:lnTo>
                      <a:pt x="106" y="387"/>
                    </a:lnTo>
                    <a:lnTo>
                      <a:pt x="110" y="400"/>
                    </a:lnTo>
                    <a:lnTo>
                      <a:pt x="115" y="415"/>
                    </a:lnTo>
                    <a:lnTo>
                      <a:pt x="118" y="415"/>
                    </a:lnTo>
                    <a:lnTo>
                      <a:pt x="122" y="416"/>
                    </a:lnTo>
                    <a:lnTo>
                      <a:pt x="121" y="420"/>
                    </a:lnTo>
                    <a:lnTo>
                      <a:pt x="122" y="425"/>
                    </a:lnTo>
                    <a:lnTo>
                      <a:pt x="116" y="426"/>
                    </a:lnTo>
                    <a:lnTo>
                      <a:pt x="111" y="427"/>
                    </a:lnTo>
                    <a:lnTo>
                      <a:pt x="106" y="432"/>
                    </a:lnTo>
                    <a:lnTo>
                      <a:pt x="101" y="436"/>
                    </a:lnTo>
                    <a:lnTo>
                      <a:pt x="97" y="443"/>
                    </a:lnTo>
                    <a:lnTo>
                      <a:pt x="92" y="450"/>
                    </a:lnTo>
                    <a:lnTo>
                      <a:pt x="89" y="458"/>
                    </a:lnTo>
                    <a:lnTo>
                      <a:pt x="85" y="467"/>
                    </a:lnTo>
                    <a:lnTo>
                      <a:pt x="78" y="484"/>
                    </a:lnTo>
                    <a:lnTo>
                      <a:pt x="74" y="502"/>
                    </a:lnTo>
                    <a:lnTo>
                      <a:pt x="72" y="517"/>
                    </a:lnTo>
                    <a:lnTo>
                      <a:pt x="70" y="527"/>
                    </a:lnTo>
                    <a:lnTo>
                      <a:pt x="77" y="528"/>
                    </a:lnTo>
                    <a:lnTo>
                      <a:pt x="82" y="531"/>
                    </a:lnTo>
                    <a:lnTo>
                      <a:pt x="85" y="534"/>
                    </a:lnTo>
                    <a:lnTo>
                      <a:pt x="89" y="539"/>
                    </a:lnTo>
                    <a:lnTo>
                      <a:pt x="90" y="544"/>
                    </a:lnTo>
                    <a:lnTo>
                      <a:pt x="91" y="551"/>
                    </a:lnTo>
                    <a:lnTo>
                      <a:pt x="90" y="558"/>
                    </a:lnTo>
                    <a:lnTo>
                      <a:pt x="90" y="566"/>
                    </a:lnTo>
                    <a:lnTo>
                      <a:pt x="84" y="597"/>
                    </a:lnTo>
                    <a:lnTo>
                      <a:pt x="80" y="622"/>
                    </a:lnTo>
                    <a:lnTo>
                      <a:pt x="84" y="622"/>
                    </a:lnTo>
                    <a:lnTo>
                      <a:pt x="89" y="623"/>
                    </a:lnTo>
                    <a:lnTo>
                      <a:pt x="93" y="624"/>
                    </a:lnTo>
                    <a:lnTo>
                      <a:pt x="97" y="626"/>
                    </a:lnTo>
                    <a:lnTo>
                      <a:pt x="99" y="629"/>
                    </a:lnTo>
                    <a:lnTo>
                      <a:pt x="101" y="631"/>
                    </a:lnTo>
                    <a:lnTo>
                      <a:pt x="103" y="634"/>
                    </a:lnTo>
                    <a:lnTo>
                      <a:pt x="106" y="638"/>
                    </a:lnTo>
                    <a:lnTo>
                      <a:pt x="106" y="641"/>
                    </a:lnTo>
                    <a:lnTo>
                      <a:pt x="107" y="646"/>
                    </a:lnTo>
                    <a:lnTo>
                      <a:pt x="106" y="649"/>
                    </a:lnTo>
                    <a:lnTo>
                      <a:pt x="106" y="653"/>
                    </a:lnTo>
                    <a:lnTo>
                      <a:pt x="103" y="657"/>
                    </a:lnTo>
                    <a:lnTo>
                      <a:pt x="101" y="660"/>
                    </a:lnTo>
                    <a:lnTo>
                      <a:pt x="99" y="663"/>
                    </a:lnTo>
                    <a:lnTo>
                      <a:pt x="96" y="666"/>
                    </a:lnTo>
                    <a:lnTo>
                      <a:pt x="78" y="676"/>
                    </a:lnTo>
                    <a:lnTo>
                      <a:pt x="53" y="692"/>
                    </a:lnTo>
                    <a:lnTo>
                      <a:pt x="25" y="709"/>
                    </a:lnTo>
                    <a:lnTo>
                      <a:pt x="0" y="724"/>
                    </a:lnTo>
                    <a:lnTo>
                      <a:pt x="3" y="733"/>
                    </a:lnTo>
                    <a:lnTo>
                      <a:pt x="10" y="742"/>
                    </a:lnTo>
                    <a:lnTo>
                      <a:pt x="17" y="750"/>
                    </a:lnTo>
                    <a:lnTo>
                      <a:pt x="26" y="758"/>
                    </a:lnTo>
                    <a:lnTo>
                      <a:pt x="33" y="752"/>
                    </a:lnTo>
                    <a:lnTo>
                      <a:pt x="40" y="746"/>
                    </a:lnTo>
                    <a:lnTo>
                      <a:pt x="44" y="740"/>
                    </a:lnTo>
                    <a:lnTo>
                      <a:pt x="47" y="736"/>
                    </a:lnTo>
                    <a:lnTo>
                      <a:pt x="44" y="740"/>
                    </a:lnTo>
                    <a:lnTo>
                      <a:pt x="40" y="746"/>
                    </a:lnTo>
                    <a:lnTo>
                      <a:pt x="33" y="752"/>
                    </a:lnTo>
                    <a:lnTo>
                      <a:pt x="26" y="758"/>
                    </a:lnTo>
                    <a:lnTo>
                      <a:pt x="36" y="768"/>
                    </a:lnTo>
                    <a:lnTo>
                      <a:pt x="48" y="776"/>
                    </a:lnTo>
                    <a:lnTo>
                      <a:pt x="58" y="783"/>
                    </a:lnTo>
                    <a:lnTo>
                      <a:pt x="68" y="790"/>
                    </a:lnTo>
                    <a:lnTo>
                      <a:pt x="75" y="796"/>
                    </a:lnTo>
                    <a:lnTo>
                      <a:pt x="83" y="802"/>
                    </a:lnTo>
                    <a:lnTo>
                      <a:pt x="91" y="806"/>
                    </a:lnTo>
                    <a:lnTo>
                      <a:pt x="100" y="810"/>
                    </a:lnTo>
                    <a:lnTo>
                      <a:pt x="117" y="816"/>
                    </a:lnTo>
                    <a:lnTo>
                      <a:pt x="134" y="823"/>
                    </a:lnTo>
                    <a:lnTo>
                      <a:pt x="152" y="828"/>
                    </a:lnTo>
                    <a:lnTo>
                      <a:pt x="171" y="834"/>
                    </a:lnTo>
                    <a:lnTo>
                      <a:pt x="188" y="840"/>
                    </a:lnTo>
                    <a:lnTo>
                      <a:pt x="205" y="848"/>
                    </a:lnTo>
                    <a:lnTo>
                      <a:pt x="198" y="847"/>
                    </a:lnTo>
                    <a:lnTo>
                      <a:pt x="191" y="848"/>
                    </a:lnTo>
                    <a:lnTo>
                      <a:pt x="184" y="851"/>
                    </a:lnTo>
                    <a:lnTo>
                      <a:pt x="178" y="853"/>
                    </a:lnTo>
                    <a:lnTo>
                      <a:pt x="165" y="859"/>
                    </a:lnTo>
                    <a:lnTo>
                      <a:pt x="152" y="865"/>
                    </a:lnTo>
                    <a:lnTo>
                      <a:pt x="146" y="895"/>
                    </a:lnTo>
                    <a:lnTo>
                      <a:pt x="139" y="926"/>
                    </a:lnTo>
                    <a:lnTo>
                      <a:pt x="134" y="941"/>
                    </a:lnTo>
                    <a:lnTo>
                      <a:pt x="129" y="955"/>
                    </a:lnTo>
                    <a:lnTo>
                      <a:pt x="122" y="969"/>
                    </a:lnTo>
                    <a:lnTo>
                      <a:pt x="114" y="982"/>
                    </a:lnTo>
                    <a:lnTo>
                      <a:pt x="93" y="1003"/>
                    </a:lnTo>
                    <a:lnTo>
                      <a:pt x="74" y="1027"/>
                    </a:lnTo>
                    <a:lnTo>
                      <a:pt x="69" y="1033"/>
                    </a:lnTo>
                    <a:lnTo>
                      <a:pt x="66" y="1040"/>
                    </a:lnTo>
                    <a:lnTo>
                      <a:pt x="64" y="1047"/>
                    </a:lnTo>
                    <a:lnTo>
                      <a:pt x="62" y="1052"/>
                    </a:lnTo>
                    <a:lnTo>
                      <a:pt x="61" y="1059"/>
                    </a:lnTo>
                    <a:lnTo>
                      <a:pt x="62" y="1066"/>
                    </a:lnTo>
                    <a:lnTo>
                      <a:pt x="65" y="1073"/>
                    </a:lnTo>
                    <a:lnTo>
                      <a:pt x="69" y="1081"/>
                    </a:lnTo>
                    <a:lnTo>
                      <a:pt x="74" y="1091"/>
                    </a:lnTo>
                    <a:lnTo>
                      <a:pt x="77" y="1102"/>
                    </a:lnTo>
                    <a:lnTo>
                      <a:pt x="80" y="1116"/>
                    </a:lnTo>
                    <a:lnTo>
                      <a:pt x="81" y="1130"/>
                    </a:lnTo>
                    <a:lnTo>
                      <a:pt x="83" y="1142"/>
                    </a:lnTo>
                    <a:lnTo>
                      <a:pt x="86" y="1155"/>
                    </a:lnTo>
                    <a:lnTo>
                      <a:pt x="89" y="1159"/>
                    </a:lnTo>
                    <a:lnTo>
                      <a:pt x="91" y="1164"/>
                    </a:lnTo>
                    <a:lnTo>
                      <a:pt x="94" y="1167"/>
                    </a:lnTo>
                    <a:lnTo>
                      <a:pt x="99" y="1171"/>
                    </a:lnTo>
                    <a:lnTo>
                      <a:pt x="105" y="1173"/>
                    </a:lnTo>
                    <a:lnTo>
                      <a:pt x="110" y="1175"/>
                    </a:lnTo>
                    <a:lnTo>
                      <a:pt x="117" y="1176"/>
                    </a:lnTo>
                    <a:lnTo>
                      <a:pt x="124" y="1176"/>
                    </a:lnTo>
                    <a:lnTo>
                      <a:pt x="138" y="1176"/>
                    </a:lnTo>
                    <a:lnTo>
                      <a:pt x="152" y="1173"/>
                    </a:lnTo>
                    <a:lnTo>
                      <a:pt x="181" y="1165"/>
                    </a:lnTo>
                    <a:lnTo>
                      <a:pt x="206" y="1158"/>
                    </a:lnTo>
                    <a:lnTo>
                      <a:pt x="206" y="1172"/>
                    </a:lnTo>
                    <a:lnTo>
                      <a:pt x="208" y="1187"/>
                    </a:lnTo>
                    <a:lnTo>
                      <a:pt x="209" y="1195"/>
                    </a:lnTo>
                    <a:lnTo>
                      <a:pt x="208" y="1203"/>
                    </a:lnTo>
                    <a:lnTo>
                      <a:pt x="206" y="1209"/>
                    </a:lnTo>
                    <a:lnTo>
                      <a:pt x="201" y="1216"/>
                    </a:lnTo>
                    <a:lnTo>
                      <a:pt x="215" y="1228"/>
                    </a:lnTo>
                    <a:lnTo>
                      <a:pt x="232" y="1242"/>
                    </a:lnTo>
                    <a:lnTo>
                      <a:pt x="241" y="1249"/>
                    </a:lnTo>
                    <a:lnTo>
                      <a:pt x="250" y="1254"/>
                    </a:lnTo>
                    <a:lnTo>
                      <a:pt x="255" y="1255"/>
                    </a:lnTo>
                    <a:lnTo>
                      <a:pt x="258" y="1255"/>
                    </a:lnTo>
                    <a:lnTo>
                      <a:pt x="263" y="1254"/>
                    </a:lnTo>
                    <a:lnTo>
                      <a:pt x="265" y="1252"/>
                    </a:lnTo>
                    <a:lnTo>
                      <a:pt x="271" y="1247"/>
                    </a:lnTo>
                    <a:lnTo>
                      <a:pt x="275" y="1242"/>
                    </a:lnTo>
                    <a:lnTo>
                      <a:pt x="278" y="1238"/>
                    </a:lnTo>
                    <a:lnTo>
                      <a:pt x="281" y="1232"/>
                    </a:lnTo>
                    <a:lnTo>
                      <a:pt x="285" y="1224"/>
                    </a:lnTo>
                    <a:lnTo>
                      <a:pt x="287" y="1216"/>
                    </a:lnTo>
                    <a:lnTo>
                      <a:pt x="290" y="1208"/>
                    </a:lnTo>
                    <a:lnTo>
                      <a:pt x="296" y="1201"/>
                    </a:lnTo>
                    <a:lnTo>
                      <a:pt x="299" y="1198"/>
                    </a:lnTo>
                    <a:lnTo>
                      <a:pt x="304" y="1196"/>
                    </a:lnTo>
                    <a:lnTo>
                      <a:pt x="311" y="1192"/>
                    </a:lnTo>
                    <a:lnTo>
                      <a:pt x="318" y="1190"/>
                    </a:lnTo>
                    <a:lnTo>
                      <a:pt x="322" y="1188"/>
                    </a:lnTo>
                    <a:lnTo>
                      <a:pt x="327" y="1185"/>
                    </a:lnTo>
                    <a:lnTo>
                      <a:pt x="331" y="1182"/>
                    </a:lnTo>
                    <a:lnTo>
                      <a:pt x="334" y="1179"/>
                    </a:lnTo>
                    <a:lnTo>
                      <a:pt x="339" y="1171"/>
                    </a:lnTo>
                    <a:lnTo>
                      <a:pt x="344" y="1162"/>
                    </a:lnTo>
                    <a:lnTo>
                      <a:pt x="348" y="1155"/>
                    </a:lnTo>
                    <a:lnTo>
                      <a:pt x="353" y="1148"/>
                    </a:lnTo>
                    <a:lnTo>
                      <a:pt x="356" y="1144"/>
                    </a:lnTo>
                    <a:lnTo>
                      <a:pt x="361" y="1143"/>
                    </a:lnTo>
                    <a:lnTo>
                      <a:pt x="365" y="1142"/>
                    </a:lnTo>
                    <a:lnTo>
                      <a:pt x="370" y="1142"/>
                    </a:lnTo>
                    <a:lnTo>
                      <a:pt x="380" y="1141"/>
                    </a:lnTo>
                    <a:lnTo>
                      <a:pt x="390" y="1139"/>
                    </a:lnTo>
                    <a:lnTo>
                      <a:pt x="400" y="1136"/>
                    </a:lnTo>
                    <a:lnTo>
                      <a:pt x="408" y="1132"/>
                    </a:lnTo>
                    <a:lnTo>
                      <a:pt x="420" y="1127"/>
                    </a:lnTo>
                    <a:lnTo>
                      <a:pt x="433" y="1124"/>
                    </a:lnTo>
                    <a:lnTo>
                      <a:pt x="439" y="1123"/>
                    </a:lnTo>
                    <a:lnTo>
                      <a:pt x="446" y="1124"/>
                    </a:lnTo>
                    <a:lnTo>
                      <a:pt x="453" y="1126"/>
                    </a:lnTo>
                    <a:lnTo>
                      <a:pt x="461" y="1131"/>
                    </a:lnTo>
                    <a:lnTo>
                      <a:pt x="468" y="1135"/>
                    </a:lnTo>
                    <a:lnTo>
                      <a:pt x="474" y="1140"/>
                    </a:lnTo>
                    <a:lnTo>
                      <a:pt x="479" y="1146"/>
                    </a:lnTo>
                    <a:lnTo>
                      <a:pt x="485" y="1151"/>
                    </a:lnTo>
                    <a:lnTo>
                      <a:pt x="493" y="1163"/>
                    </a:lnTo>
                    <a:lnTo>
                      <a:pt x="501" y="1175"/>
                    </a:lnTo>
                    <a:lnTo>
                      <a:pt x="508" y="1188"/>
                    </a:lnTo>
                    <a:lnTo>
                      <a:pt x="515" y="1200"/>
                    </a:lnTo>
                    <a:lnTo>
                      <a:pt x="523" y="1213"/>
                    </a:lnTo>
                    <a:lnTo>
                      <a:pt x="533" y="1225"/>
                    </a:lnTo>
                    <a:lnTo>
                      <a:pt x="545" y="1240"/>
                    </a:lnTo>
                    <a:lnTo>
                      <a:pt x="561" y="1253"/>
                    </a:lnTo>
                    <a:lnTo>
                      <a:pt x="577" y="1265"/>
                    </a:lnTo>
                    <a:lnTo>
                      <a:pt x="593" y="1277"/>
                    </a:lnTo>
                    <a:lnTo>
                      <a:pt x="627" y="1299"/>
                    </a:lnTo>
                    <a:lnTo>
                      <a:pt x="659" y="1322"/>
                    </a:lnTo>
                    <a:lnTo>
                      <a:pt x="679" y="1333"/>
                    </a:lnTo>
                    <a:lnTo>
                      <a:pt x="706" y="1347"/>
                    </a:lnTo>
                    <a:lnTo>
                      <a:pt x="720" y="1354"/>
                    </a:lnTo>
                    <a:lnTo>
                      <a:pt x="731" y="1362"/>
                    </a:lnTo>
                    <a:lnTo>
                      <a:pt x="735" y="1365"/>
                    </a:lnTo>
                    <a:lnTo>
                      <a:pt x="739" y="1369"/>
                    </a:lnTo>
                    <a:lnTo>
                      <a:pt x="741" y="1373"/>
                    </a:lnTo>
                    <a:lnTo>
                      <a:pt x="742" y="1377"/>
                    </a:lnTo>
                    <a:lnTo>
                      <a:pt x="742" y="1381"/>
                    </a:lnTo>
                    <a:lnTo>
                      <a:pt x="741" y="1385"/>
                    </a:lnTo>
                    <a:lnTo>
                      <a:pt x="738" y="1388"/>
                    </a:lnTo>
                    <a:lnTo>
                      <a:pt x="734" y="1392"/>
                    </a:lnTo>
                    <a:lnTo>
                      <a:pt x="724" y="1397"/>
                    </a:lnTo>
                    <a:lnTo>
                      <a:pt x="712" y="1401"/>
                    </a:lnTo>
                    <a:lnTo>
                      <a:pt x="685" y="1405"/>
                    </a:lnTo>
                    <a:lnTo>
                      <a:pt x="667" y="1410"/>
                    </a:lnTo>
                    <a:lnTo>
                      <a:pt x="661" y="1419"/>
                    </a:lnTo>
                    <a:lnTo>
                      <a:pt x="657" y="1430"/>
                    </a:lnTo>
                    <a:lnTo>
                      <a:pt x="656" y="1436"/>
                    </a:lnTo>
                    <a:lnTo>
                      <a:pt x="655" y="1442"/>
                    </a:lnTo>
                    <a:lnTo>
                      <a:pt x="656" y="1447"/>
                    </a:lnTo>
                    <a:lnTo>
                      <a:pt x="656" y="1453"/>
                    </a:lnTo>
                    <a:lnTo>
                      <a:pt x="663" y="1455"/>
                    </a:lnTo>
                    <a:lnTo>
                      <a:pt x="667" y="1459"/>
                    </a:lnTo>
                    <a:lnTo>
                      <a:pt x="673" y="1462"/>
                    </a:lnTo>
                    <a:lnTo>
                      <a:pt x="676" y="1466"/>
                    </a:lnTo>
                    <a:lnTo>
                      <a:pt x="685" y="1475"/>
                    </a:lnTo>
                    <a:lnTo>
                      <a:pt x="692" y="1484"/>
                    </a:lnTo>
                    <a:lnTo>
                      <a:pt x="700" y="1493"/>
                    </a:lnTo>
                    <a:lnTo>
                      <a:pt x="708" y="1501"/>
                    </a:lnTo>
                    <a:lnTo>
                      <a:pt x="714" y="1504"/>
                    </a:lnTo>
                    <a:lnTo>
                      <a:pt x="718" y="1507"/>
                    </a:lnTo>
                    <a:lnTo>
                      <a:pt x="724" y="1509"/>
                    </a:lnTo>
                    <a:lnTo>
                      <a:pt x="731" y="1510"/>
                    </a:lnTo>
                    <a:lnTo>
                      <a:pt x="732" y="1518"/>
                    </a:lnTo>
                    <a:lnTo>
                      <a:pt x="733" y="1525"/>
                    </a:lnTo>
                    <a:lnTo>
                      <a:pt x="734" y="1530"/>
                    </a:lnTo>
                    <a:lnTo>
                      <a:pt x="737" y="1535"/>
                    </a:lnTo>
                    <a:lnTo>
                      <a:pt x="739" y="1538"/>
                    </a:lnTo>
                    <a:lnTo>
                      <a:pt x="742" y="1541"/>
                    </a:lnTo>
                    <a:lnTo>
                      <a:pt x="746" y="1543"/>
                    </a:lnTo>
                    <a:lnTo>
                      <a:pt x="749" y="1545"/>
                    </a:lnTo>
                    <a:lnTo>
                      <a:pt x="758" y="1546"/>
                    </a:lnTo>
                    <a:lnTo>
                      <a:pt x="767" y="1546"/>
                    </a:lnTo>
                    <a:lnTo>
                      <a:pt x="778" y="1545"/>
                    </a:lnTo>
                    <a:lnTo>
                      <a:pt x="789" y="1543"/>
                    </a:lnTo>
                    <a:lnTo>
                      <a:pt x="804" y="1540"/>
                    </a:lnTo>
                    <a:lnTo>
                      <a:pt x="817" y="1538"/>
                    </a:lnTo>
                    <a:lnTo>
                      <a:pt x="828" y="1540"/>
                    </a:lnTo>
                    <a:lnTo>
                      <a:pt x="836" y="1541"/>
                    </a:lnTo>
                    <a:lnTo>
                      <a:pt x="844" y="1542"/>
                    </a:lnTo>
                    <a:lnTo>
                      <a:pt x="849" y="1544"/>
                    </a:lnTo>
                    <a:lnTo>
                      <a:pt x="855" y="1546"/>
                    </a:lnTo>
                    <a:lnTo>
                      <a:pt x="860" y="1550"/>
                    </a:lnTo>
                    <a:lnTo>
                      <a:pt x="863" y="1554"/>
                    </a:lnTo>
                    <a:lnTo>
                      <a:pt x="866" y="1559"/>
                    </a:lnTo>
                    <a:lnTo>
                      <a:pt x="870" y="1569"/>
                    </a:lnTo>
                    <a:lnTo>
                      <a:pt x="872" y="1582"/>
                    </a:lnTo>
                    <a:lnTo>
                      <a:pt x="874" y="1597"/>
                    </a:lnTo>
                    <a:lnTo>
                      <a:pt x="876" y="1614"/>
                    </a:lnTo>
                    <a:lnTo>
                      <a:pt x="882" y="1612"/>
                    </a:lnTo>
                    <a:lnTo>
                      <a:pt x="890" y="1614"/>
                    </a:lnTo>
                    <a:lnTo>
                      <a:pt x="897" y="1615"/>
                    </a:lnTo>
                    <a:lnTo>
                      <a:pt x="905" y="1617"/>
                    </a:lnTo>
                    <a:lnTo>
                      <a:pt x="919" y="1623"/>
                    </a:lnTo>
                    <a:lnTo>
                      <a:pt x="934" y="1631"/>
                    </a:lnTo>
                    <a:lnTo>
                      <a:pt x="947" y="1639"/>
                    </a:lnTo>
                    <a:lnTo>
                      <a:pt x="961" y="1647"/>
                    </a:lnTo>
                    <a:lnTo>
                      <a:pt x="976" y="1653"/>
                    </a:lnTo>
                    <a:lnTo>
                      <a:pt x="989" y="1658"/>
                    </a:lnTo>
                    <a:lnTo>
                      <a:pt x="1003" y="1660"/>
                    </a:lnTo>
                    <a:lnTo>
                      <a:pt x="1013" y="1664"/>
                    </a:lnTo>
                    <a:lnTo>
                      <a:pt x="1022" y="1668"/>
                    </a:lnTo>
                    <a:lnTo>
                      <a:pt x="1029" y="1673"/>
                    </a:lnTo>
                    <a:lnTo>
                      <a:pt x="1034" y="1680"/>
                    </a:lnTo>
                    <a:lnTo>
                      <a:pt x="1038" y="1688"/>
                    </a:lnTo>
                    <a:lnTo>
                      <a:pt x="1041" y="1697"/>
                    </a:lnTo>
                    <a:lnTo>
                      <a:pt x="1042" y="1709"/>
                    </a:lnTo>
                    <a:lnTo>
                      <a:pt x="1068" y="1709"/>
                    </a:lnTo>
                    <a:lnTo>
                      <a:pt x="1093" y="1709"/>
                    </a:lnTo>
                    <a:lnTo>
                      <a:pt x="1106" y="1709"/>
                    </a:lnTo>
                    <a:lnTo>
                      <a:pt x="1118" y="1709"/>
                    </a:lnTo>
                    <a:lnTo>
                      <a:pt x="1131" y="1710"/>
                    </a:lnTo>
                    <a:lnTo>
                      <a:pt x="1143" y="1713"/>
                    </a:lnTo>
                    <a:lnTo>
                      <a:pt x="1152" y="1715"/>
                    </a:lnTo>
                    <a:lnTo>
                      <a:pt x="1160" y="1715"/>
                    </a:lnTo>
                    <a:lnTo>
                      <a:pt x="1169" y="1715"/>
                    </a:lnTo>
                    <a:lnTo>
                      <a:pt x="1177" y="1715"/>
                    </a:lnTo>
                    <a:lnTo>
                      <a:pt x="1193" y="1713"/>
                    </a:lnTo>
                    <a:lnTo>
                      <a:pt x="1209" y="1709"/>
                    </a:lnTo>
                    <a:lnTo>
                      <a:pt x="1225" y="1706"/>
                    </a:lnTo>
                    <a:lnTo>
                      <a:pt x="1240" y="1704"/>
                    </a:lnTo>
                    <a:lnTo>
                      <a:pt x="1248" y="1704"/>
                    </a:lnTo>
                    <a:lnTo>
                      <a:pt x="1256" y="1704"/>
                    </a:lnTo>
                    <a:lnTo>
                      <a:pt x="1263" y="1704"/>
                    </a:lnTo>
                    <a:lnTo>
                      <a:pt x="1271" y="1705"/>
                    </a:lnTo>
                    <a:lnTo>
                      <a:pt x="1272" y="1718"/>
                    </a:lnTo>
                    <a:lnTo>
                      <a:pt x="1272" y="1732"/>
                    </a:lnTo>
                    <a:lnTo>
                      <a:pt x="1272" y="1746"/>
                    </a:lnTo>
                    <a:lnTo>
                      <a:pt x="1273" y="1759"/>
                    </a:lnTo>
                    <a:lnTo>
                      <a:pt x="1281" y="1757"/>
                    </a:lnTo>
                    <a:lnTo>
                      <a:pt x="1289" y="1756"/>
                    </a:lnTo>
                    <a:lnTo>
                      <a:pt x="1297" y="1756"/>
                    </a:lnTo>
                    <a:lnTo>
                      <a:pt x="1305" y="1757"/>
                    </a:lnTo>
                    <a:lnTo>
                      <a:pt x="1306" y="1762"/>
                    </a:lnTo>
                    <a:lnTo>
                      <a:pt x="1308" y="1766"/>
                    </a:lnTo>
                    <a:lnTo>
                      <a:pt x="1311" y="1768"/>
                    </a:lnTo>
                    <a:lnTo>
                      <a:pt x="1314" y="1771"/>
                    </a:lnTo>
                    <a:lnTo>
                      <a:pt x="1321" y="1773"/>
                    </a:lnTo>
                    <a:lnTo>
                      <a:pt x="1329" y="1774"/>
                    </a:lnTo>
                    <a:lnTo>
                      <a:pt x="1333" y="1774"/>
                    </a:lnTo>
                    <a:lnTo>
                      <a:pt x="1337" y="1775"/>
                    </a:lnTo>
                    <a:lnTo>
                      <a:pt x="1340" y="1778"/>
                    </a:lnTo>
                    <a:lnTo>
                      <a:pt x="1344" y="1780"/>
                    </a:lnTo>
                    <a:lnTo>
                      <a:pt x="1346" y="1784"/>
                    </a:lnTo>
                    <a:lnTo>
                      <a:pt x="1348" y="1789"/>
                    </a:lnTo>
                    <a:lnTo>
                      <a:pt x="1348" y="1796"/>
                    </a:lnTo>
                    <a:lnTo>
                      <a:pt x="1348" y="1805"/>
                    </a:lnTo>
                    <a:lnTo>
                      <a:pt x="1361" y="1805"/>
                    </a:lnTo>
                    <a:lnTo>
                      <a:pt x="1372" y="1805"/>
                    </a:lnTo>
                    <a:lnTo>
                      <a:pt x="1385" y="1805"/>
                    </a:lnTo>
                    <a:lnTo>
                      <a:pt x="1396" y="1804"/>
                    </a:lnTo>
                    <a:lnTo>
                      <a:pt x="1408" y="1788"/>
                    </a:lnTo>
                    <a:lnTo>
                      <a:pt x="1424" y="1765"/>
                    </a:lnTo>
                    <a:lnTo>
                      <a:pt x="1445" y="1738"/>
                    </a:lnTo>
                    <a:lnTo>
                      <a:pt x="1465" y="1712"/>
                    </a:lnTo>
                    <a:lnTo>
                      <a:pt x="1454" y="1707"/>
                    </a:lnTo>
                    <a:lnTo>
                      <a:pt x="1443" y="1702"/>
                    </a:lnTo>
                    <a:lnTo>
                      <a:pt x="1437" y="1699"/>
                    </a:lnTo>
                    <a:lnTo>
                      <a:pt x="1432" y="1696"/>
                    </a:lnTo>
                    <a:lnTo>
                      <a:pt x="1429" y="1692"/>
                    </a:lnTo>
                    <a:lnTo>
                      <a:pt x="1426" y="1688"/>
                    </a:lnTo>
                    <a:lnTo>
                      <a:pt x="1424" y="1683"/>
                    </a:lnTo>
                    <a:lnTo>
                      <a:pt x="1423" y="1679"/>
                    </a:lnTo>
                    <a:lnTo>
                      <a:pt x="1422" y="1673"/>
                    </a:lnTo>
                    <a:lnTo>
                      <a:pt x="1423" y="1668"/>
                    </a:lnTo>
                    <a:lnTo>
                      <a:pt x="1426" y="1659"/>
                    </a:lnTo>
                    <a:lnTo>
                      <a:pt x="1430" y="1650"/>
                    </a:lnTo>
                    <a:lnTo>
                      <a:pt x="1441" y="1632"/>
                    </a:lnTo>
                    <a:lnTo>
                      <a:pt x="1454" y="1617"/>
                    </a:lnTo>
                    <a:lnTo>
                      <a:pt x="1464" y="1606"/>
                    </a:lnTo>
                    <a:lnTo>
                      <a:pt x="1473" y="1594"/>
                    </a:lnTo>
                    <a:lnTo>
                      <a:pt x="1482" y="1582"/>
                    </a:lnTo>
                    <a:lnTo>
                      <a:pt x="1490" y="1569"/>
                    </a:lnTo>
                    <a:lnTo>
                      <a:pt x="1505" y="1543"/>
                    </a:lnTo>
                    <a:lnTo>
                      <a:pt x="1520" y="1516"/>
                    </a:lnTo>
                    <a:lnTo>
                      <a:pt x="1529" y="1494"/>
                    </a:lnTo>
                    <a:lnTo>
                      <a:pt x="1538" y="1469"/>
                    </a:lnTo>
                    <a:lnTo>
                      <a:pt x="1543" y="1458"/>
                    </a:lnTo>
                    <a:lnTo>
                      <a:pt x="1549" y="1447"/>
                    </a:lnTo>
                    <a:lnTo>
                      <a:pt x="1554" y="1437"/>
                    </a:lnTo>
                    <a:lnTo>
                      <a:pt x="1561" y="1429"/>
                    </a:lnTo>
                    <a:lnTo>
                      <a:pt x="1563" y="1421"/>
                    </a:lnTo>
                    <a:lnTo>
                      <a:pt x="1566" y="1412"/>
                    </a:lnTo>
                    <a:lnTo>
                      <a:pt x="1576" y="1412"/>
                    </a:lnTo>
                    <a:lnTo>
                      <a:pt x="1585" y="1411"/>
                    </a:lnTo>
                    <a:lnTo>
                      <a:pt x="1594" y="1411"/>
                    </a:lnTo>
                    <a:lnTo>
                      <a:pt x="1602" y="1411"/>
                    </a:lnTo>
                    <a:lnTo>
                      <a:pt x="1604" y="1405"/>
                    </a:lnTo>
                    <a:lnTo>
                      <a:pt x="1604" y="1401"/>
                    </a:lnTo>
                    <a:lnTo>
                      <a:pt x="1604" y="1395"/>
                    </a:lnTo>
                    <a:lnTo>
                      <a:pt x="1603" y="1390"/>
                    </a:lnTo>
                    <a:lnTo>
                      <a:pt x="1601" y="1387"/>
                    </a:lnTo>
                    <a:lnTo>
                      <a:pt x="1597" y="1384"/>
                    </a:lnTo>
                    <a:lnTo>
                      <a:pt x="1594" y="1381"/>
                    </a:lnTo>
                    <a:lnTo>
                      <a:pt x="1588" y="1380"/>
                    </a:lnTo>
                    <a:lnTo>
                      <a:pt x="1579" y="1356"/>
                    </a:lnTo>
                    <a:lnTo>
                      <a:pt x="1570" y="1331"/>
                    </a:lnTo>
                    <a:lnTo>
                      <a:pt x="1567" y="1319"/>
                    </a:lnTo>
                    <a:lnTo>
                      <a:pt x="1566" y="1305"/>
                    </a:lnTo>
                    <a:lnTo>
                      <a:pt x="1566" y="1299"/>
                    </a:lnTo>
                    <a:lnTo>
                      <a:pt x="1566" y="1292"/>
                    </a:lnTo>
                    <a:lnTo>
                      <a:pt x="1567" y="1287"/>
                    </a:lnTo>
                    <a:lnTo>
                      <a:pt x="1569" y="1280"/>
                    </a:lnTo>
                    <a:lnTo>
                      <a:pt x="1571" y="1279"/>
                    </a:lnTo>
                    <a:lnTo>
                      <a:pt x="1575" y="1277"/>
                    </a:lnTo>
                    <a:lnTo>
                      <a:pt x="1576" y="1274"/>
                    </a:lnTo>
                    <a:lnTo>
                      <a:pt x="1578" y="1272"/>
                    </a:lnTo>
                    <a:lnTo>
                      <a:pt x="1580" y="1265"/>
                    </a:lnTo>
                    <a:lnTo>
                      <a:pt x="1582" y="1258"/>
                    </a:lnTo>
                    <a:lnTo>
                      <a:pt x="1583" y="1252"/>
                    </a:lnTo>
                    <a:lnTo>
                      <a:pt x="1583" y="1244"/>
                    </a:lnTo>
                    <a:lnTo>
                      <a:pt x="1585" y="1237"/>
                    </a:lnTo>
                    <a:lnTo>
                      <a:pt x="1587" y="1231"/>
                    </a:lnTo>
                    <a:lnTo>
                      <a:pt x="1593" y="1224"/>
                    </a:lnTo>
                    <a:lnTo>
                      <a:pt x="1599" y="1220"/>
                    </a:lnTo>
                    <a:lnTo>
                      <a:pt x="1604" y="1217"/>
                    </a:lnTo>
                    <a:lnTo>
                      <a:pt x="1610" y="1215"/>
                    </a:lnTo>
                    <a:lnTo>
                      <a:pt x="1616" y="1214"/>
                    </a:lnTo>
                    <a:lnTo>
                      <a:pt x="1623" y="1213"/>
                    </a:lnTo>
                    <a:lnTo>
                      <a:pt x="1628" y="1209"/>
                    </a:lnTo>
                    <a:lnTo>
                      <a:pt x="1634" y="1205"/>
                    </a:lnTo>
                    <a:lnTo>
                      <a:pt x="1638" y="1198"/>
                    </a:lnTo>
                    <a:lnTo>
                      <a:pt x="1641" y="1192"/>
                    </a:lnTo>
                    <a:lnTo>
                      <a:pt x="1643" y="1184"/>
                    </a:lnTo>
                    <a:lnTo>
                      <a:pt x="1643" y="1177"/>
                    </a:lnTo>
                    <a:lnTo>
                      <a:pt x="1643" y="1160"/>
                    </a:lnTo>
                    <a:lnTo>
                      <a:pt x="1640" y="1143"/>
                    </a:lnTo>
                    <a:lnTo>
                      <a:pt x="1636" y="1126"/>
                    </a:lnTo>
                    <a:lnTo>
                      <a:pt x="1633" y="1109"/>
                    </a:lnTo>
                    <a:lnTo>
                      <a:pt x="1632" y="1101"/>
                    </a:lnTo>
                    <a:lnTo>
                      <a:pt x="1632" y="1093"/>
                    </a:lnTo>
                    <a:lnTo>
                      <a:pt x="1633" y="1086"/>
                    </a:lnTo>
                    <a:lnTo>
                      <a:pt x="1634" y="1080"/>
                    </a:lnTo>
                    <a:lnTo>
                      <a:pt x="1637" y="1073"/>
                    </a:lnTo>
                    <a:lnTo>
                      <a:pt x="1642" y="1066"/>
                    </a:lnTo>
                    <a:lnTo>
                      <a:pt x="1649" y="1062"/>
                    </a:lnTo>
                    <a:lnTo>
                      <a:pt x="1654" y="1059"/>
                    </a:lnTo>
                    <a:lnTo>
                      <a:pt x="1669" y="1053"/>
                    </a:lnTo>
                    <a:lnTo>
                      <a:pt x="1684" y="1049"/>
                    </a:lnTo>
                    <a:lnTo>
                      <a:pt x="1692" y="1045"/>
                    </a:lnTo>
                    <a:lnTo>
                      <a:pt x="1699" y="1041"/>
                    </a:lnTo>
                    <a:lnTo>
                      <a:pt x="1705" y="1036"/>
                    </a:lnTo>
                    <a:lnTo>
                      <a:pt x="1710" y="1031"/>
                    </a:lnTo>
                    <a:lnTo>
                      <a:pt x="1714" y="1024"/>
                    </a:lnTo>
                    <a:lnTo>
                      <a:pt x="1717" y="1017"/>
                    </a:lnTo>
                    <a:lnTo>
                      <a:pt x="1720" y="1009"/>
                    </a:lnTo>
                    <a:lnTo>
                      <a:pt x="1724" y="1000"/>
                    </a:lnTo>
                    <a:lnTo>
                      <a:pt x="1727" y="986"/>
                    </a:lnTo>
                    <a:lnTo>
                      <a:pt x="1731" y="971"/>
                    </a:lnTo>
                    <a:lnTo>
                      <a:pt x="1733" y="963"/>
                    </a:lnTo>
                    <a:lnTo>
                      <a:pt x="1735" y="957"/>
                    </a:lnTo>
                    <a:lnTo>
                      <a:pt x="1740" y="951"/>
                    </a:lnTo>
                    <a:lnTo>
                      <a:pt x="1746" y="945"/>
                    </a:lnTo>
                    <a:lnTo>
                      <a:pt x="1751" y="942"/>
                    </a:lnTo>
                    <a:lnTo>
                      <a:pt x="1758" y="939"/>
                    </a:lnTo>
                    <a:lnTo>
                      <a:pt x="1766" y="938"/>
                    </a:lnTo>
                    <a:lnTo>
                      <a:pt x="1774" y="937"/>
                    </a:lnTo>
                    <a:lnTo>
                      <a:pt x="1791" y="936"/>
                    </a:lnTo>
                    <a:lnTo>
                      <a:pt x="1806" y="935"/>
                    </a:lnTo>
                    <a:lnTo>
                      <a:pt x="1809" y="925"/>
                    </a:lnTo>
                    <a:lnTo>
                      <a:pt x="1816" y="914"/>
                    </a:lnTo>
                    <a:lnTo>
                      <a:pt x="1823" y="904"/>
                    </a:lnTo>
                    <a:lnTo>
                      <a:pt x="1831" y="893"/>
                    </a:lnTo>
                    <a:lnTo>
                      <a:pt x="1840" y="883"/>
                    </a:lnTo>
                    <a:lnTo>
                      <a:pt x="1848" y="872"/>
                    </a:lnTo>
                    <a:lnTo>
                      <a:pt x="1855" y="862"/>
                    </a:lnTo>
                    <a:lnTo>
                      <a:pt x="1861" y="852"/>
                    </a:lnTo>
                    <a:lnTo>
                      <a:pt x="1866" y="843"/>
                    </a:lnTo>
                    <a:lnTo>
                      <a:pt x="1871" y="836"/>
                    </a:lnTo>
                    <a:lnTo>
                      <a:pt x="1875" y="830"/>
                    </a:lnTo>
                    <a:lnTo>
                      <a:pt x="1880" y="828"/>
                    </a:lnTo>
                    <a:lnTo>
                      <a:pt x="1887" y="826"/>
                    </a:lnTo>
                    <a:lnTo>
                      <a:pt x="1894" y="824"/>
                    </a:lnTo>
                    <a:lnTo>
                      <a:pt x="1903" y="826"/>
                    </a:lnTo>
                    <a:lnTo>
                      <a:pt x="1915" y="828"/>
                    </a:lnTo>
                    <a:lnTo>
                      <a:pt x="1920" y="828"/>
                    </a:lnTo>
                    <a:lnTo>
                      <a:pt x="1924" y="827"/>
                    </a:lnTo>
                    <a:lnTo>
                      <a:pt x="1927" y="824"/>
                    </a:lnTo>
                    <a:lnTo>
                      <a:pt x="1928" y="822"/>
                    </a:lnTo>
                    <a:lnTo>
                      <a:pt x="1929" y="819"/>
                    </a:lnTo>
                    <a:lnTo>
                      <a:pt x="1928" y="814"/>
                    </a:lnTo>
                    <a:lnTo>
                      <a:pt x="1927" y="810"/>
                    </a:lnTo>
                    <a:lnTo>
                      <a:pt x="1924" y="804"/>
                    </a:lnTo>
                    <a:lnTo>
                      <a:pt x="1914" y="786"/>
                    </a:lnTo>
                    <a:lnTo>
                      <a:pt x="1908" y="777"/>
                    </a:lnTo>
                    <a:lnTo>
                      <a:pt x="1898" y="764"/>
                    </a:lnTo>
                    <a:lnTo>
                      <a:pt x="1889" y="753"/>
                    </a:lnTo>
                    <a:lnTo>
                      <a:pt x="1883" y="748"/>
                    </a:lnTo>
                    <a:lnTo>
                      <a:pt x="1876" y="745"/>
                    </a:lnTo>
                    <a:lnTo>
                      <a:pt x="1870" y="742"/>
                    </a:lnTo>
                    <a:lnTo>
                      <a:pt x="1861" y="740"/>
                    </a:lnTo>
                    <a:lnTo>
                      <a:pt x="1837" y="738"/>
                    </a:lnTo>
                    <a:lnTo>
                      <a:pt x="1821" y="736"/>
                    </a:lnTo>
                    <a:lnTo>
                      <a:pt x="1814" y="732"/>
                    </a:lnTo>
                    <a:lnTo>
                      <a:pt x="1807" y="727"/>
                    </a:lnTo>
                    <a:lnTo>
                      <a:pt x="1800" y="719"/>
                    </a:lnTo>
                    <a:lnTo>
                      <a:pt x="1792" y="707"/>
                    </a:lnTo>
                    <a:lnTo>
                      <a:pt x="1783" y="688"/>
                    </a:lnTo>
                    <a:lnTo>
                      <a:pt x="1776" y="672"/>
                    </a:lnTo>
                    <a:lnTo>
                      <a:pt x="1772" y="664"/>
                    </a:lnTo>
                    <a:lnTo>
                      <a:pt x="1766" y="658"/>
                    </a:lnTo>
                    <a:lnTo>
                      <a:pt x="1763" y="655"/>
                    </a:lnTo>
                    <a:lnTo>
                      <a:pt x="1759" y="653"/>
                    </a:lnTo>
                    <a:lnTo>
                      <a:pt x="1755" y="650"/>
                    </a:lnTo>
                    <a:lnTo>
                      <a:pt x="1750" y="648"/>
                    </a:lnTo>
                    <a:lnTo>
                      <a:pt x="1740" y="647"/>
                    </a:lnTo>
                    <a:lnTo>
                      <a:pt x="1731" y="646"/>
                    </a:lnTo>
                    <a:lnTo>
                      <a:pt x="1720" y="645"/>
                    </a:lnTo>
                    <a:lnTo>
                      <a:pt x="1710" y="641"/>
                    </a:lnTo>
                    <a:lnTo>
                      <a:pt x="1697" y="633"/>
                    </a:lnTo>
                    <a:lnTo>
                      <a:pt x="1685" y="624"/>
                    </a:lnTo>
                    <a:lnTo>
                      <a:pt x="1678" y="619"/>
                    </a:lnTo>
                    <a:lnTo>
                      <a:pt x="1673" y="615"/>
                    </a:lnTo>
                    <a:lnTo>
                      <a:pt x="1666" y="612"/>
                    </a:lnTo>
                    <a:lnTo>
                      <a:pt x="1659" y="608"/>
                    </a:lnTo>
                    <a:lnTo>
                      <a:pt x="1640" y="602"/>
                    </a:lnTo>
                    <a:lnTo>
                      <a:pt x="1620" y="598"/>
                    </a:lnTo>
                    <a:lnTo>
                      <a:pt x="1600" y="596"/>
                    </a:lnTo>
                    <a:lnTo>
                      <a:pt x="1579" y="593"/>
                    </a:lnTo>
                    <a:lnTo>
                      <a:pt x="1561" y="593"/>
                    </a:lnTo>
                    <a:lnTo>
                      <a:pt x="1539" y="592"/>
                    </a:lnTo>
                    <a:lnTo>
                      <a:pt x="1529" y="591"/>
                    </a:lnTo>
                    <a:lnTo>
                      <a:pt x="1519" y="589"/>
                    </a:lnTo>
                    <a:lnTo>
                      <a:pt x="1515" y="586"/>
                    </a:lnTo>
                    <a:lnTo>
                      <a:pt x="1511" y="584"/>
                    </a:lnTo>
                    <a:lnTo>
                      <a:pt x="1508" y="582"/>
                    </a:lnTo>
                    <a:lnTo>
                      <a:pt x="1505" y="579"/>
                    </a:lnTo>
                    <a:lnTo>
                      <a:pt x="1498" y="568"/>
                    </a:lnTo>
                    <a:lnTo>
                      <a:pt x="1493" y="556"/>
                    </a:lnTo>
                    <a:lnTo>
                      <a:pt x="1489" y="542"/>
                    </a:lnTo>
                    <a:lnTo>
                      <a:pt x="1486" y="528"/>
                    </a:lnTo>
                    <a:lnTo>
                      <a:pt x="1485" y="514"/>
                    </a:lnTo>
                    <a:lnTo>
                      <a:pt x="1485" y="500"/>
                    </a:lnTo>
                    <a:lnTo>
                      <a:pt x="1486" y="486"/>
                    </a:lnTo>
                    <a:lnTo>
                      <a:pt x="1487" y="475"/>
                    </a:lnTo>
                    <a:lnTo>
                      <a:pt x="1480" y="474"/>
                    </a:lnTo>
                    <a:lnTo>
                      <a:pt x="1473" y="471"/>
                    </a:lnTo>
                    <a:lnTo>
                      <a:pt x="1467" y="468"/>
                    </a:lnTo>
                    <a:lnTo>
                      <a:pt x="1462" y="463"/>
                    </a:lnTo>
                    <a:lnTo>
                      <a:pt x="1453" y="453"/>
                    </a:lnTo>
                    <a:lnTo>
                      <a:pt x="1446" y="442"/>
                    </a:lnTo>
                    <a:lnTo>
                      <a:pt x="1441" y="432"/>
                    </a:lnTo>
                    <a:lnTo>
                      <a:pt x="1436" y="420"/>
                    </a:lnTo>
                    <a:lnTo>
                      <a:pt x="1429" y="415"/>
                    </a:lnTo>
                    <a:lnTo>
                      <a:pt x="1421" y="410"/>
                    </a:lnTo>
                    <a:lnTo>
                      <a:pt x="1413" y="405"/>
                    </a:lnTo>
                    <a:lnTo>
                      <a:pt x="1404" y="403"/>
                    </a:lnTo>
                    <a:lnTo>
                      <a:pt x="1394" y="402"/>
                    </a:lnTo>
                    <a:lnTo>
                      <a:pt x="1382" y="402"/>
                    </a:lnTo>
                    <a:lnTo>
                      <a:pt x="1375" y="403"/>
                    </a:lnTo>
                    <a:lnTo>
                      <a:pt x="1369" y="402"/>
                    </a:lnTo>
                    <a:lnTo>
                      <a:pt x="1362" y="402"/>
                    </a:lnTo>
                    <a:lnTo>
                      <a:pt x="1355" y="400"/>
                    </a:lnTo>
                    <a:lnTo>
                      <a:pt x="1347" y="396"/>
                    </a:lnTo>
                    <a:lnTo>
                      <a:pt x="1338" y="388"/>
                    </a:lnTo>
                    <a:lnTo>
                      <a:pt x="1328" y="378"/>
                    </a:lnTo>
                    <a:lnTo>
                      <a:pt x="1316" y="367"/>
                    </a:lnTo>
                    <a:lnTo>
                      <a:pt x="1306" y="355"/>
                    </a:lnTo>
                    <a:lnTo>
                      <a:pt x="1298" y="343"/>
                    </a:lnTo>
                    <a:lnTo>
                      <a:pt x="1295" y="337"/>
                    </a:lnTo>
                    <a:lnTo>
                      <a:pt x="1292" y="331"/>
                    </a:lnTo>
                    <a:lnTo>
                      <a:pt x="1290" y="327"/>
                    </a:lnTo>
                    <a:lnTo>
                      <a:pt x="1290" y="322"/>
                    </a:lnTo>
                    <a:lnTo>
                      <a:pt x="1273" y="315"/>
                    </a:lnTo>
                    <a:lnTo>
                      <a:pt x="1258" y="307"/>
                    </a:lnTo>
                    <a:lnTo>
                      <a:pt x="1250" y="305"/>
                    </a:lnTo>
                    <a:lnTo>
                      <a:pt x="1242" y="303"/>
                    </a:lnTo>
                    <a:lnTo>
                      <a:pt x="1233" y="302"/>
                    </a:lnTo>
                    <a:lnTo>
                      <a:pt x="1223" y="304"/>
                    </a:lnTo>
                    <a:lnTo>
                      <a:pt x="1215" y="306"/>
                    </a:lnTo>
                    <a:lnTo>
                      <a:pt x="1208" y="310"/>
                    </a:lnTo>
                    <a:lnTo>
                      <a:pt x="1201" y="313"/>
                    </a:lnTo>
                    <a:lnTo>
                      <a:pt x="1194" y="318"/>
                    </a:lnTo>
                    <a:lnTo>
                      <a:pt x="1188" y="322"/>
                    </a:lnTo>
                    <a:lnTo>
                      <a:pt x="1182" y="326"/>
                    </a:lnTo>
                    <a:lnTo>
                      <a:pt x="1174" y="329"/>
                    </a:lnTo>
                    <a:lnTo>
                      <a:pt x="1167" y="331"/>
                    </a:lnTo>
                    <a:lnTo>
                      <a:pt x="1166" y="334"/>
                    </a:lnTo>
                    <a:lnTo>
                      <a:pt x="1166" y="337"/>
                    </a:lnTo>
                    <a:lnTo>
                      <a:pt x="1156" y="339"/>
                    </a:lnTo>
                    <a:lnTo>
                      <a:pt x="1148" y="339"/>
                    </a:lnTo>
                    <a:lnTo>
                      <a:pt x="1140" y="338"/>
                    </a:lnTo>
                    <a:lnTo>
                      <a:pt x="1132" y="335"/>
                    </a:lnTo>
                    <a:lnTo>
                      <a:pt x="1125" y="331"/>
                    </a:lnTo>
                    <a:lnTo>
                      <a:pt x="1119" y="327"/>
                    </a:lnTo>
                    <a:lnTo>
                      <a:pt x="1114" y="321"/>
                    </a:lnTo>
                    <a:lnTo>
                      <a:pt x="1108" y="315"/>
                    </a:lnTo>
                    <a:lnTo>
                      <a:pt x="1087" y="288"/>
                    </a:lnTo>
                    <a:lnTo>
                      <a:pt x="1068" y="263"/>
                    </a:lnTo>
                    <a:lnTo>
                      <a:pt x="1062" y="259"/>
                    </a:lnTo>
                    <a:lnTo>
                      <a:pt x="1054" y="255"/>
                    </a:lnTo>
                    <a:lnTo>
                      <a:pt x="1047" y="252"/>
                    </a:lnTo>
                    <a:lnTo>
                      <a:pt x="1040" y="249"/>
                    </a:lnTo>
                    <a:lnTo>
                      <a:pt x="1032" y="246"/>
                    </a:lnTo>
                    <a:lnTo>
                      <a:pt x="1025" y="241"/>
                    </a:lnTo>
                    <a:lnTo>
                      <a:pt x="1019" y="237"/>
                    </a:lnTo>
                    <a:lnTo>
                      <a:pt x="1013" y="229"/>
                    </a:lnTo>
                    <a:lnTo>
                      <a:pt x="1010" y="222"/>
                    </a:lnTo>
                    <a:lnTo>
                      <a:pt x="1008" y="215"/>
                    </a:lnTo>
                    <a:lnTo>
                      <a:pt x="1006" y="208"/>
                    </a:lnTo>
                    <a:lnTo>
                      <a:pt x="1006" y="203"/>
                    </a:lnTo>
                    <a:lnTo>
                      <a:pt x="1005" y="196"/>
                    </a:lnTo>
                    <a:lnTo>
                      <a:pt x="1003" y="190"/>
                    </a:lnTo>
                    <a:lnTo>
                      <a:pt x="1000" y="184"/>
                    </a:lnTo>
                    <a:lnTo>
                      <a:pt x="994" y="179"/>
                    </a:lnTo>
                    <a:lnTo>
                      <a:pt x="986" y="177"/>
                    </a:lnTo>
                    <a:lnTo>
                      <a:pt x="979" y="174"/>
                    </a:lnTo>
                    <a:lnTo>
                      <a:pt x="973" y="171"/>
                    </a:lnTo>
                    <a:lnTo>
                      <a:pt x="970" y="166"/>
                    </a:lnTo>
                    <a:lnTo>
                      <a:pt x="967" y="162"/>
                    </a:lnTo>
                    <a:lnTo>
                      <a:pt x="964" y="156"/>
                    </a:lnTo>
                    <a:lnTo>
                      <a:pt x="963" y="149"/>
                    </a:lnTo>
                    <a:lnTo>
                      <a:pt x="962" y="143"/>
                    </a:lnTo>
                    <a:lnTo>
                      <a:pt x="962" y="129"/>
                    </a:lnTo>
                    <a:lnTo>
                      <a:pt x="962" y="114"/>
                    </a:lnTo>
                    <a:lnTo>
                      <a:pt x="961" y="98"/>
                    </a:lnTo>
                    <a:lnTo>
                      <a:pt x="958" y="83"/>
                    </a:lnTo>
                    <a:lnTo>
                      <a:pt x="947" y="83"/>
                    </a:lnTo>
                    <a:lnTo>
                      <a:pt x="936" y="82"/>
                    </a:lnTo>
                    <a:lnTo>
                      <a:pt x="924" y="81"/>
                    </a:lnTo>
                    <a:lnTo>
                      <a:pt x="914" y="82"/>
                    </a:lnTo>
                    <a:lnTo>
                      <a:pt x="917" y="81"/>
                    </a:lnTo>
                    <a:lnTo>
                      <a:pt x="918" y="80"/>
                    </a:lnTo>
                    <a:lnTo>
                      <a:pt x="919" y="79"/>
                    </a:lnTo>
                    <a:lnTo>
                      <a:pt x="920" y="76"/>
                    </a:lnTo>
                    <a:lnTo>
                      <a:pt x="920" y="72"/>
                    </a:lnTo>
                    <a:lnTo>
                      <a:pt x="919" y="66"/>
                    </a:lnTo>
                    <a:lnTo>
                      <a:pt x="915" y="60"/>
                    </a:lnTo>
                    <a:lnTo>
                      <a:pt x="912" y="54"/>
                    </a:lnTo>
                    <a:lnTo>
                      <a:pt x="907" y="47"/>
                    </a:lnTo>
                    <a:lnTo>
                      <a:pt x="902" y="39"/>
                    </a:lnTo>
                    <a:lnTo>
                      <a:pt x="889" y="25"/>
                    </a:lnTo>
                    <a:lnTo>
                      <a:pt x="876" y="13"/>
                    </a:lnTo>
                    <a:lnTo>
                      <a:pt x="870" y="8"/>
                    </a:lnTo>
                    <a:lnTo>
                      <a:pt x="864" y="3"/>
                    </a:lnTo>
                    <a:lnTo>
                      <a:pt x="860" y="1"/>
                    </a:lnTo>
                    <a:lnTo>
                      <a:pt x="855" y="0"/>
                    </a:lnTo>
                    <a:lnTo>
                      <a:pt x="855" y="9"/>
                    </a:lnTo>
                    <a:lnTo>
                      <a:pt x="856" y="21"/>
                    </a:lnTo>
                    <a:lnTo>
                      <a:pt x="856" y="26"/>
                    </a:lnTo>
                    <a:lnTo>
                      <a:pt x="856" y="32"/>
                    </a:lnTo>
                    <a:lnTo>
                      <a:pt x="855" y="36"/>
                    </a:lnTo>
                    <a:lnTo>
                      <a:pt x="854" y="40"/>
                    </a:lnTo>
                    <a:lnTo>
                      <a:pt x="849" y="43"/>
                    </a:lnTo>
                    <a:lnTo>
                      <a:pt x="846" y="46"/>
                    </a:lnTo>
                    <a:lnTo>
                      <a:pt x="840" y="46"/>
                    </a:lnTo>
                    <a:lnTo>
                      <a:pt x="836" y="46"/>
                    </a:lnTo>
                    <a:lnTo>
                      <a:pt x="829" y="46"/>
                    </a:lnTo>
                    <a:lnTo>
                      <a:pt x="823" y="48"/>
                    </a:lnTo>
                    <a:lnTo>
                      <a:pt x="820" y="50"/>
                    </a:lnTo>
                    <a:lnTo>
                      <a:pt x="816" y="54"/>
                    </a:lnTo>
                    <a:lnTo>
                      <a:pt x="814" y="57"/>
                    </a:lnTo>
                    <a:lnTo>
                      <a:pt x="814" y="60"/>
                    </a:lnTo>
                    <a:lnTo>
                      <a:pt x="813" y="66"/>
                    </a:lnTo>
                    <a:lnTo>
                      <a:pt x="811" y="73"/>
                    </a:lnTo>
                    <a:lnTo>
                      <a:pt x="813" y="80"/>
                    </a:lnTo>
                    <a:lnTo>
                      <a:pt x="813" y="87"/>
                    </a:lnTo>
                    <a:lnTo>
                      <a:pt x="811" y="93"/>
                    </a:lnTo>
                    <a:lnTo>
                      <a:pt x="807" y="101"/>
                    </a:lnTo>
                    <a:lnTo>
                      <a:pt x="804" y="107"/>
                    </a:lnTo>
                    <a:lnTo>
                      <a:pt x="800" y="110"/>
                    </a:lnTo>
                    <a:lnTo>
                      <a:pt x="796" y="114"/>
                    </a:lnTo>
                    <a:lnTo>
                      <a:pt x="791" y="116"/>
                    </a:lnTo>
                    <a:lnTo>
                      <a:pt x="787" y="118"/>
                    </a:lnTo>
                    <a:lnTo>
                      <a:pt x="782" y="120"/>
                    </a:lnTo>
                    <a:lnTo>
                      <a:pt x="778" y="120"/>
                    </a:lnTo>
                    <a:lnTo>
                      <a:pt x="772" y="118"/>
                    </a:lnTo>
                    <a:lnTo>
                      <a:pt x="776" y="149"/>
                    </a:lnTo>
                    <a:lnTo>
                      <a:pt x="781" y="175"/>
                    </a:lnTo>
                    <a:lnTo>
                      <a:pt x="783" y="187"/>
                    </a:lnTo>
                    <a:lnTo>
                      <a:pt x="786" y="196"/>
                    </a:lnTo>
                    <a:lnTo>
                      <a:pt x="788" y="203"/>
                    </a:lnTo>
                    <a:lnTo>
                      <a:pt x="791" y="207"/>
                    </a:lnTo>
                    <a:lnTo>
                      <a:pt x="802" y="220"/>
                    </a:lnTo>
                    <a:lnTo>
                      <a:pt x="811" y="232"/>
                    </a:lnTo>
                    <a:lnTo>
                      <a:pt x="814" y="239"/>
                    </a:lnTo>
                    <a:lnTo>
                      <a:pt x="819" y="246"/>
                    </a:lnTo>
                    <a:lnTo>
                      <a:pt x="822" y="253"/>
                    </a:lnTo>
                    <a:lnTo>
                      <a:pt x="824" y="261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8" name="Freeform 247">
                <a:extLst>
                  <a:ext uri="{FF2B5EF4-FFF2-40B4-BE49-F238E27FC236}">
                    <a16:creationId xmlns="" xmlns:a16="http://schemas.microsoft.com/office/drawing/2014/main" id="{2B210DDC-906F-467A-8590-45392C7E7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299" y="1181311"/>
                <a:ext cx="1329595" cy="1116297"/>
              </a:xfrm>
              <a:custGeom>
                <a:avLst/>
                <a:gdLst>
                  <a:gd name="T0" fmla="*/ 1395 w 4258"/>
                  <a:gd name="T1" fmla="*/ 951 h 4037"/>
                  <a:gd name="T2" fmla="*/ 1048 w 4258"/>
                  <a:gd name="T3" fmla="*/ 785 h 4037"/>
                  <a:gd name="T4" fmla="*/ 1008 w 4258"/>
                  <a:gd name="T5" fmla="*/ 589 h 4037"/>
                  <a:gd name="T6" fmla="*/ 624 w 4258"/>
                  <a:gd name="T7" fmla="*/ 430 h 4037"/>
                  <a:gd name="T8" fmla="*/ 388 w 4258"/>
                  <a:gd name="T9" fmla="*/ 397 h 4037"/>
                  <a:gd name="T10" fmla="*/ 360 w 4258"/>
                  <a:gd name="T11" fmla="*/ 25 h 4037"/>
                  <a:gd name="T12" fmla="*/ 111 w 4258"/>
                  <a:gd name="T13" fmla="*/ 259 h 4037"/>
                  <a:gd name="T14" fmla="*/ 19 w 4258"/>
                  <a:gd name="T15" fmla="*/ 712 h 4037"/>
                  <a:gd name="T16" fmla="*/ 109 w 4258"/>
                  <a:gd name="T17" fmla="*/ 1023 h 4037"/>
                  <a:gd name="T18" fmla="*/ 166 w 4258"/>
                  <a:gd name="T19" fmla="*/ 1241 h 4037"/>
                  <a:gd name="T20" fmla="*/ 197 w 4258"/>
                  <a:gd name="T21" fmla="*/ 1554 h 4037"/>
                  <a:gd name="T22" fmla="*/ 321 w 4258"/>
                  <a:gd name="T23" fmla="*/ 1887 h 4037"/>
                  <a:gd name="T24" fmla="*/ 295 w 4258"/>
                  <a:gd name="T25" fmla="*/ 2023 h 4037"/>
                  <a:gd name="T26" fmla="*/ 231 w 4258"/>
                  <a:gd name="T27" fmla="*/ 2157 h 4037"/>
                  <a:gd name="T28" fmla="*/ 399 w 4258"/>
                  <a:gd name="T29" fmla="*/ 2145 h 4037"/>
                  <a:gd name="T30" fmla="*/ 608 w 4258"/>
                  <a:gd name="T31" fmla="*/ 2122 h 4037"/>
                  <a:gd name="T32" fmla="*/ 738 w 4258"/>
                  <a:gd name="T33" fmla="*/ 2196 h 4037"/>
                  <a:gd name="T34" fmla="*/ 1099 w 4258"/>
                  <a:gd name="T35" fmla="*/ 2333 h 4037"/>
                  <a:gd name="T36" fmla="*/ 1072 w 4258"/>
                  <a:gd name="T37" fmla="*/ 2662 h 4037"/>
                  <a:gd name="T38" fmla="*/ 994 w 4258"/>
                  <a:gd name="T39" fmla="*/ 2913 h 4037"/>
                  <a:gd name="T40" fmla="*/ 745 w 4258"/>
                  <a:gd name="T41" fmla="*/ 3043 h 4037"/>
                  <a:gd name="T42" fmla="*/ 723 w 4258"/>
                  <a:gd name="T43" fmla="*/ 3267 h 4037"/>
                  <a:gd name="T44" fmla="*/ 653 w 4258"/>
                  <a:gd name="T45" fmla="*/ 3624 h 4037"/>
                  <a:gd name="T46" fmla="*/ 860 w 4258"/>
                  <a:gd name="T47" fmla="*/ 3729 h 4037"/>
                  <a:gd name="T48" fmla="*/ 1076 w 4258"/>
                  <a:gd name="T49" fmla="*/ 3750 h 4037"/>
                  <a:gd name="T50" fmla="*/ 993 w 4258"/>
                  <a:gd name="T51" fmla="*/ 3564 h 4037"/>
                  <a:gd name="T52" fmla="*/ 888 w 4258"/>
                  <a:gd name="T53" fmla="*/ 3253 h 4037"/>
                  <a:gd name="T54" fmla="*/ 877 w 4258"/>
                  <a:gd name="T55" fmla="*/ 3059 h 4037"/>
                  <a:gd name="T56" fmla="*/ 1065 w 4258"/>
                  <a:gd name="T57" fmla="*/ 2991 h 4037"/>
                  <a:gd name="T58" fmla="*/ 1066 w 4258"/>
                  <a:gd name="T59" fmla="*/ 3156 h 4037"/>
                  <a:gd name="T60" fmla="*/ 1148 w 4258"/>
                  <a:gd name="T61" fmla="*/ 3240 h 4037"/>
                  <a:gd name="T62" fmla="*/ 1319 w 4258"/>
                  <a:gd name="T63" fmla="*/ 3164 h 4037"/>
                  <a:gd name="T64" fmla="*/ 1402 w 4258"/>
                  <a:gd name="T65" fmla="*/ 3255 h 4037"/>
                  <a:gd name="T66" fmla="*/ 1661 w 4258"/>
                  <a:gd name="T67" fmla="*/ 3163 h 4037"/>
                  <a:gd name="T68" fmla="*/ 1906 w 4258"/>
                  <a:gd name="T69" fmla="*/ 3200 h 4037"/>
                  <a:gd name="T70" fmla="*/ 1899 w 4258"/>
                  <a:gd name="T71" fmla="*/ 3287 h 4037"/>
                  <a:gd name="T72" fmla="*/ 2026 w 4258"/>
                  <a:gd name="T73" fmla="*/ 3274 h 4037"/>
                  <a:gd name="T74" fmla="*/ 2149 w 4258"/>
                  <a:gd name="T75" fmla="*/ 3289 h 4037"/>
                  <a:gd name="T76" fmla="*/ 2377 w 4258"/>
                  <a:gd name="T77" fmla="*/ 3274 h 4037"/>
                  <a:gd name="T78" fmla="*/ 2517 w 4258"/>
                  <a:gd name="T79" fmla="*/ 3214 h 4037"/>
                  <a:gd name="T80" fmla="*/ 2722 w 4258"/>
                  <a:gd name="T81" fmla="*/ 3334 h 4037"/>
                  <a:gd name="T82" fmla="*/ 2978 w 4258"/>
                  <a:gd name="T83" fmla="*/ 3554 h 4037"/>
                  <a:gd name="T84" fmla="*/ 3226 w 4258"/>
                  <a:gd name="T85" fmla="*/ 3525 h 4037"/>
                  <a:gd name="T86" fmla="*/ 3261 w 4258"/>
                  <a:gd name="T87" fmla="*/ 3725 h 4037"/>
                  <a:gd name="T88" fmla="*/ 3270 w 4258"/>
                  <a:gd name="T89" fmla="*/ 3975 h 4037"/>
                  <a:gd name="T90" fmla="*/ 3519 w 4258"/>
                  <a:gd name="T91" fmla="*/ 3963 h 4037"/>
                  <a:gd name="T92" fmla="*/ 3616 w 4258"/>
                  <a:gd name="T93" fmla="*/ 3781 h 4037"/>
                  <a:gd name="T94" fmla="*/ 3677 w 4258"/>
                  <a:gd name="T95" fmla="*/ 3564 h 4037"/>
                  <a:gd name="T96" fmla="*/ 3612 w 4258"/>
                  <a:gd name="T97" fmla="*/ 3149 h 4037"/>
                  <a:gd name="T98" fmla="*/ 3969 w 4258"/>
                  <a:gd name="T99" fmla="*/ 2868 h 4037"/>
                  <a:gd name="T100" fmla="*/ 4258 w 4258"/>
                  <a:gd name="T101" fmla="*/ 2827 h 4037"/>
                  <a:gd name="T102" fmla="*/ 3920 w 4258"/>
                  <a:gd name="T103" fmla="*/ 2539 h 4037"/>
                  <a:gd name="T104" fmla="*/ 3874 w 4258"/>
                  <a:gd name="T105" fmla="*/ 2346 h 4037"/>
                  <a:gd name="T106" fmla="*/ 4114 w 4258"/>
                  <a:gd name="T107" fmla="*/ 2254 h 4037"/>
                  <a:gd name="T108" fmla="*/ 3913 w 4258"/>
                  <a:gd name="T109" fmla="*/ 2058 h 4037"/>
                  <a:gd name="T110" fmla="*/ 3769 w 4258"/>
                  <a:gd name="T111" fmla="*/ 1786 h 4037"/>
                  <a:gd name="T112" fmla="*/ 3382 w 4258"/>
                  <a:gd name="T113" fmla="*/ 1736 h 4037"/>
                  <a:gd name="T114" fmla="*/ 3043 w 4258"/>
                  <a:gd name="T115" fmla="*/ 1609 h 4037"/>
                  <a:gd name="T116" fmla="*/ 2667 w 4258"/>
                  <a:gd name="T117" fmla="*/ 1479 h 4037"/>
                  <a:gd name="T118" fmla="*/ 2338 w 4258"/>
                  <a:gd name="T119" fmla="*/ 1215 h 4037"/>
                  <a:gd name="T120" fmla="*/ 1973 w 4258"/>
                  <a:gd name="T121" fmla="*/ 1007 h 4037"/>
                  <a:gd name="T122" fmla="*/ 1778 w 4258"/>
                  <a:gd name="T123" fmla="*/ 959 h 4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58" h="4037">
                    <a:moveTo>
                      <a:pt x="1650" y="1047"/>
                    </a:moveTo>
                    <a:lnTo>
                      <a:pt x="1650" y="1038"/>
                    </a:lnTo>
                    <a:lnTo>
                      <a:pt x="1650" y="1031"/>
                    </a:lnTo>
                    <a:lnTo>
                      <a:pt x="1648" y="1026"/>
                    </a:lnTo>
                    <a:lnTo>
                      <a:pt x="1646" y="1022"/>
                    </a:lnTo>
                    <a:lnTo>
                      <a:pt x="1642" y="1020"/>
                    </a:lnTo>
                    <a:lnTo>
                      <a:pt x="1639" y="1017"/>
                    </a:lnTo>
                    <a:lnTo>
                      <a:pt x="1635" y="1016"/>
                    </a:lnTo>
                    <a:lnTo>
                      <a:pt x="1631" y="1016"/>
                    </a:lnTo>
                    <a:lnTo>
                      <a:pt x="1623" y="1015"/>
                    </a:lnTo>
                    <a:lnTo>
                      <a:pt x="1616" y="1013"/>
                    </a:lnTo>
                    <a:lnTo>
                      <a:pt x="1613" y="1010"/>
                    </a:lnTo>
                    <a:lnTo>
                      <a:pt x="1610" y="1008"/>
                    </a:lnTo>
                    <a:lnTo>
                      <a:pt x="1608" y="1004"/>
                    </a:lnTo>
                    <a:lnTo>
                      <a:pt x="1607" y="999"/>
                    </a:lnTo>
                    <a:lnTo>
                      <a:pt x="1599" y="998"/>
                    </a:lnTo>
                    <a:lnTo>
                      <a:pt x="1591" y="998"/>
                    </a:lnTo>
                    <a:lnTo>
                      <a:pt x="1583" y="999"/>
                    </a:lnTo>
                    <a:lnTo>
                      <a:pt x="1575" y="1001"/>
                    </a:lnTo>
                    <a:lnTo>
                      <a:pt x="1574" y="988"/>
                    </a:lnTo>
                    <a:lnTo>
                      <a:pt x="1574" y="974"/>
                    </a:lnTo>
                    <a:lnTo>
                      <a:pt x="1574" y="960"/>
                    </a:lnTo>
                    <a:lnTo>
                      <a:pt x="1573" y="947"/>
                    </a:lnTo>
                    <a:lnTo>
                      <a:pt x="1565" y="946"/>
                    </a:lnTo>
                    <a:lnTo>
                      <a:pt x="1558" y="946"/>
                    </a:lnTo>
                    <a:lnTo>
                      <a:pt x="1550" y="946"/>
                    </a:lnTo>
                    <a:lnTo>
                      <a:pt x="1542" y="946"/>
                    </a:lnTo>
                    <a:lnTo>
                      <a:pt x="1527" y="948"/>
                    </a:lnTo>
                    <a:lnTo>
                      <a:pt x="1511" y="951"/>
                    </a:lnTo>
                    <a:lnTo>
                      <a:pt x="1495" y="955"/>
                    </a:lnTo>
                    <a:lnTo>
                      <a:pt x="1479" y="957"/>
                    </a:lnTo>
                    <a:lnTo>
                      <a:pt x="1471" y="957"/>
                    </a:lnTo>
                    <a:lnTo>
                      <a:pt x="1462" y="957"/>
                    </a:lnTo>
                    <a:lnTo>
                      <a:pt x="1454" y="957"/>
                    </a:lnTo>
                    <a:lnTo>
                      <a:pt x="1445" y="955"/>
                    </a:lnTo>
                    <a:lnTo>
                      <a:pt x="1433" y="952"/>
                    </a:lnTo>
                    <a:lnTo>
                      <a:pt x="1420" y="951"/>
                    </a:lnTo>
                    <a:lnTo>
                      <a:pt x="1408" y="951"/>
                    </a:lnTo>
                    <a:lnTo>
                      <a:pt x="1395" y="951"/>
                    </a:lnTo>
                    <a:lnTo>
                      <a:pt x="1370" y="951"/>
                    </a:lnTo>
                    <a:lnTo>
                      <a:pt x="1344" y="951"/>
                    </a:lnTo>
                    <a:lnTo>
                      <a:pt x="1343" y="939"/>
                    </a:lnTo>
                    <a:lnTo>
                      <a:pt x="1340" y="930"/>
                    </a:lnTo>
                    <a:lnTo>
                      <a:pt x="1336" y="922"/>
                    </a:lnTo>
                    <a:lnTo>
                      <a:pt x="1331" y="915"/>
                    </a:lnTo>
                    <a:lnTo>
                      <a:pt x="1324" y="910"/>
                    </a:lnTo>
                    <a:lnTo>
                      <a:pt x="1315" y="906"/>
                    </a:lnTo>
                    <a:lnTo>
                      <a:pt x="1305" y="902"/>
                    </a:lnTo>
                    <a:lnTo>
                      <a:pt x="1291" y="900"/>
                    </a:lnTo>
                    <a:lnTo>
                      <a:pt x="1278" y="895"/>
                    </a:lnTo>
                    <a:lnTo>
                      <a:pt x="1263" y="889"/>
                    </a:lnTo>
                    <a:lnTo>
                      <a:pt x="1249" y="881"/>
                    </a:lnTo>
                    <a:lnTo>
                      <a:pt x="1236" y="873"/>
                    </a:lnTo>
                    <a:lnTo>
                      <a:pt x="1221" y="865"/>
                    </a:lnTo>
                    <a:lnTo>
                      <a:pt x="1207" y="859"/>
                    </a:lnTo>
                    <a:lnTo>
                      <a:pt x="1199" y="857"/>
                    </a:lnTo>
                    <a:lnTo>
                      <a:pt x="1192" y="856"/>
                    </a:lnTo>
                    <a:lnTo>
                      <a:pt x="1184" y="854"/>
                    </a:lnTo>
                    <a:lnTo>
                      <a:pt x="1178" y="856"/>
                    </a:lnTo>
                    <a:lnTo>
                      <a:pt x="1176" y="839"/>
                    </a:lnTo>
                    <a:lnTo>
                      <a:pt x="1174" y="824"/>
                    </a:lnTo>
                    <a:lnTo>
                      <a:pt x="1172" y="811"/>
                    </a:lnTo>
                    <a:lnTo>
                      <a:pt x="1168" y="801"/>
                    </a:lnTo>
                    <a:lnTo>
                      <a:pt x="1165" y="796"/>
                    </a:lnTo>
                    <a:lnTo>
                      <a:pt x="1162" y="792"/>
                    </a:lnTo>
                    <a:lnTo>
                      <a:pt x="1157" y="788"/>
                    </a:lnTo>
                    <a:lnTo>
                      <a:pt x="1151" y="786"/>
                    </a:lnTo>
                    <a:lnTo>
                      <a:pt x="1146" y="784"/>
                    </a:lnTo>
                    <a:lnTo>
                      <a:pt x="1138" y="783"/>
                    </a:lnTo>
                    <a:lnTo>
                      <a:pt x="1130" y="782"/>
                    </a:lnTo>
                    <a:lnTo>
                      <a:pt x="1119" y="780"/>
                    </a:lnTo>
                    <a:lnTo>
                      <a:pt x="1106" y="782"/>
                    </a:lnTo>
                    <a:lnTo>
                      <a:pt x="1091" y="785"/>
                    </a:lnTo>
                    <a:lnTo>
                      <a:pt x="1080" y="787"/>
                    </a:lnTo>
                    <a:lnTo>
                      <a:pt x="1069" y="788"/>
                    </a:lnTo>
                    <a:lnTo>
                      <a:pt x="1060" y="788"/>
                    </a:lnTo>
                    <a:lnTo>
                      <a:pt x="1051" y="787"/>
                    </a:lnTo>
                    <a:lnTo>
                      <a:pt x="1048" y="785"/>
                    </a:lnTo>
                    <a:lnTo>
                      <a:pt x="1044" y="783"/>
                    </a:lnTo>
                    <a:lnTo>
                      <a:pt x="1041" y="780"/>
                    </a:lnTo>
                    <a:lnTo>
                      <a:pt x="1039" y="777"/>
                    </a:lnTo>
                    <a:lnTo>
                      <a:pt x="1036" y="772"/>
                    </a:lnTo>
                    <a:lnTo>
                      <a:pt x="1035" y="767"/>
                    </a:lnTo>
                    <a:lnTo>
                      <a:pt x="1034" y="760"/>
                    </a:lnTo>
                    <a:lnTo>
                      <a:pt x="1033" y="752"/>
                    </a:lnTo>
                    <a:lnTo>
                      <a:pt x="1026" y="751"/>
                    </a:lnTo>
                    <a:lnTo>
                      <a:pt x="1020" y="749"/>
                    </a:lnTo>
                    <a:lnTo>
                      <a:pt x="1016" y="746"/>
                    </a:lnTo>
                    <a:lnTo>
                      <a:pt x="1010" y="743"/>
                    </a:lnTo>
                    <a:lnTo>
                      <a:pt x="1002" y="735"/>
                    </a:lnTo>
                    <a:lnTo>
                      <a:pt x="994" y="726"/>
                    </a:lnTo>
                    <a:lnTo>
                      <a:pt x="987" y="717"/>
                    </a:lnTo>
                    <a:lnTo>
                      <a:pt x="978" y="708"/>
                    </a:lnTo>
                    <a:lnTo>
                      <a:pt x="975" y="704"/>
                    </a:lnTo>
                    <a:lnTo>
                      <a:pt x="969" y="701"/>
                    </a:lnTo>
                    <a:lnTo>
                      <a:pt x="965" y="697"/>
                    </a:lnTo>
                    <a:lnTo>
                      <a:pt x="958" y="695"/>
                    </a:lnTo>
                    <a:lnTo>
                      <a:pt x="958" y="689"/>
                    </a:lnTo>
                    <a:lnTo>
                      <a:pt x="957" y="684"/>
                    </a:lnTo>
                    <a:lnTo>
                      <a:pt x="958" y="678"/>
                    </a:lnTo>
                    <a:lnTo>
                      <a:pt x="959" y="672"/>
                    </a:lnTo>
                    <a:lnTo>
                      <a:pt x="963" y="661"/>
                    </a:lnTo>
                    <a:lnTo>
                      <a:pt x="969" y="652"/>
                    </a:lnTo>
                    <a:lnTo>
                      <a:pt x="987" y="647"/>
                    </a:lnTo>
                    <a:lnTo>
                      <a:pt x="1014" y="643"/>
                    </a:lnTo>
                    <a:lnTo>
                      <a:pt x="1026" y="639"/>
                    </a:lnTo>
                    <a:lnTo>
                      <a:pt x="1036" y="634"/>
                    </a:lnTo>
                    <a:lnTo>
                      <a:pt x="1040" y="630"/>
                    </a:lnTo>
                    <a:lnTo>
                      <a:pt x="1043" y="627"/>
                    </a:lnTo>
                    <a:lnTo>
                      <a:pt x="1044" y="623"/>
                    </a:lnTo>
                    <a:lnTo>
                      <a:pt x="1044" y="619"/>
                    </a:lnTo>
                    <a:lnTo>
                      <a:pt x="1043" y="615"/>
                    </a:lnTo>
                    <a:lnTo>
                      <a:pt x="1041" y="611"/>
                    </a:lnTo>
                    <a:lnTo>
                      <a:pt x="1037" y="607"/>
                    </a:lnTo>
                    <a:lnTo>
                      <a:pt x="1033" y="604"/>
                    </a:lnTo>
                    <a:lnTo>
                      <a:pt x="1022" y="596"/>
                    </a:lnTo>
                    <a:lnTo>
                      <a:pt x="1008" y="589"/>
                    </a:lnTo>
                    <a:lnTo>
                      <a:pt x="981" y="575"/>
                    </a:lnTo>
                    <a:lnTo>
                      <a:pt x="961" y="564"/>
                    </a:lnTo>
                    <a:lnTo>
                      <a:pt x="929" y="541"/>
                    </a:lnTo>
                    <a:lnTo>
                      <a:pt x="895" y="519"/>
                    </a:lnTo>
                    <a:lnTo>
                      <a:pt x="879" y="507"/>
                    </a:lnTo>
                    <a:lnTo>
                      <a:pt x="863" y="495"/>
                    </a:lnTo>
                    <a:lnTo>
                      <a:pt x="847" y="482"/>
                    </a:lnTo>
                    <a:lnTo>
                      <a:pt x="835" y="467"/>
                    </a:lnTo>
                    <a:lnTo>
                      <a:pt x="825" y="455"/>
                    </a:lnTo>
                    <a:lnTo>
                      <a:pt x="817" y="442"/>
                    </a:lnTo>
                    <a:lnTo>
                      <a:pt x="810" y="430"/>
                    </a:lnTo>
                    <a:lnTo>
                      <a:pt x="803" y="417"/>
                    </a:lnTo>
                    <a:lnTo>
                      <a:pt x="795" y="405"/>
                    </a:lnTo>
                    <a:lnTo>
                      <a:pt x="787" y="393"/>
                    </a:lnTo>
                    <a:lnTo>
                      <a:pt x="781" y="388"/>
                    </a:lnTo>
                    <a:lnTo>
                      <a:pt x="776" y="382"/>
                    </a:lnTo>
                    <a:lnTo>
                      <a:pt x="770" y="377"/>
                    </a:lnTo>
                    <a:lnTo>
                      <a:pt x="763" y="373"/>
                    </a:lnTo>
                    <a:lnTo>
                      <a:pt x="755" y="368"/>
                    </a:lnTo>
                    <a:lnTo>
                      <a:pt x="748" y="366"/>
                    </a:lnTo>
                    <a:lnTo>
                      <a:pt x="741" y="365"/>
                    </a:lnTo>
                    <a:lnTo>
                      <a:pt x="735" y="366"/>
                    </a:lnTo>
                    <a:lnTo>
                      <a:pt x="722" y="369"/>
                    </a:lnTo>
                    <a:lnTo>
                      <a:pt x="710" y="374"/>
                    </a:lnTo>
                    <a:lnTo>
                      <a:pt x="702" y="378"/>
                    </a:lnTo>
                    <a:lnTo>
                      <a:pt x="692" y="381"/>
                    </a:lnTo>
                    <a:lnTo>
                      <a:pt x="682" y="383"/>
                    </a:lnTo>
                    <a:lnTo>
                      <a:pt x="672" y="384"/>
                    </a:lnTo>
                    <a:lnTo>
                      <a:pt x="667" y="384"/>
                    </a:lnTo>
                    <a:lnTo>
                      <a:pt x="663" y="385"/>
                    </a:lnTo>
                    <a:lnTo>
                      <a:pt x="658" y="386"/>
                    </a:lnTo>
                    <a:lnTo>
                      <a:pt x="655" y="390"/>
                    </a:lnTo>
                    <a:lnTo>
                      <a:pt x="650" y="397"/>
                    </a:lnTo>
                    <a:lnTo>
                      <a:pt x="646" y="404"/>
                    </a:lnTo>
                    <a:lnTo>
                      <a:pt x="641" y="413"/>
                    </a:lnTo>
                    <a:lnTo>
                      <a:pt x="636" y="421"/>
                    </a:lnTo>
                    <a:lnTo>
                      <a:pt x="633" y="424"/>
                    </a:lnTo>
                    <a:lnTo>
                      <a:pt x="629" y="427"/>
                    </a:lnTo>
                    <a:lnTo>
                      <a:pt x="624" y="430"/>
                    </a:lnTo>
                    <a:lnTo>
                      <a:pt x="620" y="432"/>
                    </a:lnTo>
                    <a:lnTo>
                      <a:pt x="613" y="434"/>
                    </a:lnTo>
                    <a:lnTo>
                      <a:pt x="606" y="438"/>
                    </a:lnTo>
                    <a:lnTo>
                      <a:pt x="601" y="440"/>
                    </a:lnTo>
                    <a:lnTo>
                      <a:pt x="598" y="443"/>
                    </a:lnTo>
                    <a:lnTo>
                      <a:pt x="592" y="450"/>
                    </a:lnTo>
                    <a:lnTo>
                      <a:pt x="589" y="458"/>
                    </a:lnTo>
                    <a:lnTo>
                      <a:pt x="587" y="466"/>
                    </a:lnTo>
                    <a:lnTo>
                      <a:pt x="583" y="474"/>
                    </a:lnTo>
                    <a:lnTo>
                      <a:pt x="580" y="480"/>
                    </a:lnTo>
                    <a:lnTo>
                      <a:pt x="577" y="484"/>
                    </a:lnTo>
                    <a:lnTo>
                      <a:pt x="573" y="489"/>
                    </a:lnTo>
                    <a:lnTo>
                      <a:pt x="567" y="494"/>
                    </a:lnTo>
                    <a:lnTo>
                      <a:pt x="565" y="496"/>
                    </a:lnTo>
                    <a:lnTo>
                      <a:pt x="560" y="497"/>
                    </a:lnTo>
                    <a:lnTo>
                      <a:pt x="557" y="497"/>
                    </a:lnTo>
                    <a:lnTo>
                      <a:pt x="552" y="496"/>
                    </a:lnTo>
                    <a:lnTo>
                      <a:pt x="543" y="491"/>
                    </a:lnTo>
                    <a:lnTo>
                      <a:pt x="534" y="484"/>
                    </a:lnTo>
                    <a:lnTo>
                      <a:pt x="517" y="470"/>
                    </a:lnTo>
                    <a:lnTo>
                      <a:pt x="503" y="458"/>
                    </a:lnTo>
                    <a:lnTo>
                      <a:pt x="508" y="451"/>
                    </a:lnTo>
                    <a:lnTo>
                      <a:pt x="510" y="445"/>
                    </a:lnTo>
                    <a:lnTo>
                      <a:pt x="511" y="437"/>
                    </a:lnTo>
                    <a:lnTo>
                      <a:pt x="510" y="429"/>
                    </a:lnTo>
                    <a:lnTo>
                      <a:pt x="508" y="414"/>
                    </a:lnTo>
                    <a:lnTo>
                      <a:pt x="508" y="400"/>
                    </a:lnTo>
                    <a:lnTo>
                      <a:pt x="483" y="407"/>
                    </a:lnTo>
                    <a:lnTo>
                      <a:pt x="454" y="415"/>
                    </a:lnTo>
                    <a:lnTo>
                      <a:pt x="440" y="418"/>
                    </a:lnTo>
                    <a:lnTo>
                      <a:pt x="426" y="418"/>
                    </a:lnTo>
                    <a:lnTo>
                      <a:pt x="419" y="418"/>
                    </a:lnTo>
                    <a:lnTo>
                      <a:pt x="412" y="417"/>
                    </a:lnTo>
                    <a:lnTo>
                      <a:pt x="407" y="415"/>
                    </a:lnTo>
                    <a:lnTo>
                      <a:pt x="401" y="413"/>
                    </a:lnTo>
                    <a:lnTo>
                      <a:pt x="396" y="409"/>
                    </a:lnTo>
                    <a:lnTo>
                      <a:pt x="393" y="406"/>
                    </a:lnTo>
                    <a:lnTo>
                      <a:pt x="391" y="401"/>
                    </a:lnTo>
                    <a:lnTo>
                      <a:pt x="388" y="397"/>
                    </a:lnTo>
                    <a:lnTo>
                      <a:pt x="385" y="384"/>
                    </a:lnTo>
                    <a:lnTo>
                      <a:pt x="383" y="372"/>
                    </a:lnTo>
                    <a:lnTo>
                      <a:pt x="382" y="358"/>
                    </a:lnTo>
                    <a:lnTo>
                      <a:pt x="379" y="344"/>
                    </a:lnTo>
                    <a:lnTo>
                      <a:pt x="376" y="333"/>
                    </a:lnTo>
                    <a:lnTo>
                      <a:pt x="371" y="323"/>
                    </a:lnTo>
                    <a:lnTo>
                      <a:pt x="367" y="315"/>
                    </a:lnTo>
                    <a:lnTo>
                      <a:pt x="364" y="308"/>
                    </a:lnTo>
                    <a:lnTo>
                      <a:pt x="363" y="301"/>
                    </a:lnTo>
                    <a:lnTo>
                      <a:pt x="364" y="294"/>
                    </a:lnTo>
                    <a:lnTo>
                      <a:pt x="366" y="289"/>
                    </a:lnTo>
                    <a:lnTo>
                      <a:pt x="368" y="282"/>
                    </a:lnTo>
                    <a:lnTo>
                      <a:pt x="371" y="275"/>
                    </a:lnTo>
                    <a:lnTo>
                      <a:pt x="376" y="269"/>
                    </a:lnTo>
                    <a:lnTo>
                      <a:pt x="395" y="245"/>
                    </a:lnTo>
                    <a:lnTo>
                      <a:pt x="416" y="224"/>
                    </a:lnTo>
                    <a:lnTo>
                      <a:pt x="424" y="211"/>
                    </a:lnTo>
                    <a:lnTo>
                      <a:pt x="431" y="197"/>
                    </a:lnTo>
                    <a:lnTo>
                      <a:pt x="436" y="183"/>
                    </a:lnTo>
                    <a:lnTo>
                      <a:pt x="441" y="168"/>
                    </a:lnTo>
                    <a:lnTo>
                      <a:pt x="448" y="137"/>
                    </a:lnTo>
                    <a:lnTo>
                      <a:pt x="454" y="107"/>
                    </a:lnTo>
                    <a:lnTo>
                      <a:pt x="467" y="101"/>
                    </a:lnTo>
                    <a:lnTo>
                      <a:pt x="480" y="95"/>
                    </a:lnTo>
                    <a:lnTo>
                      <a:pt x="486" y="93"/>
                    </a:lnTo>
                    <a:lnTo>
                      <a:pt x="493" y="90"/>
                    </a:lnTo>
                    <a:lnTo>
                      <a:pt x="500" y="89"/>
                    </a:lnTo>
                    <a:lnTo>
                      <a:pt x="507" y="90"/>
                    </a:lnTo>
                    <a:lnTo>
                      <a:pt x="490" y="82"/>
                    </a:lnTo>
                    <a:lnTo>
                      <a:pt x="473" y="76"/>
                    </a:lnTo>
                    <a:lnTo>
                      <a:pt x="454" y="70"/>
                    </a:lnTo>
                    <a:lnTo>
                      <a:pt x="436" y="65"/>
                    </a:lnTo>
                    <a:lnTo>
                      <a:pt x="419" y="58"/>
                    </a:lnTo>
                    <a:lnTo>
                      <a:pt x="402" y="52"/>
                    </a:lnTo>
                    <a:lnTo>
                      <a:pt x="393" y="48"/>
                    </a:lnTo>
                    <a:lnTo>
                      <a:pt x="385" y="44"/>
                    </a:lnTo>
                    <a:lnTo>
                      <a:pt x="377" y="38"/>
                    </a:lnTo>
                    <a:lnTo>
                      <a:pt x="370" y="32"/>
                    </a:lnTo>
                    <a:lnTo>
                      <a:pt x="360" y="25"/>
                    </a:lnTo>
                    <a:lnTo>
                      <a:pt x="350" y="18"/>
                    </a:lnTo>
                    <a:lnTo>
                      <a:pt x="338" y="10"/>
                    </a:lnTo>
                    <a:lnTo>
                      <a:pt x="328" y="0"/>
                    </a:lnTo>
                    <a:lnTo>
                      <a:pt x="319" y="7"/>
                    </a:lnTo>
                    <a:lnTo>
                      <a:pt x="310" y="15"/>
                    </a:lnTo>
                    <a:lnTo>
                      <a:pt x="303" y="21"/>
                    </a:lnTo>
                    <a:lnTo>
                      <a:pt x="300" y="27"/>
                    </a:lnTo>
                    <a:lnTo>
                      <a:pt x="294" y="37"/>
                    </a:lnTo>
                    <a:lnTo>
                      <a:pt x="287" y="47"/>
                    </a:lnTo>
                    <a:lnTo>
                      <a:pt x="280" y="57"/>
                    </a:lnTo>
                    <a:lnTo>
                      <a:pt x="272" y="68"/>
                    </a:lnTo>
                    <a:lnTo>
                      <a:pt x="255" y="87"/>
                    </a:lnTo>
                    <a:lnTo>
                      <a:pt x="239" y="106"/>
                    </a:lnTo>
                    <a:lnTo>
                      <a:pt x="231" y="117"/>
                    </a:lnTo>
                    <a:lnTo>
                      <a:pt x="223" y="127"/>
                    </a:lnTo>
                    <a:lnTo>
                      <a:pt x="216" y="137"/>
                    </a:lnTo>
                    <a:lnTo>
                      <a:pt x="211" y="147"/>
                    </a:lnTo>
                    <a:lnTo>
                      <a:pt x="205" y="159"/>
                    </a:lnTo>
                    <a:lnTo>
                      <a:pt x="202" y="170"/>
                    </a:lnTo>
                    <a:lnTo>
                      <a:pt x="198" y="183"/>
                    </a:lnTo>
                    <a:lnTo>
                      <a:pt x="197" y="195"/>
                    </a:lnTo>
                    <a:lnTo>
                      <a:pt x="193" y="195"/>
                    </a:lnTo>
                    <a:lnTo>
                      <a:pt x="187" y="196"/>
                    </a:lnTo>
                    <a:lnTo>
                      <a:pt x="173" y="196"/>
                    </a:lnTo>
                    <a:lnTo>
                      <a:pt x="162" y="200"/>
                    </a:lnTo>
                    <a:lnTo>
                      <a:pt x="156" y="202"/>
                    </a:lnTo>
                    <a:lnTo>
                      <a:pt x="152" y="205"/>
                    </a:lnTo>
                    <a:lnTo>
                      <a:pt x="149" y="211"/>
                    </a:lnTo>
                    <a:lnTo>
                      <a:pt x="147" y="219"/>
                    </a:lnTo>
                    <a:lnTo>
                      <a:pt x="146" y="225"/>
                    </a:lnTo>
                    <a:lnTo>
                      <a:pt x="144" y="230"/>
                    </a:lnTo>
                    <a:lnTo>
                      <a:pt x="141" y="235"/>
                    </a:lnTo>
                    <a:lnTo>
                      <a:pt x="138" y="238"/>
                    </a:lnTo>
                    <a:lnTo>
                      <a:pt x="134" y="242"/>
                    </a:lnTo>
                    <a:lnTo>
                      <a:pt x="131" y="246"/>
                    </a:lnTo>
                    <a:lnTo>
                      <a:pt x="129" y="251"/>
                    </a:lnTo>
                    <a:lnTo>
                      <a:pt x="126" y="257"/>
                    </a:lnTo>
                    <a:lnTo>
                      <a:pt x="117" y="257"/>
                    </a:lnTo>
                    <a:lnTo>
                      <a:pt x="111" y="259"/>
                    </a:lnTo>
                    <a:lnTo>
                      <a:pt x="105" y="261"/>
                    </a:lnTo>
                    <a:lnTo>
                      <a:pt x="99" y="265"/>
                    </a:lnTo>
                    <a:lnTo>
                      <a:pt x="96" y="269"/>
                    </a:lnTo>
                    <a:lnTo>
                      <a:pt x="92" y="274"/>
                    </a:lnTo>
                    <a:lnTo>
                      <a:pt x="90" y="279"/>
                    </a:lnTo>
                    <a:lnTo>
                      <a:pt x="89" y="285"/>
                    </a:lnTo>
                    <a:lnTo>
                      <a:pt x="87" y="299"/>
                    </a:lnTo>
                    <a:lnTo>
                      <a:pt x="87" y="312"/>
                    </a:lnTo>
                    <a:lnTo>
                      <a:pt x="87" y="326"/>
                    </a:lnTo>
                    <a:lnTo>
                      <a:pt x="87" y="340"/>
                    </a:lnTo>
                    <a:lnTo>
                      <a:pt x="87" y="348"/>
                    </a:lnTo>
                    <a:lnTo>
                      <a:pt x="84" y="355"/>
                    </a:lnTo>
                    <a:lnTo>
                      <a:pt x="82" y="361"/>
                    </a:lnTo>
                    <a:lnTo>
                      <a:pt x="80" y="368"/>
                    </a:lnTo>
                    <a:lnTo>
                      <a:pt x="72" y="380"/>
                    </a:lnTo>
                    <a:lnTo>
                      <a:pt x="63" y="392"/>
                    </a:lnTo>
                    <a:lnTo>
                      <a:pt x="57" y="399"/>
                    </a:lnTo>
                    <a:lnTo>
                      <a:pt x="54" y="406"/>
                    </a:lnTo>
                    <a:lnTo>
                      <a:pt x="50" y="414"/>
                    </a:lnTo>
                    <a:lnTo>
                      <a:pt x="48" y="422"/>
                    </a:lnTo>
                    <a:lnTo>
                      <a:pt x="43" y="437"/>
                    </a:lnTo>
                    <a:lnTo>
                      <a:pt x="38" y="453"/>
                    </a:lnTo>
                    <a:lnTo>
                      <a:pt x="32" y="454"/>
                    </a:lnTo>
                    <a:lnTo>
                      <a:pt x="27" y="454"/>
                    </a:lnTo>
                    <a:lnTo>
                      <a:pt x="19" y="479"/>
                    </a:lnTo>
                    <a:lnTo>
                      <a:pt x="13" y="506"/>
                    </a:lnTo>
                    <a:lnTo>
                      <a:pt x="7" y="533"/>
                    </a:lnTo>
                    <a:lnTo>
                      <a:pt x="2" y="562"/>
                    </a:lnTo>
                    <a:lnTo>
                      <a:pt x="1" y="577"/>
                    </a:lnTo>
                    <a:lnTo>
                      <a:pt x="0" y="591"/>
                    </a:lnTo>
                    <a:lnTo>
                      <a:pt x="0" y="605"/>
                    </a:lnTo>
                    <a:lnTo>
                      <a:pt x="0" y="619"/>
                    </a:lnTo>
                    <a:lnTo>
                      <a:pt x="1" y="632"/>
                    </a:lnTo>
                    <a:lnTo>
                      <a:pt x="4" y="646"/>
                    </a:lnTo>
                    <a:lnTo>
                      <a:pt x="6" y="659"/>
                    </a:lnTo>
                    <a:lnTo>
                      <a:pt x="9" y="671"/>
                    </a:lnTo>
                    <a:lnTo>
                      <a:pt x="14" y="684"/>
                    </a:lnTo>
                    <a:lnTo>
                      <a:pt x="17" y="697"/>
                    </a:lnTo>
                    <a:lnTo>
                      <a:pt x="19" y="712"/>
                    </a:lnTo>
                    <a:lnTo>
                      <a:pt x="23" y="728"/>
                    </a:lnTo>
                    <a:lnTo>
                      <a:pt x="27" y="763"/>
                    </a:lnTo>
                    <a:lnTo>
                      <a:pt x="31" y="802"/>
                    </a:lnTo>
                    <a:lnTo>
                      <a:pt x="33" y="841"/>
                    </a:lnTo>
                    <a:lnTo>
                      <a:pt x="35" y="878"/>
                    </a:lnTo>
                    <a:lnTo>
                      <a:pt x="38" y="915"/>
                    </a:lnTo>
                    <a:lnTo>
                      <a:pt x="40" y="948"/>
                    </a:lnTo>
                    <a:lnTo>
                      <a:pt x="45" y="950"/>
                    </a:lnTo>
                    <a:lnTo>
                      <a:pt x="49" y="949"/>
                    </a:lnTo>
                    <a:lnTo>
                      <a:pt x="52" y="947"/>
                    </a:lnTo>
                    <a:lnTo>
                      <a:pt x="56" y="944"/>
                    </a:lnTo>
                    <a:lnTo>
                      <a:pt x="62" y="944"/>
                    </a:lnTo>
                    <a:lnTo>
                      <a:pt x="68" y="952"/>
                    </a:lnTo>
                    <a:lnTo>
                      <a:pt x="74" y="960"/>
                    </a:lnTo>
                    <a:lnTo>
                      <a:pt x="74" y="966"/>
                    </a:lnTo>
                    <a:lnTo>
                      <a:pt x="74" y="968"/>
                    </a:lnTo>
                    <a:lnTo>
                      <a:pt x="72" y="968"/>
                    </a:lnTo>
                    <a:lnTo>
                      <a:pt x="70" y="968"/>
                    </a:lnTo>
                    <a:lnTo>
                      <a:pt x="66" y="968"/>
                    </a:lnTo>
                    <a:lnTo>
                      <a:pt x="63" y="972"/>
                    </a:lnTo>
                    <a:lnTo>
                      <a:pt x="66" y="976"/>
                    </a:lnTo>
                    <a:lnTo>
                      <a:pt x="70" y="983"/>
                    </a:lnTo>
                    <a:lnTo>
                      <a:pt x="74" y="983"/>
                    </a:lnTo>
                    <a:lnTo>
                      <a:pt x="79" y="984"/>
                    </a:lnTo>
                    <a:lnTo>
                      <a:pt x="78" y="987"/>
                    </a:lnTo>
                    <a:lnTo>
                      <a:pt x="76" y="990"/>
                    </a:lnTo>
                    <a:lnTo>
                      <a:pt x="80" y="992"/>
                    </a:lnTo>
                    <a:lnTo>
                      <a:pt x="82" y="997"/>
                    </a:lnTo>
                    <a:lnTo>
                      <a:pt x="87" y="999"/>
                    </a:lnTo>
                    <a:lnTo>
                      <a:pt x="90" y="1001"/>
                    </a:lnTo>
                    <a:lnTo>
                      <a:pt x="91" y="1005"/>
                    </a:lnTo>
                    <a:lnTo>
                      <a:pt x="92" y="1008"/>
                    </a:lnTo>
                    <a:lnTo>
                      <a:pt x="96" y="1012"/>
                    </a:lnTo>
                    <a:lnTo>
                      <a:pt x="99" y="1014"/>
                    </a:lnTo>
                    <a:lnTo>
                      <a:pt x="101" y="1016"/>
                    </a:lnTo>
                    <a:lnTo>
                      <a:pt x="103" y="1022"/>
                    </a:lnTo>
                    <a:lnTo>
                      <a:pt x="104" y="1023"/>
                    </a:lnTo>
                    <a:lnTo>
                      <a:pt x="106" y="1024"/>
                    </a:lnTo>
                    <a:lnTo>
                      <a:pt x="109" y="1023"/>
                    </a:lnTo>
                    <a:lnTo>
                      <a:pt x="113" y="1022"/>
                    </a:lnTo>
                    <a:lnTo>
                      <a:pt x="116" y="1021"/>
                    </a:lnTo>
                    <a:lnTo>
                      <a:pt x="121" y="1021"/>
                    </a:lnTo>
                    <a:lnTo>
                      <a:pt x="121" y="1030"/>
                    </a:lnTo>
                    <a:lnTo>
                      <a:pt x="120" y="1038"/>
                    </a:lnTo>
                    <a:lnTo>
                      <a:pt x="119" y="1042"/>
                    </a:lnTo>
                    <a:lnTo>
                      <a:pt x="117" y="1048"/>
                    </a:lnTo>
                    <a:lnTo>
                      <a:pt x="117" y="1053"/>
                    </a:lnTo>
                    <a:lnTo>
                      <a:pt x="119" y="1058"/>
                    </a:lnTo>
                    <a:lnTo>
                      <a:pt x="123" y="1065"/>
                    </a:lnTo>
                    <a:lnTo>
                      <a:pt x="128" y="1071"/>
                    </a:lnTo>
                    <a:lnTo>
                      <a:pt x="129" y="1073"/>
                    </a:lnTo>
                    <a:lnTo>
                      <a:pt x="129" y="1075"/>
                    </a:lnTo>
                    <a:lnTo>
                      <a:pt x="125" y="1078"/>
                    </a:lnTo>
                    <a:lnTo>
                      <a:pt x="120" y="1080"/>
                    </a:lnTo>
                    <a:lnTo>
                      <a:pt x="115" y="1082"/>
                    </a:lnTo>
                    <a:lnTo>
                      <a:pt x="112" y="1085"/>
                    </a:lnTo>
                    <a:lnTo>
                      <a:pt x="111" y="1088"/>
                    </a:lnTo>
                    <a:lnTo>
                      <a:pt x="111" y="1092"/>
                    </a:lnTo>
                    <a:lnTo>
                      <a:pt x="112" y="1096"/>
                    </a:lnTo>
                    <a:lnTo>
                      <a:pt x="113" y="1099"/>
                    </a:lnTo>
                    <a:lnTo>
                      <a:pt x="116" y="1103"/>
                    </a:lnTo>
                    <a:lnTo>
                      <a:pt x="119" y="1106"/>
                    </a:lnTo>
                    <a:lnTo>
                      <a:pt x="122" y="1110"/>
                    </a:lnTo>
                    <a:lnTo>
                      <a:pt x="125" y="1113"/>
                    </a:lnTo>
                    <a:lnTo>
                      <a:pt x="128" y="1118"/>
                    </a:lnTo>
                    <a:lnTo>
                      <a:pt x="129" y="1121"/>
                    </a:lnTo>
                    <a:lnTo>
                      <a:pt x="129" y="1124"/>
                    </a:lnTo>
                    <a:lnTo>
                      <a:pt x="128" y="1129"/>
                    </a:lnTo>
                    <a:lnTo>
                      <a:pt x="125" y="1132"/>
                    </a:lnTo>
                    <a:lnTo>
                      <a:pt x="122" y="1136"/>
                    </a:lnTo>
                    <a:lnTo>
                      <a:pt x="132" y="1148"/>
                    </a:lnTo>
                    <a:lnTo>
                      <a:pt x="137" y="1157"/>
                    </a:lnTo>
                    <a:lnTo>
                      <a:pt x="141" y="1180"/>
                    </a:lnTo>
                    <a:lnTo>
                      <a:pt x="145" y="1202"/>
                    </a:lnTo>
                    <a:lnTo>
                      <a:pt x="147" y="1211"/>
                    </a:lnTo>
                    <a:lnTo>
                      <a:pt x="152" y="1221"/>
                    </a:lnTo>
                    <a:lnTo>
                      <a:pt x="157" y="1230"/>
                    </a:lnTo>
                    <a:lnTo>
                      <a:pt x="166" y="1241"/>
                    </a:lnTo>
                    <a:lnTo>
                      <a:pt x="175" y="1251"/>
                    </a:lnTo>
                    <a:lnTo>
                      <a:pt x="186" y="1262"/>
                    </a:lnTo>
                    <a:lnTo>
                      <a:pt x="194" y="1274"/>
                    </a:lnTo>
                    <a:lnTo>
                      <a:pt x="203" y="1285"/>
                    </a:lnTo>
                    <a:lnTo>
                      <a:pt x="218" y="1310"/>
                    </a:lnTo>
                    <a:lnTo>
                      <a:pt x="230" y="1335"/>
                    </a:lnTo>
                    <a:lnTo>
                      <a:pt x="231" y="1338"/>
                    </a:lnTo>
                    <a:lnTo>
                      <a:pt x="232" y="1341"/>
                    </a:lnTo>
                    <a:lnTo>
                      <a:pt x="234" y="1344"/>
                    </a:lnTo>
                    <a:lnTo>
                      <a:pt x="235" y="1346"/>
                    </a:lnTo>
                    <a:lnTo>
                      <a:pt x="242" y="1360"/>
                    </a:lnTo>
                    <a:lnTo>
                      <a:pt x="246" y="1374"/>
                    </a:lnTo>
                    <a:lnTo>
                      <a:pt x="251" y="1386"/>
                    </a:lnTo>
                    <a:lnTo>
                      <a:pt x="253" y="1400"/>
                    </a:lnTo>
                    <a:lnTo>
                      <a:pt x="256" y="1425"/>
                    </a:lnTo>
                    <a:lnTo>
                      <a:pt x="257" y="1451"/>
                    </a:lnTo>
                    <a:lnTo>
                      <a:pt x="257" y="1457"/>
                    </a:lnTo>
                    <a:lnTo>
                      <a:pt x="257" y="1463"/>
                    </a:lnTo>
                    <a:lnTo>
                      <a:pt x="259" y="1471"/>
                    </a:lnTo>
                    <a:lnTo>
                      <a:pt x="261" y="1479"/>
                    </a:lnTo>
                    <a:lnTo>
                      <a:pt x="263" y="1486"/>
                    </a:lnTo>
                    <a:lnTo>
                      <a:pt x="268" y="1494"/>
                    </a:lnTo>
                    <a:lnTo>
                      <a:pt x="269" y="1498"/>
                    </a:lnTo>
                    <a:lnTo>
                      <a:pt x="270" y="1502"/>
                    </a:lnTo>
                    <a:lnTo>
                      <a:pt x="270" y="1516"/>
                    </a:lnTo>
                    <a:lnTo>
                      <a:pt x="269" y="1530"/>
                    </a:lnTo>
                    <a:lnTo>
                      <a:pt x="264" y="1532"/>
                    </a:lnTo>
                    <a:lnTo>
                      <a:pt x="260" y="1534"/>
                    </a:lnTo>
                    <a:lnTo>
                      <a:pt x="255" y="1535"/>
                    </a:lnTo>
                    <a:lnTo>
                      <a:pt x="251" y="1537"/>
                    </a:lnTo>
                    <a:lnTo>
                      <a:pt x="240" y="1537"/>
                    </a:lnTo>
                    <a:lnTo>
                      <a:pt x="229" y="1537"/>
                    </a:lnTo>
                    <a:lnTo>
                      <a:pt x="220" y="1535"/>
                    </a:lnTo>
                    <a:lnTo>
                      <a:pt x="212" y="1537"/>
                    </a:lnTo>
                    <a:lnTo>
                      <a:pt x="204" y="1537"/>
                    </a:lnTo>
                    <a:lnTo>
                      <a:pt x="196" y="1539"/>
                    </a:lnTo>
                    <a:lnTo>
                      <a:pt x="196" y="1540"/>
                    </a:lnTo>
                    <a:lnTo>
                      <a:pt x="197" y="1547"/>
                    </a:lnTo>
                    <a:lnTo>
                      <a:pt x="197" y="1554"/>
                    </a:lnTo>
                    <a:lnTo>
                      <a:pt x="196" y="1561"/>
                    </a:lnTo>
                    <a:lnTo>
                      <a:pt x="194" y="1567"/>
                    </a:lnTo>
                    <a:lnTo>
                      <a:pt x="190" y="1574"/>
                    </a:lnTo>
                    <a:lnTo>
                      <a:pt x="187" y="1581"/>
                    </a:lnTo>
                    <a:lnTo>
                      <a:pt x="181" y="1587"/>
                    </a:lnTo>
                    <a:lnTo>
                      <a:pt x="177" y="1594"/>
                    </a:lnTo>
                    <a:lnTo>
                      <a:pt x="171" y="1599"/>
                    </a:lnTo>
                    <a:lnTo>
                      <a:pt x="167" y="1606"/>
                    </a:lnTo>
                    <a:lnTo>
                      <a:pt x="164" y="1612"/>
                    </a:lnTo>
                    <a:lnTo>
                      <a:pt x="161" y="1619"/>
                    </a:lnTo>
                    <a:lnTo>
                      <a:pt x="158" y="1625"/>
                    </a:lnTo>
                    <a:lnTo>
                      <a:pt x="157" y="1632"/>
                    </a:lnTo>
                    <a:lnTo>
                      <a:pt x="156" y="1640"/>
                    </a:lnTo>
                    <a:lnTo>
                      <a:pt x="156" y="1647"/>
                    </a:lnTo>
                    <a:lnTo>
                      <a:pt x="157" y="1662"/>
                    </a:lnTo>
                    <a:lnTo>
                      <a:pt x="160" y="1678"/>
                    </a:lnTo>
                    <a:lnTo>
                      <a:pt x="164" y="1693"/>
                    </a:lnTo>
                    <a:lnTo>
                      <a:pt x="169" y="1709"/>
                    </a:lnTo>
                    <a:lnTo>
                      <a:pt x="181" y="1740"/>
                    </a:lnTo>
                    <a:lnTo>
                      <a:pt x="194" y="1770"/>
                    </a:lnTo>
                    <a:lnTo>
                      <a:pt x="198" y="1785"/>
                    </a:lnTo>
                    <a:lnTo>
                      <a:pt x="203" y="1799"/>
                    </a:lnTo>
                    <a:lnTo>
                      <a:pt x="206" y="1812"/>
                    </a:lnTo>
                    <a:lnTo>
                      <a:pt x="207" y="1824"/>
                    </a:lnTo>
                    <a:lnTo>
                      <a:pt x="208" y="1832"/>
                    </a:lnTo>
                    <a:lnTo>
                      <a:pt x="211" y="1838"/>
                    </a:lnTo>
                    <a:lnTo>
                      <a:pt x="213" y="1844"/>
                    </a:lnTo>
                    <a:lnTo>
                      <a:pt x="218" y="1849"/>
                    </a:lnTo>
                    <a:lnTo>
                      <a:pt x="221" y="1853"/>
                    </a:lnTo>
                    <a:lnTo>
                      <a:pt x="226" y="1857"/>
                    </a:lnTo>
                    <a:lnTo>
                      <a:pt x="231" y="1859"/>
                    </a:lnTo>
                    <a:lnTo>
                      <a:pt x="237" y="1861"/>
                    </a:lnTo>
                    <a:lnTo>
                      <a:pt x="262" y="1868"/>
                    </a:lnTo>
                    <a:lnTo>
                      <a:pt x="287" y="1875"/>
                    </a:lnTo>
                    <a:lnTo>
                      <a:pt x="297" y="1878"/>
                    </a:lnTo>
                    <a:lnTo>
                      <a:pt x="308" y="1880"/>
                    </a:lnTo>
                    <a:lnTo>
                      <a:pt x="312" y="1882"/>
                    </a:lnTo>
                    <a:lnTo>
                      <a:pt x="317" y="1884"/>
                    </a:lnTo>
                    <a:lnTo>
                      <a:pt x="321" y="1887"/>
                    </a:lnTo>
                    <a:lnTo>
                      <a:pt x="326" y="1891"/>
                    </a:lnTo>
                    <a:lnTo>
                      <a:pt x="328" y="1894"/>
                    </a:lnTo>
                    <a:lnTo>
                      <a:pt x="329" y="1898"/>
                    </a:lnTo>
                    <a:lnTo>
                      <a:pt x="329" y="1900"/>
                    </a:lnTo>
                    <a:lnTo>
                      <a:pt x="328" y="1902"/>
                    </a:lnTo>
                    <a:lnTo>
                      <a:pt x="325" y="1907"/>
                    </a:lnTo>
                    <a:lnTo>
                      <a:pt x="319" y="1910"/>
                    </a:lnTo>
                    <a:lnTo>
                      <a:pt x="305" y="1914"/>
                    </a:lnTo>
                    <a:lnTo>
                      <a:pt x="298" y="1916"/>
                    </a:lnTo>
                    <a:lnTo>
                      <a:pt x="298" y="1923"/>
                    </a:lnTo>
                    <a:lnTo>
                      <a:pt x="301" y="1927"/>
                    </a:lnTo>
                    <a:lnTo>
                      <a:pt x="304" y="1931"/>
                    </a:lnTo>
                    <a:lnTo>
                      <a:pt x="308" y="1934"/>
                    </a:lnTo>
                    <a:lnTo>
                      <a:pt x="318" y="1937"/>
                    </a:lnTo>
                    <a:lnTo>
                      <a:pt x="329" y="1939"/>
                    </a:lnTo>
                    <a:lnTo>
                      <a:pt x="335" y="1940"/>
                    </a:lnTo>
                    <a:lnTo>
                      <a:pt x="339" y="1942"/>
                    </a:lnTo>
                    <a:lnTo>
                      <a:pt x="344" y="1944"/>
                    </a:lnTo>
                    <a:lnTo>
                      <a:pt x="347" y="1947"/>
                    </a:lnTo>
                    <a:lnTo>
                      <a:pt x="350" y="1951"/>
                    </a:lnTo>
                    <a:lnTo>
                      <a:pt x="351" y="1958"/>
                    </a:lnTo>
                    <a:lnTo>
                      <a:pt x="350" y="1966"/>
                    </a:lnTo>
                    <a:lnTo>
                      <a:pt x="347" y="1975"/>
                    </a:lnTo>
                    <a:lnTo>
                      <a:pt x="343" y="1977"/>
                    </a:lnTo>
                    <a:lnTo>
                      <a:pt x="338" y="1980"/>
                    </a:lnTo>
                    <a:lnTo>
                      <a:pt x="335" y="1983"/>
                    </a:lnTo>
                    <a:lnTo>
                      <a:pt x="331" y="1988"/>
                    </a:lnTo>
                    <a:lnTo>
                      <a:pt x="330" y="1992"/>
                    </a:lnTo>
                    <a:lnTo>
                      <a:pt x="330" y="1998"/>
                    </a:lnTo>
                    <a:lnTo>
                      <a:pt x="330" y="2003"/>
                    </a:lnTo>
                    <a:lnTo>
                      <a:pt x="331" y="2009"/>
                    </a:lnTo>
                    <a:lnTo>
                      <a:pt x="323" y="2008"/>
                    </a:lnTo>
                    <a:lnTo>
                      <a:pt x="317" y="2008"/>
                    </a:lnTo>
                    <a:lnTo>
                      <a:pt x="311" y="2008"/>
                    </a:lnTo>
                    <a:lnTo>
                      <a:pt x="306" y="2010"/>
                    </a:lnTo>
                    <a:lnTo>
                      <a:pt x="303" y="2013"/>
                    </a:lnTo>
                    <a:lnTo>
                      <a:pt x="300" y="2015"/>
                    </a:lnTo>
                    <a:lnTo>
                      <a:pt x="297" y="2018"/>
                    </a:lnTo>
                    <a:lnTo>
                      <a:pt x="295" y="2023"/>
                    </a:lnTo>
                    <a:lnTo>
                      <a:pt x="293" y="2032"/>
                    </a:lnTo>
                    <a:lnTo>
                      <a:pt x="292" y="2042"/>
                    </a:lnTo>
                    <a:lnTo>
                      <a:pt x="293" y="2054"/>
                    </a:lnTo>
                    <a:lnTo>
                      <a:pt x="294" y="2066"/>
                    </a:lnTo>
                    <a:lnTo>
                      <a:pt x="325" y="2066"/>
                    </a:lnTo>
                    <a:lnTo>
                      <a:pt x="357" y="2068"/>
                    </a:lnTo>
                    <a:lnTo>
                      <a:pt x="364" y="2070"/>
                    </a:lnTo>
                    <a:lnTo>
                      <a:pt x="371" y="2072"/>
                    </a:lnTo>
                    <a:lnTo>
                      <a:pt x="378" y="2075"/>
                    </a:lnTo>
                    <a:lnTo>
                      <a:pt x="384" y="2079"/>
                    </a:lnTo>
                    <a:lnTo>
                      <a:pt x="390" y="2083"/>
                    </a:lnTo>
                    <a:lnTo>
                      <a:pt x="394" y="2090"/>
                    </a:lnTo>
                    <a:lnTo>
                      <a:pt x="398" y="2097"/>
                    </a:lnTo>
                    <a:lnTo>
                      <a:pt x="400" y="2105"/>
                    </a:lnTo>
                    <a:lnTo>
                      <a:pt x="390" y="2104"/>
                    </a:lnTo>
                    <a:lnTo>
                      <a:pt x="379" y="2104"/>
                    </a:lnTo>
                    <a:lnTo>
                      <a:pt x="368" y="2105"/>
                    </a:lnTo>
                    <a:lnTo>
                      <a:pt x="357" y="2107"/>
                    </a:lnTo>
                    <a:lnTo>
                      <a:pt x="352" y="2108"/>
                    </a:lnTo>
                    <a:lnTo>
                      <a:pt x="347" y="2111"/>
                    </a:lnTo>
                    <a:lnTo>
                      <a:pt x="343" y="2113"/>
                    </a:lnTo>
                    <a:lnTo>
                      <a:pt x="339" y="2115"/>
                    </a:lnTo>
                    <a:lnTo>
                      <a:pt x="337" y="2118"/>
                    </a:lnTo>
                    <a:lnTo>
                      <a:pt x="335" y="2123"/>
                    </a:lnTo>
                    <a:lnTo>
                      <a:pt x="333" y="2128"/>
                    </a:lnTo>
                    <a:lnTo>
                      <a:pt x="333" y="2133"/>
                    </a:lnTo>
                    <a:lnTo>
                      <a:pt x="323" y="2134"/>
                    </a:lnTo>
                    <a:lnTo>
                      <a:pt x="316" y="2134"/>
                    </a:lnTo>
                    <a:lnTo>
                      <a:pt x="306" y="2134"/>
                    </a:lnTo>
                    <a:lnTo>
                      <a:pt x="297" y="2134"/>
                    </a:lnTo>
                    <a:lnTo>
                      <a:pt x="288" y="2134"/>
                    </a:lnTo>
                    <a:lnTo>
                      <a:pt x="279" y="2134"/>
                    </a:lnTo>
                    <a:lnTo>
                      <a:pt x="270" y="2136"/>
                    </a:lnTo>
                    <a:lnTo>
                      <a:pt x="261" y="2136"/>
                    </a:lnTo>
                    <a:lnTo>
                      <a:pt x="260" y="2140"/>
                    </a:lnTo>
                    <a:lnTo>
                      <a:pt x="259" y="2145"/>
                    </a:lnTo>
                    <a:lnTo>
                      <a:pt x="248" y="2147"/>
                    </a:lnTo>
                    <a:lnTo>
                      <a:pt x="239" y="2152"/>
                    </a:lnTo>
                    <a:lnTo>
                      <a:pt x="231" y="2157"/>
                    </a:lnTo>
                    <a:lnTo>
                      <a:pt x="223" y="2164"/>
                    </a:lnTo>
                    <a:lnTo>
                      <a:pt x="218" y="2172"/>
                    </a:lnTo>
                    <a:lnTo>
                      <a:pt x="212" y="2181"/>
                    </a:lnTo>
                    <a:lnTo>
                      <a:pt x="208" y="2190"/>
                    </a:lnTo>
                    <a:lnTo>
                      <a:pt x="205" y="2200"/>
                    </a:lnTo>
                    <a:lnTo>
                      <a:pt x="203" y="2210"/>
                    </a:lnTo>
                    <a:lnTo>
                      <a:pt x="203" y="2219"/>
                    </a:lnTo>
                    <a:lnTo>
                      <a:pt x="204" y="2227"/>
                    </a:lnTo>
                    <a:lnTo>
                      <a:pt x="206" y="2235"/>
                    </a:lnTo>
                    <a:lnTo>
                      <a:pt x="210" y="2240"/>
                    </a:lnTo>
                    <a:lnTo>
                      <a:pt x="215" y="2245"/>
                    </a:lnTo>
                    <a:lnTo>
                      <a:pt x="219" y="2246"/>
                    </a:lnTo>
                    <a:lnTo>
                      <a:pt x="223" y="2247"/>
                    </a:lnTo>
                    <a:lnTo>
                      <a:pt x="227" y="2247"/>
                    </a:lnTo>
                    <a:lnTo>
                      <a:pt x="231" y="2247"/>
                    </a:lnTo>
                    <a:lnTo>
                      <a:pt x="231" y="2236"/>
                    </a:lnTo>
                    <a:lnTo>
                      <a:pt x="232" y="2227"/>
                    </a:lnTo>
                    <a:lnTo>
                      <a:pt x="234" y="2218"/>
                    </a:lnTo>
                    <a:lnTo>
                      <a:pt x="237" y="2211"/>
                    </a:lnTo>
                    <a:lnTo>
                      <a:pt x="240" y="2205"/>
                    </a:lnTo>
                    <a:lnTo>
                      <a:pt x="246" y="2200"/>
                    </a:lnTo>
                    <a:lnTo>
                      <a:pt x="252" y="2196"/>
                    </a:lnTo>
                    <a:lnTo>
                      <a:pt x="259" y="2194"/>
                    </a:lnTo>
                    <a:lnTo>
                      <a:pt x="265" y="2191"/>
                    </a:lnTo>
                    <a:lnTo>
                      <a:pt x="273" y="2189"/>
                    </a:lnTo>
                    <a:lnTo>
                      <a:pt x="283" y="2188"/>
                    </a:lnTo>
                    <a:lnTo>
                      <a:pt x="290" y="2188"/>
                    </a:lnTo>
                    <a:lnTo>
                      <a:pt x="309" y="2188"/>
                    </a:lnTo>
                    <a:lnTo>
                      <a:pt x="328" y="2189"/>
                    </a:lnTo>
                    <a:lnTo>
                      <a:pt x="339" y="2189"/>
                    </a:lnTo>
                    <a:lnTo>
                      <a:pt x="351" y="2190"/>
                    </a:lnTo>
                    <a:lnTo>
                      <a:pt x="362" y="2190"/>
                    </a:lnTo>
                    <a:lnTo>
                      <a:pt x="372" y="2189"/>
                    </a:lnTo>
                    <a:lnTo>
                      <a:pt x="372" y="2179"/>
                    </a:lnTo>
                    <a:lnTo>
                      <a:pt x="374" y="2167"/>
                    </a:lnTo>
                    <a:lnTo>
                      <a:pt x="374" y="2156"/>
                    </a:lnTo>
                    <a:lnTo>
                      <a:pt x="374" y="2146"/>
                    </a:lnTo>
                    <a:lnTo>
                      <a:pt x="387" y="2145"/>
                    </a:lnTo>
                    <a:lnTo>
                      <a:pt x="399" y="2145"/>
                    </a:lnTo>
                    <a:lnTo>
                      <a:pt x="409" y="2144"/>
                    </a:lnTo>
                    <a:lnTo>
                      <a:pt x="418" y="2145"/>
                    </a:lnTo>
                    <a:lnTo>
                      <a:pt x="427" y="2147"/>
                    </a:lnTo>
                    <a:lnTo>
                      <a:pt x="436" y="2152"/>
                    </a:lnTo>
                    <a:lnTo>
                      <a:pt x="444" y="2158"/>
                    </a:lnTo>
                    <a:lnTo>
                      <a:pt x="454" y="2167"/>
                    </a:lnTo>
                    <a:lnTo>
                      <a:pt x="458" y="2171"/>
                    </a:lnTo>
                    <a:lnTo>
                      <a:pt x="462" y="2172"/>
                    </a:lnTo>
                    <a:lnTo>
                      <a:pt x="468" y="2172"/>
                    </a:lnTo>
                    <a:lnTo>
                      <a:pt x="474" y="2171"/>
                    </a:lnTo>
                    <a:lnTo>
                      <a:pt x="485" y="2165"/>
                    </a:lnTo>
                    <a:lnTo>
                      <a:pt x="498" y="2158"/>
                    </a:lnTo>
                    <a:lnTo>
                      <a:pt x="508" y="2153"/>
                    </a:lnTo>
                    <a:lnTo>
                      <a:pt x="518" y="2147"/>
                    </a:lnTo>
                    <a:lnTo>
                      <a:pt x="523" y="2146"/>
                    </a:lnTo>
                    <a:lnTo>
                      <a:pt x="527" y="2145"/>
                    </a:lnTo>
                    <a:lnTo>
                      <a:pt x="532" y="2145"/>
                    </a:lnTo>
                    <a:lnTo>
                      <a:pt x="536" y="2145"/>
                    </a:lnTo>
                    <a:lnTo>
                      <a:pt x="539" y="2162"/>
                    </a:lnTo>
                    <a:lnTo>
                      <a:pt x="543" y="2178"/>
                    </a:lnTo>
                    <a:lnTo>
                      <a:pt x="546" y="2181"/>
                    </a:lnTo>
                    <a:lnTo>
                      <a:pt x="548" y="2183"/>
                    </a:lnTo>
                    <a:lnTo>
                      <a:pt x="550" y="2186"/>
                    </a:lnTo>
                    <a:lnTo>
                      <a:pt x="552" y="2188"/>
                    </a:lnTo>
                    <a:lnTo>
                      <a:pt x="557" y="2189"/>
                    </a:lnTo>
                    <a:lnTo>
                      <a:pt x="560" y="2189"/>
                    </a:lnTo>
                    <a:lnTo>
                      <a:pt x="565" y="2189"/>
                    </a:lnTo>
                    <a:lnTo>
                      <a:pt x="571" y="2188"/>
                    </a:lnTo>
                    <a:lnTo>
                      <a:pt x="572" y="2175"/>
                    </a:lnTo>
                    <a:lnTo>
                      <a:pt x="574" y="2162"/>
                    </a:lnTo>
                    <a:lnTo>
                      <a:pt x="577" y="2150"/>
                    </a:lnTo>
                    <a:lnTo>
                      <a:pt x="583" y="2139"/>
                    </a:lnTo>
                    <a:lnTo>
                      <a:pt x="588" y="2138"/>
                    </a:lnTo>
                    <a:lnTo>
                      <a:pt x="593" y="2138"/>
                    </a:lnTo>
                    <a:lnTo>
                      <a:pt x="599" y="2137"/>
                    </a:lnTo>
                    <a:lnTo>
                      <a:pt x="604" y="2137"/>
                    </a:lnTo>
                    <a:lnTo>
                      <a:pt x="605" y="2131"/>
                    </a:lnTo>
                    <a:lnTo>
                      <a:pt x="606" y="2125"/>
                    </a:lnTo>
                    <a:lnTo>
                      <a:pt x="608" y="2122"/>
                    </a:lnTo>
                    <a:lnTo>
                      <a:pt x="610" y="2118"/>
                    </a:lnTo>
                    <a:lnTo>
                      <a:pt x="613" y="2115"/>
                    </a:lnTo>
                    <a:lnTo>
                      <a:pt x="616" y="2113"/>
                    </a:lnTo>
                    <a:lnTo>
                      <a:pt x="621" y="2112"/>
                    </a:lnTo>
                    <a:lnTo>
                      <a:pt x="626" y="2109"/>
                    </a:lnTo>
                    <a:lnTo>
                      <a:pt x="630" y="2118"/>
                    </a:lnTo>
                    <a:lnTo>
                      <a:pt x="634" y="2128"/>
                    </a:lnTo>
                    <a:lnTo>
                      <a:pt x="639" y="2136"/>
                    </a:lnTo>
                    <a:lnTo>
                      <a:pt x="645" y="2142"/>
                    </a:lnTo>
                    <a:lnTo>
                      <a:pt x="650" y="2149"/>
                    </a:lnTo>
                    <a:lnTo>
                      <a:pt x="657" y="2154"/>
                    </a:lnTo>
                    <a:lnTo>
                      <a:pt x="665" y="2157"/>
                    </a:lnTo>
                    <a:lnTo>
                      <a:pt x="674" y="2159"/>
                    </a:lnTo>
                    <a:lnTo>
                      <a:pt x="669" y="2163"/>
                    </a:lnTo>
                    <a:lnTo>
                      <a:pt x="665" y="2166"/>
                    </a:lnTo>
                    <a:lnTo>
                      <a:pt x="662" y="2171"/>
                    </a:lnTo>
                    <a:lnTo>
                      <a:pt x="661" y="2175"/>
                    </a:lnTo>
                    <a:lnTo>
                      <a:pt x="659" y="2181"/>
                    </a:lnTo>
                    <a:lnTo>
                      <a:pt x="661" y="2187"/>
                    </a:lnTo>
                    <a:lnTo>
                      <a:pt x="662" y="2191"/>
                    </a:lnTo>
                    <a:lnTo>
                      <a:pt x="665" y="2196"/>
                    </a:lnTo>
                    <a:lnTo>
                      <a:pt x="675" y="2186"/>
                    </a:lnTo>
                    <a:lnTo>
                      <a:pt x="687" y="2178"/>
                    </a:lnTo>
                    <a:lnTo>
                      <a:pt x="696" y="2172"/>
                    </a:lnTo>
                    <a:lnTo>
                      <a:pt x="705" y="2169"/>
                    </a:lnTo>
                    <a:lnTo>
                      <a:pt x="696" y="2172"/>
                    </a:lnTo>
                    <a:lnTo>
                      <a:pt x="687" y="2178"/>
                    </a:lnTo>
                    <a:lnTo>
                      <a:pt x="675" y="2186"/>
                    </a:lnTo>
                    <a:lnTo>
                      <a:pt x="665" y="2196"/>
                    </a:lnTo>
                    <a:lnTo>
                      <a:pt x="667" y="2198"/>
                    </a:lnTo>
                    <a:lnTo>
                      <a:pt x="670" y="2200"/>
                    </a:lnTo>
                    <a:lnTo>
                      <a:pt x="674" y="2203"/>
                    </a:lnTo>
                    <a:lnTo>
                      <a:pt x="678" y="2204"/>
                    </a:lnTo>
                    <a:lnTo>
                      <a:pt x="688" y="2204"/>
                    </a:lnTo>
                    <a:lnTo>
                      <a:pt x="698" y="2204"/>
                    </a:lnTo>
                    <a:lnTo>
                      <a:pt x="708" y="2202"/>
                    </a:lnTo>
                    <a:lnTo>
                      <a:pt x="719" y="2199"/>
                    </a:lnTo>
                    <a:lnTo>
                      <a:pt x="728" y="2198"/>
                    </a:lnTo>
                    <a:lnTo>
                      <a:pt x="738" y="2196"/>
                    </a:lnTo>
                    <a:lnTo>
                      <a:pt x="747" y="2195"/>
                    </a:lnTo>
                    <a:lnTo>
                      <a:pt x="756" y="2196"/>
                    </a:lnTo>
                    <a:lnTo>
                      <a:pt x="766" y="2197"/>
                    </a:lnTo>
                    <a:lnTo>
                      <a:pt x="778" y="2200"/>
                    </a:lnTo>
                    <a:lnTo>
                      <a:pt x="788" y="2204"/>
                    </a:lnTo>
                    <a:lnTo>
                      <a:pt x="798" y="2207"/>
                    </a:lnTo>
                    <a:lnTo>
                      <a:pt x="809" y="2211"/>
                    </a:lnTo>
                    <a:lnTo>
                      <a:pt x="819" y="2214"/>
                    </a:lnTo>
                    <a:lnTo>
                      <a:pt x="829" y="2216"/>
                    </a:lnTo>
                    <a:lnTo>
                      <a:pt x="839" y="2219"/>
                    </a:lnTo>
                    <a:lnTo>
                      <a:pt x="862" y="2220"/>
                    </a:lnTo>
                    <a:lnTo>
                      <a:pt x="885" y="2219"/>
                    </a:lnTo>
                    <a:lnTo>
                      <a:pt x="907" y="2216"/>
                    </a:lnTo>
                    <a:lnTo>
                      <a:pt x="929" y="2215"/>
                    </a:lnTo>
                    <a:lnTo>
                      <a:pt x="930" y="2207"/>
                    </a:lnTo>
                    <a:lnTo>
                      <a:pt x="930" y="2200"/>
                    </a:lnTo>
                    <a:lnTo>
                      <a:pt x="946" y="2200"/>
                    </a:lnTo>
                    <a:lnTo>
                      <a:pt x="960" y="2202"/>
                    </a:lnTo>
                    <a:lnTo>
                      <a:pt x="971" y="2205"/>
                    </a:lnTo>
                    <a:lnTo>
                      <a:pt x="982" y="2210"/>
                    </a:lnTo>
                    <a:lnTo>
                      <a:pt x="1001" y="2222"/>
                    </a:lnTo>
                    <a:lnTo>
                      <a:pt x="1024" y="2238"/>
                    </a:lnTo>
                    <a:lnTo>
                      <a:pt x="1024" y="2243"/>
                    </a:lnTo>
                    <a:lnTo>
                      <a:pt x="1024" y="2246"/>
                    </a:lnTo>
                    <a:lnTo>
                      <a:pt x="1025" y="2249"/>
                    </a:lnTo>
                    <a:lnTo>
                      <a:pt x="1027" y="2253"/>
                    </a:lnTo>
                    <a:lnTo>
                      <a:pt x="1032" y="2257"/>
                    </a:lnTo>
                    <a:lnTo>
                      <a:pt x="1037" y="2262"/>
                    </a:lnTo>
                    <a:lnTo>
                      <a:pt x="1052" y="2268"/>
                    </a:lnTo>
                    <a:lnTo>
                      <a:pt x="1067" y="2270"/>
                    </a:lnTo>
                    <a:lnTo>
                      <a:pt x="1077" y="2273"/>
                    </a:lnTo>
                    <a:lnTo>
                      <a:pt x="1085" y="2278"/>
                    </a:lnTo>
                    <a:lnTo>
                      <a:pt x="1091" y="2284"/>
                    </a:lnTo>
                    <a:lnTo>
                      <a:pt x="1096" y="2289"/>
                    </a:lnTo>
                    <a:lnTo>
                      <a:pt x="1098" y="2297"/>
                    </a:lnTo>
                    <a:lnTo>
                      <a:pt x="1098" y="2305"/>
                    </a:lnTo>
                    <a:lnTo>
                      <a:pt x="1099" y="2316"/>
                    </a:lnTo>
                    <a:lnTo>
                      <a:pt x="1099" y="2326"/>
                    </a:lnTo>
                    <a:lnTo>
                      <a:pt x="1099" y="2333"/>
                    </a:lnTo>
                    <a:lnTo>
                      <a:pt x="1100" y="2339"/>
                    </a:lnTo>
                    <a:lnTo>
                      <a:pt x="1101" y="2345"/>
                    </a:lnTo>
                    <a:lnTo>
                      <a:pt x="1102" y="2351"/>
                    </a:lnTo>
                    <a:lnTo>
                      <a:pt x="1108" y="2362"/>
                    </a:lnTo>
                    <a:lnTo>
                      <a:pt x="1113" y="2372"/>
                    </a:lnTo>
                    <a:lnTo>
                      <a:pt x="1126" y="2393"/>
                    </a:lnTo>
                    <a:lnTo>
                      <a:pt x="1139" y="2415"/>
                    </a:lnTo>
                    <a:lnTo>
                      <a:pt x="1142" y="2421"/>
                    </a:lnTo>
                    <a:lnTo>
                      <a:pt x="1143" y="2429"/>
                    </a:lnTo>
                    <a:lnTo>
                      <a:pt x="1146" y="2436"/>
                    </a:lnTo>
                    <a:lnTo>
                      <a:pt x="1147" y="2444"/>
                    </a:lnTo>
                    <a:lnTo>
                      <a:pt x="1147" y="2459"/>
                    </a:lnTo>
                    <a:lnTo>
                      <a:pt x="1146" y="2475"/>
                    </a:lnTo>
                    <a:lnTo>
                      <a:pt x="1143" y="2506"/>
                    </a:lnTo>
                    <a:lnTo>
                      <a:pt x="1142" y="2536"/>
                    </a:lnTo>
                    <a:lnTo>
                      <a:pt x="1134" y="2538"/>
                    </a:lnTo>
                    <a:lnTo>
                      <a:pt x="1129" y="2539"/>
                    </a:lnTo>
                    <a:lnTo>
                      <a:pt x="1123" y="2541"/>
                    </a:lnTo>
                    <a:lnTo>
                      <a:pt x="1119" y="2544"/>
                    </a:lnTo>
                    <a:lnTo>
                      <a:pt x="1116" y="2549"/>
                    </a:lnTo>
                    <a:lnTo>
                      <a:pt x="1115" y="2552"/>
                    </a:lnTo>
                    <a:lnTo>
                      <a:pt x="1113" y="2557"/>
                    </a:lnTo>
                    <a:lnTo>
                      <a:pt x="1111" y="2561"/>
                    </a:lnTo>
                    <a:lnTo>
                      <a:pt x="1109" y="2571"/>
                    </a:lnTo>
                    <a:lnTo>
                      <a:pt x="1106" y="2579"/>
                    </a:lnTo>
                    <a:lnTo>
                      <a:pt x="1104" y="2582"/>
                    </a:lnTo>
                    <a:lnTo>
                      <a:pt x="1101" y="2584"/>
                    </a:lnTo>
                    <a:lnTo>
                      <a:pt x="1097" y="2585"/>
                    </a:lnTo>
                    <a:lnTo>
                      <a:pt x="1092" y="2587"/>
                    </a:lnTo>
                    <a:lnTo>
                      <a:pt x="1090" y="2593"/>
                    </a:lnTo>
                    <a:lnTo>
                      <a:pt x="1089" y="2600"/>
                    </a:lnTo>
                    <a:lnTo>
                      <a:pt x="1088" y="2607"/>
                    </a:lnTo>
                    <a:lnTo>
                      <a:pt x="1088" y="2614"/>
                    </a:lnTo>
                    <a:lnTo>
                      <a:pt x="1088" y="2628"/>
                    </a:lnTo>
                    <a:lnTo>
                      <a:pt x="1088" y="2642"/>
                    </a:lnTo>
                    <a:lnTo>
                      <a:pt x="1083" y="2646"/>
                    </a:lnTo>
                    <a:lnTo>
                      <a:pt x="1078" y="2650"/>
                    </a:lnTo>
                    <a:lnTo>
                      <a:pt x="1074" y="2655"/>
                    </a:lnTo>
                    <a:lnTo>
                      <a:pt x="1072" y="2662"/>
                    </a:lnTo>
                    <a:lnTo>
                      <a:pt x="1066" y="2674"/>
                    </a:lnTo>
                    <a:lnTo>
                      <a:pt x="1061" y="2688"/>
                    </a:lnTo>
                    <a:lnTo>
                      <a:pt x="1057" y="2703"/>
                    </a:lnTo>
                    <a:lnTo>
                      <a:pt x="1051" y="2715"/>
                    </a:lnTo>
                    <a:lnTo>
                      <a:pt x="1048" y="2721"/>
                    </a:lnTo>
                    <a:lnTo>
                      <a:pt x="1043" y="2727"/>
                    </a:lnTo>
                    <a:lnTo>
                      <a:pt x="1039" y="2730"/>
                    </a:lnTo>
                    <a:lnTo>
                      <a:pt x="1033" y="2733"/>
                    </a:lnTo>
                    <a:lnTo>
                      <a:pt x="1031" y="2745"/>
                    </a:lnTo>
                    <a:lnTo>
                      <a:pt x="1026" y="2755"/>
                    </a:lnTo>
                    <a:lnTo>
                      <a:pt x="1022" y="2765"/>
                    </a:lnTo>
                    <a:lnTo>
                      <a:pt x="1017" y="2776"/>
                    </a:lnTo>
                    <a:lnTo>
                      <a:pt x="1012" y="2786"/>
                    </a:lnTo>
                    <a:lnTo>
                      <a:pt x="1008" y="2796"/>
                    </a:lnTo>
                    <a:lnTo>
                      <a:pt x="1004" y="2805"/>
                    </a:lnTo>
                    <a:lnTo>
                      <a:pt x="1002" y="2815"/>
                    </a:lnTo>
                    <a:lnTo>
                      <a:pt x="998" y="2812"/>
                    </a:lnTo>
                    <a:lnTo>
                      <a:pt x="993" y="2810"/>
                    </a:lnTo>
                    <a:lnTo>
                      <a:pt x="989" y="2809"/>
                    </a:lnTo>
                    <a:lnTo>
                      <a:pt x="985" y="2809"/>
                    </a:lnTo>
                    <a:lnTo>
                      <a:pt x="983" y="2811"/>
                    </a:lnTo>
                    <a:lnTo>
                      <a:pt x="981" y="2813"/>
                    </a:lnTo>
                    <a:lnTo>
                      <a:pt x="979" y="2817"/>
                    </a:lnTo>
                    <a:lnTo>
                      <a:pt x="977" y="2820"/>
                    </a:lnTo>
                    <a:lnTo>
                      <a:pt x="976" y="2829"/>
                    </a:lnTo>
                    <a:lnTo>
                      <a:pt x="976" y="2839"/>
                    </a:lnTo>
                    <a:lnTo>
                      <a:pt x="976" y="2850"/>
                    </a:lnTo>
                    <a:lnTo>
                      <a:pt x="977" y="2858"/>
                    </a:lnTo>
                    <a:lnTo>
                      <a:pt x="971" y="2858"/>
                    </a:lnTo>
                    <a:lnTo>
                      <a:pt x="967" y="2859"/>
                    </a:lnTo>
                    <a:lnTo>
                      <a:pt x="967" y="2863"/>
                    </a:lnTo>
                    <a:lnTo>
                      <a:pt x="968" y="2867"/>
                    </a:lnTo>
                    <a:lnTo>
                      <a:pt x="970" y="2871"/>
                    </a:lnTo>
                    <a:lnTo>
                      <a:pt x="973" y="2876"/>
                    </a:lnTo>
                    <a:lnTo>
                      <a:pt x="978" y="2884"/>
                    </a:lnTo>
                    <a:lnTo>
                      <a:pt x="984" y="2893"/>
                    </a:lnTo>
                    <a:lnTo>
                      <a:pt x="990" y="2901"/>
                    </a:lnTo>
                    <a:lnTo>
                      <a:pt x="993" y="2909"/>
                    </a:lnTo>
                    <a:lnTo>
                      <a:pt x="994" y="2913"/>
                    </a:lnTo>
                    <a:lnTo>
                      <a:pt x="993" y="2918"/>
                    </a:lnTo>
                    <a:lnTo>
                      <a:pt x="993" y="2921"/>
                    </a:lnTo>
                    <a:lnTo>
                      <a:pt x="991" y="2926"/>
                    </a:lnTo>
                    <a:lnTo>
                      <a:pt x="986" y="2932"/>
                    </a:lnTo>
                    <a:lnTo>
                      <a:pt x="982" y="2935"/>
                    </a:lnTo>
                    <a:lnTo>
                      <a:pt x="977" y="2937"/>
                    </a:lnTo>
                    <a:lnTo>
                      <a:pt x="971" y="2940"/>
                    </a:lnTo>
                    <a:lnTo>
                      <a:pt x="960" y="2940"/>
                    </a:lnTo>
                    <a:lnTo>
                      <a:pt x="949" y="2940"/>
                    </a:lnTo>
                    <a:lnTo>
                      <a:pt x="941" y="2940"/>
                    </a:lnTo>
                    <a:lnTo>
                      <a:pt x="935" y="2941"/>
                    </a:lnTo>
                    <a:lnTo>
                      <a:pt x="929" y="2943"/>
                    </a:lnTo>
                    <a:lnTo>
                      <a:pt x="924" y="2946"/>
                    </a:lnTo>
                    <a:lnTo>
                      <a:pt x="914" y="2954"/>
                    </a:lnTo>
                    <a:lnTo>
                      <a:pt x="904" y="2962"/>
                    </a:lnTo>
                    <a:lnTo>
                      <a:pt x="897" y="2967"/>
                    </a:lnTo>
                    <a:lnTo>
                      <a:pt x="889" y="2969"/>
                    </a:lnTo>
                    <a:lnTo>
                      <a:pt x="881" y="2970"/>
                    </a:lnTo>
                    <a:lnTo>
                      <a:pt x="872" y="2971"/>
                    </a:lnTo>
                    <a:lnTo>
                      <a:pt x="854" y="2971"/>
                    </a:lnTo>
                    <a:lnTo>
                      <a:pt x="836" y="2970"/>
                    </a:lnTo>
                    <a:lnTo>
                      <a:pt x="826" y="2969"/>
                    </a:lnTo>
                    <a:lnTo>
                      <a:pt x="814" y="2968"/>
                    </a:lnTo>
                    <a:lnTo>
                      <a:pt x="804" y="2968"/>
                    </a:lnTo>
                    <a:lnTo>
                      <a:pt x="794" y="2969"/>
                    </a:lnTo>
                    <a:lnTo>
                      <a:pt x="787" y="2970"/>
                    </a:lnTo>
                    <a:lnTo>
                      <a:pt x="781" y="2973"/>
                    </a:lnTo>
                    <a:lnTo>
                      <a:pt x="777" y="2975"/>
                    </a:lnTo>
                    <a:lnTo>
                      <a:pt x="773" y="2979"/>
                    </a:lnTo>
                    <a:lnTo>
                      <a:pt x="770" y="2983"/>
                    </a:lnTo>
                    <a:lnTo>
                      <a:pt x="768" y="2987"/>
                    </a:lnTo>
                    <a:lnTo>
                      <a:pt x="766" y="2992"/>
                    </a:lnTo>
                    <a:lnTo>
                      <a:pt x="766" y="2998"/>
                    </a:lnTo>
                    <a:lnTo>
                      <a:pt x="766" y="3020"/>
                    </a:lnTo>
                    <a:lnTo>
                      <a:pt x="768" y="3043"/>
                    </a:lnTo>
                    <a:lnTo>
                      <a:pt x="762" y="3044"/>
                    </a:lnTo>
                    <a:lnTo>
                      <a:pt x="756" y="3045"/>
                    </a:lnTo>
                    <a:lnTo>
                      <a:pt x="751" y="3044"/>
                    </a:lnTo>
                    <a:lnTo>
                      <a:pt x="745" y="3043"/>
                    </a:lnTo>
                    <a:lnTo>
                      <a:pt x="735" y="3042"/>
                    </a:lnTo>
                    <a:lnTo>
                      <a:pt x="727" y="3042"/>
                    </a:lnTo>
                    <a:lnTo>
                      <a:pt x="722" y="3043"/>
                    </a:lnTo>
                    <a:lnTo>
                      <a:pt x="719" y="3045"/>
                    </a:lnTo>
                    <a:lnTo>
                      <a:pt x="716" y="3048"/>
                    </a:lnTo>
                    <a:lnTo>
                      <a:pt x="713" y="3052"/>
                    </a:lnTo>
                    <a:lnTo>
                      <a:pt x="712" y="3058"/>
                    </a:lnTo>
                    <a:lnTo>
                      <a:pt x="711" y="3065"/>
                    </a:lnTo>
                    <a:lnTo>
                      <a:pt x="710" y="3070"/>
                    </a:lnTo>
                    <a:lnTo>
                      <a:pt x="710" y="3077"/>
                    </a:lnTo>
                    <a:lnTo>
                      <a:pt x="711" y="3091"/>
                    </a:lnTo>
                    <a:lnTo>
                      <a:pt x="712" y="3104"/>
                    </a:lnTo>
                    <a:lnTo>
                      <a:pt x="711" y="3115"/>
                    </a:lnTo>
                    <a:lnTo>
                      <a:pt x="711" y="3127"/>
                    </a:lnTo>
                    <a:lnTo>
                      <a:pt x="712" y="3142"/>
                    </a:lnTo>
                    <a:lnTo>
                      <a:pt x="714" y="3156"/>
                    </a:lnTo>
                    <a:lnTo>
                      <a:pt x="716" y="3162"/>
                    </a:lnTo>
                    <a:lnTo>
                      <a:pt x="719" y="3167"/>
                    </a:lnTo>
                    <a:lnTo>
                      <a:pt x="721" y="3172"/>
                    </a:lnTo>
                    <a:lnTo>
                      <a:pt x="725" y="3176"/>
                    </a:lnTo>
                    <a:lnTo>
                      <a:pt x="730" y="3180"/>
                    </a:lnTo>
                    <a:lnTo>
                      <a:pt x="736" y="3182"/>
                    </a:lnTo>
                    <a:lnTo>
                      <a:pt x="741" y="3183"/>
                    </a:lnTo>
                    <a:lnTo>
                      <a:pt x="749" y="3183"/>
                    </a:lnTo>
                    <a:lnTo>
                      <a:pt x="754" y="3196"/>
                    </a:lnTo>
                    <a:lnTo>
                      <a:pt x="760" y="3208"/>
                    </a:lnTo>
                    <a:lnTo>
                      <a:pt x="763" y="3214"/>
                    </a:lnTo>
                    <a:lnTo>
                      <a:pt x="764" y="3221"/>
                    </a:lnTo>
                    <a:lnTo>
                      <a:pt x="765" y="3228"/>
                    </a:lnTo>
                    <a:lnTo>
                      <a:pt x="765" y="3234"/>
                    </a:lnTo>
                    <a:lnTo>
                      <a:pt x="758" y="3233"/>
                    </a:lnTo>
                    <a:lnTo>
                      <a:pt x="753" y="3234"/>
                    </a:lnTo>
                    <a:lnTo>
                      <a:pt x="748" y="3236"/>
                    </a:lnTo>
                    <a:lnTo>
                      <a:pt x="745" y="3238"/>
                    </a:lnTo>
                    <a:lnTo>
                      <a:pt x="739" y="3244"/>
                    </a:lnTo>
                    <a:lnTo>
                      <a:pt x="735" y="3252"/>
                    </a:lnTo>
                    <a:lnTo>
                      <a:pt x="731" y="3260"/>
                    </a:lnTo>
                    <a:lnTo>
                      <a:pt x="727" y="3265"/>
                    </a:lnTo>
                    <a:lnTo>
                      <a:pt x="723" y="3267"/>
                    </a:lnTo>
                    <a:lnTo>
                      <a:pt x="720" y="3269"/>
                    </a:lnTo>
                    <a:lnTo>
                      <a:pt x="715" y="3270"/>
                    </a:lnTo>
                    <a:lnTo>
                      <a:pt x="710" y="3270"/>
                    </a:lnTo>
                    <a:lnTo>
                      <a:pt x="710" y="3296"/>
                    </a:lnTo>
                    <a:lnTo>
                      <a:pt x="707" y="3320"/>
                    </a:lnTo>
                    <a:lnTo>
                      <a:pt x="705" y="3331"/>
                    </a:lnTo>
                    <a:lnTo>
                      <a:pt x="700" y="3342"/>
                    </a:lnTo>
                    <a:lnTo>
                      <a:pt x="697" y="3347"/>
                    </a:lnTo>
                    <a:lnTo>
                      <a:pt x="692" y="3353"/>
                    </a:lnTo>
                    <a:lnTo>
                      <a:pt x="688" y="3357"/>
                    </a:lnTo>
                    <a:lnTo>
                      <a:pt x="682" y="3363"/>
                    </a:lnTo>
                    <a:lnTo>
                      <a:pt x="670" y="3375"/>
                    </a:lnTo>
                    <a:lnTo>
                      <a:pt x="653" y="3387"/>
                    </a:lnTo>
                    <a:lnTo>
                      <a:pt x="643" y="3393"/>
                    </a:lnTo>
                    <a:lnTo>
                      <a:pt x="634" y="3396"/>
                    </a:lnTo>
                    <a:lnTo>
                      <a:pt x="630" y="3397"/>
                    </a:lnTo>
                    <a:lnTo>
                      <a:pt x="625" y="3398"/>
                    </a:lnTo>
                    <a:lnTo>
                      <a:pt x="621" y="3398"/>
                    </a:lnTo>
                    <a:lnTo>
                      <a:pt x="617" y="3398"/>
                    </a:lnTo>
                    <a:lnTo>
                      <a:pt x="617" y="3406"/>
                    </a:lnTo>
                    <a:lnTo>
                      <a:pt x="621" y="3417"/>
                    </a:lnTo>
                    <a:lnTo>
                      <a:pt x="626" y="3429"/>
                    </a:lnTo>
                    <a:lnTo>
                      <a:pt x="632" y="3444"/>
                    </a:lnTo>
                    <a:lnTo>
                      <a:pt x="648" y="3476"/>
                    </a:lnTo>
                    <a:lnTo>
                      <a:pt x="663" y="3511"/>
                    </a:lnTo>
                    <a:lnTo>
                      <a:pt x="670" y="3528"/>
                    </a:lnTo>
                    <a:lnTo>
                      <a:pt x="675" y="3545"/>
                    </a:lnTo>
                    <a:lnTo>
                      <a:pt x="679" y="3560"/>
                    </a:lnTo>
                    <a:lnTo>
                      <a:pt x="680" y="3575"/>
                    </a:lnTo>
                    <a:lnTo>
                      <a:pt x="680" y="3582"/>
                    </a:lnTo>
                    <a:lnTo>
                      <a:pt x="679" y="3587"/>
                    </a:lnTo>
                    <a:lnTo>
                      <a:pt x="676" y="3593"/>
                    </a:lnTo>
                    <a:lnTo>
                      <a:pt x="673" y="3599"/>
                    </a:lnTo>
                    <a:lnTo>
                      <a:pt x="670" y="3603"/>
                    </a:lnTo>
                    <a:lnTo>
                      <a:pt x="665" y="3607"/>
                    </a:lnTo>
                    <a:lnTo>
                      <a:pt x="659" y="3610"/>
                    </a:lnTo>
                    <a:lnTo>
                      <a:pt x="653" y="3613"/>
                    </a:lnTo>
                    <a:lnTo>
                      <a:pt x="653" y="3618"/>
                    </a:lnTo>
                    <a:lnTo>
                      <a:pt x="653" y="3624"/>
                    </a:lnTo>
                    <a:lnTo>
                      <a:pt x="654" y="3628"/>
                    </a:lnTo>
                    <a:lnTo>
                      <a:pt x="655" y="3633"/>
                    </a:lnTo>
                    <a:lnTo>
                      <a:pt x="656" y="3636"/>
                    </a:lnTo>
                    <a:lnTo>
                      <a:pt x="658" y="3639"/>
                    </a:lnTo>
                    <a:lnTo>
                      <a:pt x="661" y="3641"/>
                    </a:lnTo>
                    <a:lnTo>
                      <a:pt x="664" y="3643"/>
                    </a:lnTo>
                    <a:lnTo>
                      <a:pt x="679" y="3648"/>
                    </a:lnTo>
                    <a:lnTo>
                      <a:pt x="697" y="3651"/>
                    </a:lnTo>
                    <a:lnTo>
                      <a:pt x="707" y="3655"/>
                    </a:lnTo>
                    <a:lnTo>
                      <a:pt x="714" y="3658"/>
                    </a:lnTo>
                    <a:lnTo>
                      <a:pt x="720" y="3664"/>
                    </a:lnTo>
                    <a:lnTo>
                      <a:pt x="724" y="3671"/>
                    </a:lnTo>
                    <a:lnTo>
                      <a:pt x="728" y="3677"/>
                    </a:lnTo>
                    <a:lnTo>
                      <a:pt x="730" y="3685"/>
                    </a:lnTo>
                    <a:lnTo>
                      <a:pt x="731" y="3693"/>
                    </a:lnTo>
                    <a:lnTo>
                      <a:pt x="731" y="3702"/>
                    </a:lnTo>
                    <a:lnTo>
                      <a:pt x="728" y="3739"/>
                    </a:lnTo>
                    <a:lnTo>
                      <a:pt x="725" y="3772"/>
                    </a:lnTo>
                    <a:lnTo>
                      <a:pt x="737" y="3773"/>
                    </a:lnTo>
                    <a:lnTo>
                      <a:pt x="748" y="3775"/>
                    </a:lnTo>
                    <a:lnTo>
                      <a:pt x="758" y="3777"/>
                    </a:lnTo>
                    <a:lnTo>
                      <a:pt x="770" y="3775"/>
                    </a:lnTo>
                    <a:lnTo>
                      <a:pt x="771" y="3763"/>
                    </a:lnTo>
                    <a:lnTo>
                      <a:pt x="772" y="3753"/>
                    </a:lnTo>
                    <a:lnTo>
                      <a:pt x="774" y="3742"/>
                    </a:lnTo>
                    <a:lnTo>
                      <a:pt x="777" y="3733"/>
                    </a:lnTo>
                    <a:lnTo>
                      <a:pt x="781" y="3724"/>
                    </a:lnTo>
                    <a:lnTo>
                      <a:pt x="787" y="3716"/>
                    </a:lnTo>
                    <a:lnTo>
                      <a:pt x="794" y="3708"/>
                    </a:lnTo>
                    <a:lnTo>
                      <a:pt x="803" y="3701"/>
                    </a:lnTo>
                    <a:lnTo>
                      <a:pt x="805" y="3707"/>
                    </a:lnTo>
                    <a:lnTo>
                      <a:pt x="807" y="3712"/>
                    </a:lnTo>
                    <a:lnTo>
                      <a:pt x="810" y="3715"/>
                    </a:lnTo>
                    <a:lnTo>
                      <a:pt x="813" y="3718"/>
                    </a:lnTo>
                    <a:lnTo>
                      <a:pt x="821" y="3722"/>
                    </a:lnTo>
                    <a:lnTo>
                      <a:pt x="830" y="3724"/>
                    </a:lnTo>
                    <a:lnTo>
                      <a:pt x="840" y="3725"/>
                    </a:lnTo>
                    <a:lnTo>
                      <a:pt x="851" y="3726"/>
                    </a:lnTo>
                    <a:lnTo>
                      <a:pt x="860" y="3729"/>
                    </a:lnTo>
                    <a:lnTo>
                      <a:pt x="869" y="3733"/>
                    </a:lnTo>
                    <a:lnTo>
                      <a:pt x="873" y="3738"/>
                    </a:lnTo>
                    <a:lnTo>
                      <a:pt x="878" y="3742"/>
                    </a:lnTo>
                    <a:lnTo>
                      <a:pt x="880" y="3748"/>
                    </a:lnTo>
                    <a:lnTo>
                      <a:pt x="884" y="3755"/>
                    </a:lnTo>
                    <a:lnTo>
                      <a:pt x="887" y="3769"/>
                    </a:lnTo>
                    <a:lnTo>
                      <a:pt x="891" y="3782"/>
                    </a:lnTo>
                    <a:lnTo>
                      <a:pt x="893" y="3789"/>
                    </a:lnTo>
                    <a:lnTo>
                      <a:pt x="896" y="3796"/>
                    </a:lnTo>
                    <a:lnTo>
                      <a:pt x="899" y="3802"/>
                    </a:lnTo>
                    <a:lnTo>
                      <a:pt x="903" y="3807"/>
                    </a:lnTo>
                    <a:lnTo>
                      <a:pt x="908" y="3812"/>
                    </a:lnTo>
                    <a:lnTo>
                      <a:pt x="913" y="3815"/>
                    </a:lnTo>
                    <a:lnTo>
                      <a:pt x="920" y="3818"/>
                    </a:lnTo>
                    <a:lnTo>
                      <a:pt x="929" y="3820"/>
                    </a:lnTo>
                    <a:lnTo>
                      <a:pt x="929" y="3806"/>
                    </a:lnTo>
                    <a:lnTo>
                      <a:pt x="929" y="3794"/>
                    </a:lnTo>
                    <a:lnTo>
                      <a:pt x="938" y="3791"/>
                    </a:lnTo>
                    <a:lnTo>
                      <a:pt x="949" y="3790"/>
                    </a:lnTo>
                    <a:lnTo>
                      <a:pt x="958" y="3791"/>
                    </a:lnTo>
                    <a:lnTo>
                      <a:pt x="967" y="3794"/>
                    </a:lnTo>
                    <a:lnTo>
                      <a:pt x="971" y="3795"/>
                    </a:lnTo>
                    <a:lnTo>
                      <a:pt x="975" y="3797"/>
                    </a:lnTo>
                    <a:lnTo>
                      <a:pt x="978" y="3800"/>
                    </a:lnTo>
                    <a:lnTo>
                      <a:pt x="982" y="3804"/>
                    </a:lnTo>
                    <a:lnTo>
                      <a:pt x="984" y="3807"/>
                    </a:lnTo>
                    <a:lnTo>
                      <a:pt x="985" y="3812"/>
                    </a:lnTo>
                    <a:lnTo>
                      <a:pt x="986" y="3816"/>
                    </a:lnTo>
                    <a:lnTo>
                      <a:pt x="986" y="3822"/>
                    </a:lnTo>
                    <a:lnTo>
                      <a:pt x="998" y="3818"/>
                    </a:lnTo>
                    <a:lnTo>
                      <a:pt x="1009" y="3812"/>
                    </a:lnTo>
                    <a:lnTo>
                      <a:pt x="1019" y="3804"/>
                    </a:lnTo>
                    <a:lnTo>
                      <a:pt x="1031" y="3796"/>
                    </a:lnTo>
                    <a:lnTo>
                      <a:pt x="1041" y="3788"/>
                    </a:lnTo>
                    <a:lnTo>
                      <a:pt x="1051" y="3780"/>
                    </a:lnTo>
                    <a:lnTo>
                      <a:pt x="1064" y="3774"/>
                    </a:lnTo>
                    <a:lnTo>
                      <a:pt x="1075" y="3769"/>
                    </a:lnTo>
                    <a:lnTo>
                      <a:pt x="1076" y="3759"/>
                    </a:lnTo>
                    <a:lnTo>
                      <a:pt x="1076" y="3750"/>
                    </a:lnTo>
                    <a:lnTo>
                      <a:pt x="1077" y="3741"/>
                    </a:lnTo>
                    <a:lnTo>
                      <a:pt x="1080" y="3733"/>
                    </a:lnTo>
                    <a:lnTo>
                      <a:pt x="1083" y="3724"/>
                    </a:lnTo>
                    <a:lnTo>
                      <a:pt x="1088" y="3717"/>
                    </a:lnTo>
                    <a:lnTo>
                      <a:pt x="1093" y="3710"/>
                    </a:lnTo>
                    <a:lnTo>
                      <a:pt x="1101" y="3706"/>
                    </a:lnTo>
                    <a:lnTo>
                      <a:pt x="1090" y="3691"/>
                    </a:lnTo>
                    <a:lnTo>
                      <a:pt x="1077" y="3676"/>
                    </a:lnTo>
                    <a:lnTo>
                      <a:pt x="1072" y="3671"/>
                    </a:lnTo>
                    <a:lnTo>
                      <a:pt x="1064" y="3665"/>
                    </a:lnTo>
                    <a:lnTo>
                      <a:pt x="1056" y="3660"/>
                    </a:lnTo>
                    <a:lnTo>
                      <a:pt x="1045" y="3657"/>
                    </a:lnTo>
                    <a:lnTo>
                      <a:pt x="1044" y="3651"/>
                    </a:lnTo>
                    <a:lnTo>
                      <a:pt x="1045" y="3647"/>
                    </a:lnTo>
                    <a:lnTo>
                      <a:pt x="1047" y="3642"/>
                    </a:lnTo>
                    <a:lnTo>
                      <a:pt x="1049" y="3639"/>
                    </a:lnTo>
                    <a:lnTo>
                      <a:pt x="1052" y="3636"/>
                    </a:lnTo>
                    <a:lnTo>
                      <a:pt x="1057" y="3634"/>
                    </a:lnTo>
                    <a:lnTo>
                      <a:pt x="1061" y="3634"/>
                    </a:lnTo>
                    <a:lnTo>
                      <a:pt x="1067" y="3634"/>
                    </a:lnTo>
                    <a:lnTo>
                      <a:pt x="1068" y="3623"/>
                    </a:lnTo>
                    <a:lnTo>
                      <a:pt x="1069" y="3611"/>
                    </a:lnTo>
                    <a:lnTo>
                      <a:pt x="1069" y="3606"/>
                    </a:lnTo>
                    <a:lnTo>
                      <a:pt x="1069" y="3600"/>
                    </a:lnTo>
                    <a:lnTo>
                      <a:pt x="1068" y="3594"/>
                    </a:lnTo>
                    <a:lnTo>
                      <a:pt x="1067" y="3589"/>
                    </a:lnTo>
                    <a:lnTo>
                      <a:pt x="1065" y="3584"/>
                    </a:lnTo>
                    <a:lnTo>
                      <a:pt x="1061" y="3580"/>
                    </a:lnTo>
                    <a:lnTo>
                      <a:pt x="1057" y="3576"/>
                    </a:lnTo>
                    <a:lnTo>
                      <a:pt x="1053" y="3572"/>
                    </a:lnTo>
                    <a:lnTo>
                      <a:pt x="1049" y="3568"/>
                    </a:lnTo>
                    <a:lnTo>
                      <a:pt x="1047" y="3564"/>
                    </a:lnTo>
                    <a:lnTo>
                      <a:pt x="1044" y="3559"/>
                    </a:lnTo>
                    <a:lnTo>
                      <a:pt x="1043" y="3552"/>
                    </a:lnTo>
                    <a:lnTo>
                      <a:pt x="1034" y="3552"/>
                    </a:lnTo>
                    <a:lnTo>
                      <a:pt x="1024" y="3554"/>
                    </a:lnTo>
                    <a:lnTo>
                      <a:pt x="1015" y="3557"/>
                    </a:lnTo>
                    <a:lnTo>
                      <a:pt x="1004" y="3560"/>
                    </a:lnTo>
                    <a:lnTo>
                      <a:pt x="993" y="3564"/>
                    </a:lnTo>
                    <a:lnTo>
                      <a:pt x="982" y="3566"/>
                    </a:lnTo>
                    <a:lnTo>
                      <a:pt x="970" y="3568"/>
                    </a:lnTo>
                    <a:lnTo>
                      <a:pt x="958" y="3567"/>
                    </a:lnTo>
                    <a:lnTo>
                      <a:pt x="958" y="3550"/>
                    </a:lnTo>
                    <a:lnTo>
                      <a:pt x="960" y="3531"/>
                    </a:lnTo>
                    <a:lnTo>
                      <a:pt x="962" y="3512"/>
                    </a:lnTo>
                    <a:lnTo>
                      <a:pt x="966" y="3493"/>
                    </a:lnTo>
                    <a:lnTo>
                      <a:pt x="969" y="3474"/>
                    </a:lnTo>
                    <a:lnTo>
                      <a:pt x="970" y="3455"/>
                    </a:lnTo>
                    <a:lnTo>
                      <a:pt x="971" y="3446"/>
                    </a:lnTo>
                    <a:lnTo>
                      <a:pt x="970" y="3437"/>
                    </a:lnTo>
                    <a:lnTo>
                      <a:pt x="969" y="3429"/>
                    </a:lnTo>
                    <a:lnTo>
                      <a:pt x="967" y="3421"/>
                    </a:lnTo>
                    <a:lnTo>
                      <a:pt x="966" y="3416"/>
                    </a:lnTo>
                    <a:lnTo>
                      <a:pt x="962" y="3411"/>
                    </a:lnTo>
                    <a:lnTo>
                      <a:pt x="960" y="3408"/>
                    </a:lnTo>
                    <a:lnTo>
                      <a:pt x="957" y="3405"/>
                    </a:lnTo>
                    <a:lnTo>
                      <a:pt x="949" y="3402"/>
                    </a:lnTo>
                    <a:lnTo>
                      <a:pt x="941" y="3401"/>
                    </a:lnTo>
                    <a:lnTo>
                      <a:pt x="933" y="3398"/>
                    </a:lnTo>
                    <a:lnTo>
                      <a:pt x="925" y="3396"/>
                    </a:lnTo>
                    <a:lnTo>
                      <a:pt x="920" y="3395"/>
                    </a:lnTo>
                    <a:lnTo>
                      <a:pt x="917" y="3392"/>
                    </a:lnTo>
                    <a:lnTo>
                      <a:pt x="913" y="3388"/>
                    </a:lnTo>
                    <a:lnTo>
                      <a:pt x="910" y="3384"/>
                    </a:lnTo>
                    <a:lnTo>
                      <a:pt x="908" y="3378"/>
                    </a:lnTo>
                    <a:lnTo>
                      <a:pt x="907" y="3370"/>
                    </a:lnTo>
                    <a:lnTo>
                      <a:pt x="905" y="3361"/>
                    </a:lnTo>
                    <a:lnTo>
                      <a:pt x="905" y="3349"/>
                    </a:lnTo>
                    <a:lnTo>
                      <a:pt x="905" y="3327"/>
                    </a:lnTo>
                    <a:lnTo>
                      <a:pt x="905" y="3303"/>
                    </a:lnTo>
                    <a:lnTo>
                      <a:pt x="905" y="3291"/>
                    </a:lnTo>
                    <a:lnTo>
                      <a:pt x="903" y="3281"/>
                    </a:lnTo>
                    <a:lnTo>
                      <a:pt x="902" y="3272"/>
                    </a:lnTo>
                    <a:lnTo>
                      <a:pt x="899" y="3264"/>
                    </a:lnTo>
                    <a:lnTo>
                      <a:pt x="896" y="3261"/>
                    </a:lnTo>
                    <a:lnTo>
                      <a:pt x="894" y="3257"/>
                    </a:lnTo>
                    <a:lnTo>
                      <a:pt x="892" y="3255"/>
                    </a:lnTo>
                    <a:lnTo>
                      <a:pt x="888" y="3253"/>
                    </a:lnTo>
                    <a:lnTo>
                      <a:pt x="885" y="3252"/>
                    </a:lnTo>
                    <a:lnTo>
                      <a:pt x="881" y="3252"/>
                    </a:lnTo>
                    <a:lnTo>
                      <a:pt x="877" y="3252"/>
                    </a:lnTo>
                    <a:lnTo>
                      <a:pt x="872" y="3252"/>
                    </a:lnTo>
                    <a:lnTo>
                      <a:pt x="870" y="3246"/>
                    </a:lnTo>
                    <a:lnTo>
                      <a:pt x="868" y="3239"/>
                    </a:lnTo>
                    <a:lnTo>
                      <a:pt x="867" y="3233"/>
                    </a:lnTo>
                    <a:lnTo>
                      <a:pt x="866" y="3227"/>
                    </a:lnTo>
                    <a:lnTo>
                      <a:pt x="866" y="3212"/>
                    </a:lnTo>
                    <a:lnTo>
                      <a:pt x="864" y="3197"/>
                    </a:lnTo>
                    <a:lnTo>
                      <a:pt x="862" y="3183"/>
                    </a:lnTo>
                    <a:lnTo>
                      <a:pt x="859" y="3171"/>
                    </a:lnTo>
                    <a:lnTo>
                      <a:pt x="855" y="3165"/>
                    </a:lnTo>
                    <a:lnTo>
                      <a:pt x="852" y="3159"/>
                    </a:lnTo>
                    <a:lnTo>
                      <a:pt x="847" y="3156"/>
                    </a:lnTo>
                    <a:lnTo>
                      <a:pt x="840" y="3151"/>
                    </a:lnTo>
                    <a:lnTo>
                      <a:pt x="834" y="3149"/>
                    </a:lnTo>
                    <a:lnTo>
                      <a:pt x="825" y="3148"/>
                    </a:lnTo>
                    <a:lnTo>
                      <a:pt x="814" y="3146"/>
                    </a:lnTo>
                    <a:lnTo>
                      <a:pt x="804" y="3146"/>
                    </a:lnTo>
                    <a:lnTo>
                      <a:pt x="795" y="3145"/>
                    </a:lnTo>
                    <a:lnTo>
                      <a:pt x="788" y="3141"/>
                    </a:lnTo>
                    <a:lnTo>
                      <a:pt x="786" y="3139"/>
                    </a:lnTo>
                    <a:lnTo>
                      <a:pt x="784" y="3135"/>
                    </a:lnTo>
                    <a:lnTo>
                      <a:pt x="784" y="3132"/>
                    </a:lnTo>
                    <a:lnTo>
                      <a:pt x="785" y="3127"/>
                    </a:lnTo>
                    <a:lnTo>
                      <a:pt x="790" y="3126"/>
                    </a:lnTo>
                    <a:lnTo>
                      <a:pt x="796" y="3125"/>
                    </a:lnTo>
                    <a:lnTo>
                      <a:pt x="801" y="3124"/>
                    </a:lnTo>
                    <a:lnTo>
                      <a:pt x="806" y="3122"/>
                    </a:lnTo>
                    <a:lnTo>
                      <a:pt x="814" y="3116"/>
                    </a:lnTo>
                    <a:lnTo>
                      <a:pt x="822" y="3109"/>
                    </a:lnTo>
                    <a:lnTo>
                      <a:pt x="828" y="3100"/>
                    </a:lnTo>
                    <a:lnTo>
                      <a:pt x="834" y="3091"/>
                    </a:lnTo>
                    <a:lnTo>
                      <a:pt x="839" y="3081"/>
                    </a:lnTo>
                    <a:lnTo>
                      <a:pt x="844" y="3070"/>
                    </a:lnTo>
                    <a:lnTo>
                      <a:pt x="859" y="3064"/>
                    </a:lnTo>
                    <a:lnTo>
                      <a:pt x="872" y="3060"/>
                    </a:lnTo>
                    <a:lnTo>
                      <a:pt x="877" y="3059"/>
                    </a:lnTo>
                    <a:lnTo>
                      <a:pt x="883" y="3059"/>
                    </a:lnTo>
                    <a:lnTo>
                      <a:pt x="887" y="3060"/>
                    </a:lnTo>
                    <a:lnTo>
                      <a:pt x="891" y="3061"/>
                    </a:lnTo>
                    <a:lnTo>
                      <a:pt x="895" y="3064"/>
                    </a:lnTo>
                    <a:lnTo>
                      <a:pt x="897" y="3067"/>
                    </a:lnTo>
                    <a:lnTo>
                      <a:pt x="901" y="3070"/>
                    </a:lnTo>
                    <a:lnTo>
                      <a:pt x="903" y="3075"/>
                    </a:lnTo>
                    <a:lnTo>
                      <a:pt x="907" y="3088"/>
                    </a:lnTo>
                    <a:lnTo>
                      <a:pt x="909" y="3102"/>
                    </a:lnTo>
                    <a:lnTo>
                      <a:pt x="924" y="3104"/>
                    </a:lnTo>
                    <a:lnTo>
                      <a:pt x="935" y="3104"/>
                    </a:lnTo>
                    <a:lnTo>
                      <a:pt x="944" y="3102"/>
                    </a:lnTo>
                    <a:lnTo>
                      <a:pt x="950" y="3099"/>
                    </a:lnTo>
                    <a:lnTo>
                      <a:pt x="952" y="3097"/>
                    </a:lnTo>
                    <a:lnTo>
                      <a:pt x="954" y="3094"/>
                    </a:lnTo>
                    <a:lnTo>
                      <a:pt x="957" y="3091"/>
                    </a:lnTo>
                    <a:lnTo>
                      <a:pt x="958" y="3086"/>
                    </a:lnTo>
                    <a:lnTo>
                      <a:pt x="960" y="3076"/>
                    </a:lnTo>
                    <a:lnTo>
                      <a:pt x="961" y="3061"/>
                    </a:lnTo>
                    <a:lnTo>
                      <a:pt x="968" y="3061"/>
                    </a:lnTo>
                    <a:lnTo>
                      <a:pt x="976" y="3061"/>
                    </a:lnTo>
                    <a:lnTo>
                      <a:pt x="983" y="3060"/>
                    </a:lnTo>
                    <a:lnTo>
                      <a:pt x="990" y="3060"/>
                    </a:lnTo>
                    <a:lnTo>
                      <a:pt x="990" y="3050"/>
                    </a:lnTo>
                    <a:lnTo>
                      <a:pt x="991" y="3040"/>
                    </a:lnTo>
                    <a:lnTo>
                      <a:pt x="991" y="3029"/>
                    </a:lnTo>
                    <a:lnTo>
                      <a:pt x="991" y="3020"/>
                    </a:lnTo>
                    <a:lnTo>
                      <a:pt x="995" y="3019"/>
                    </a:lnTo>
                    <a:lnTo>
                      <a:pt x="1001" y="3018"/>
                    </a:lnTo>
                    <a:lnTo>
                      <a:pt x="1006" y="3017"/>
                    </a:lnTo>
                    <a:lnTo>
                      <a:pt x="1010" y="3015"/>
                    </a:lnTo>
                    <a:lnTo>
                      <a:pt x="1018" y="3010"/>
                    </a:lnTo>
                    <a:lnTo>
                      <a:pt x="1026" y="3003"/>
                    </a:lnTo>
                    <a:lnTo>
                      <a:pt x="1034" y="2996"/>
                    </a:lnTo>
                    <a:lnTo>
                      <a:pt x="1042" y="2990"/>
                    </a:lnTo>
                    <a:lnTo>
                      <a:pt x="1050" y="2983"/>
                    </a:lnTo>
                    <a:lnTo>
                      <a:pt x="1060" y="2978"/>
                    </a:lnTo>
                    <a:lnTo>
                      <a:pt x="1064" y="2985"/>
                    </a:lnTo>
                    <a:lnTo>
                      <a:pt x="1065" y="2991"/>
                    </a:lnTo>
                    <a:lnTo>
                      <a:pt x="1065" y="2996"/>
                    </a:lnTo>
                    <a:lnTo>
                      <a:pt x="1063" y="3002"/>
                    </a:lnTo>
                    <a:lnTo>
                      <a:pt x="1056" y="3014"/>
                    </a:lnTo>
                    <a:lnTo>
                      <a:pt x="1049" y="3025"/>
                    </a:lnTo>
                    <a:lnTo>
                      <a:pt x="1048" y="3029"/>
                    </a:lnTo>
                    <a:lnTo>
                      <a:pt x="1047" y="3034"/>
                    </a:lnTo>
                    <a:lnTo>
                      <a:pt x="1047" y="3039"/>
                    </a:lnTo>
                    <a:lnTo>
                      <a:pt x="1048" y="3043"/>
                    </a:lnTo>
                    <a:lnTo>
                      <a:pt x="1050" y="3052"/>
                    </a:lnTo>
                    <a:lnTo>
                      <a:pt x="1055" y="3061"/>
                    </a:lnTo>
                    <a:lnTo>
                      <a:pt x="1059" y="3070"/>
                    </a:lnTo>
                    <a:lnTo>
                      <a:pt x="1064" y="3078"/>
                    </a:lnTo>
                    <a:lnTo>
                      <a:pt x="1067" y="3088"/>
                    </a:lnTo>
                    <a:lnTo>
                      <a:pt x="1069" y="3097"/>
                    </a:lnTo>
                    <a:lnTo>
                      <a:pt x="1056" y="3098"/>
                    </a:lnTo>
                    <a:lnTo>
                      <a:pt x="1042" y="3100"/>
                    </a:lnTo>
                    <a:lnTo>
                      <a:pt x="1031" y="3104"/>
                    </a:lnTo>
                    <a:lnTo>
                      <a:pt x="1019" y="3108"/>
                    </a:lnTo>
                    <a:lnTo>
                      <a:pt x="1015" y="3111"/>
                    </a:lnTo>
                    <a:lnTo>
                      <a:pt x="1011" y="3115"/>
                    </a:lnTo>
                    <a:lnTo>
                      <a:pt x="1008" y="3119"/>
                    </a:lnTo>
                    <a:lnTo>
                      <a:pt x="1004" y="3125"/>
                    </a:lnTo>
                    <a:lnTo>
                      <a:pt x="1003" y="3131"/>
                    </a:lnTo>
                    <a:lnTo>
                      <a:pt x="1002" y="3138"/>
                    </a:lnTo>
                    <a:lnTo>
                      <a:pt x="1002" y="3146"/>
                    </a:lnTo>
                    <a:lnTo>
                      <a:pt x="1003" y="3152"/>
                    </a:lnTo>
                    <a:lnTo>
                      <a:pt x="1017" y="3160"/>
                    </a:lnTo>
                    <a:lnTo>
                      <a:pt x="1028" y="3168"/>
                    </a:lnTo>
                    <a:lnTo>
                      <a:pt x="1031" y="3159"/>
                    </a:lnTo>
                    <a:lnTo>
                      <a:pt x="1032" y="3151"/>
                    </a:lnTo>
                    <a:lnTo>
                      <a:pt x="1033" y="3142"/>
                    </a:lnTo>
                    <a:lnTo>
                      <a:pt x="1033" y="3132"/>
                    </a:lnTo>
                    <a:lnTo>
                      <a:pt x="1041" y="3130"/>
                    </a:lnTo>
                    <a:lnTo>
                      <a:pt x="1049" y="3129"/>
                    </a:lnTo>
                    <a:lnTo>
                      <a:pt x="1058" y="3127"/>
                    </a:lnTo>
                    <a:lnTo>
                      <a:pt x="1066" y="3129"/>
                    </a:lnTo>
                    <a:lnTo>
                      <a:pt x="1066" y="3139"/>
                    </a:lnTo>
                    <a:lnTo>
                      <a:pt x="1066" y="3148"/>
                    </a:lnTo>
                    <a:lnTo>
                      <a:pt x="1066" y="3156"/>
                    </a:lnTo>
                    <a:lnTo>
                      <a:pt x="1064" y="3163"/>
                    </a:lnTo>
                    <a:lnTo>
                      <a:pt x="1061" y="3170"/>
                    </a:lnTo>
                    <a:lnTo>
                      <a:pt x="1057" y="3176"/>
                    </a:lnTo>
                    <a:lnTo>
                      <a:pt x="1050" y="3182"/>
                    </a:lnTo>
                    <a:lnTo>
                      <a:pt x="1041" y="3188"/>
                    </a:lnTo>
                    <a:lnTo>
                      <a:pt x="1040" y="3193"/>
                    </a:lnTo>
                    <a:lnTo>
                      <a:pt x="1040" y="3200"/>
                    </a:lnTo>
                    <a:lnTo>
                      <a:pt x="1041" y="3207"/>
                    </a:lnTo>
                    <a:lnTo>
                      <a:pt x="1042" y="3213"/>
                    </a:lnTo>
                    <a:lnTo>
                      <a:pt x="1047" y="3213"/>
                    </a:lnTo>
                    <a:lnTo>
                      <a:pt x="1051" y="3213"/>
                    </a:lnTo>
                    <a:lnTo>
                      <a:pt x="1056" y="3211"/>
                    </a:lnTo>
                    <a:lnTo>
                      <a:pt x="1059" y="3208"/>
                    </a:lnTo>
                    <a:lnTo>
                      <a:pt x="1063" y="3205"/>
                    </a:lnTo>
                    <a:lnTo>
                      <a:pt x="1065" y="3200"/>
                    </a:lnTo>
                    <a:lnTo>
                      <a:pt x="1067" y="3196"/>
                    </a:lnTo>
                    <a:lnTo>
                      <a:pt x="1068" y="3191"/>
                    </a:lnTo>
                    <a:lnTo>
                      <a:pt x="1078" y="3187"/>
                    </a:lnTo>
                    <a:lnTo>
                      <a:pt x="1091" y="3181"/>
                    </a:lnTo>
                    <a:lnTo>
                      <a:pt x="1098" y="3179"/>
                    </a:lnTo>
                    <a:lnTo>
                      <a:pt x="1105" y="3178"/>
                    </a:lnTo>
                    <a:lnTo>
                      <a:pt x="1109" y="3178"/>
                    </a:lnTo>
                    <a:lnTo>
                      <a:pt x="1115" y="3180"/>
                    </a:lnTo>
                    <a:lnTo>
                      <a:pt x="1118" y="3182"/>
                    </a:lnTo>
                    <a:lnTo>
                      <a:pt x="1118" y="3184"/>
                    </a:lnTo>
                    <a:lnTo>
                      <a:pt x="1121" y="3188"/>
                    </a:lnTo>
                    <a:lnTo>
                      <a:pt x="1121" y="3191"/>
                    </a:lnTo>
                    <a:lnTo>
                      <a:pt x="1121" y="3198"/>
                    </a:lnTo>
                    <a:lnTo>
                      <a:pt x="1119" y="3205"/>
                    </a:lnTo>
                    <a:lnTo>
                      <a:pt x="1119" y="3212"/>
                    </a:lnTo>
                    <a:lnTo>
                      <a:pt x="1121" y="3217"/>
                    </a:lnTo>
                    <a:lnTo>
                      <a:pt x="1123" y="3220"/>
                    </a:lnTo>
                    <a:lnTo>
                      <a:pt x="1125" y="3222"/>
                    </a:lnTo>
                    <a:lnTo>
                      <a:pt x="1129" y="3223"/>
                    </a:lnTo>
                    <a:lnTo>
                      <a:pt x="1133" y="3224"/>
                    </a:lnTo>
                    <a:lnTo>
                      <a:pt x="1134" y="3233"/>
                    </a:lnTo>
                    <a:lnTo>
                      <a:pt x="1135" y="3242"/>
                    </a:lnTo>
                    <a:lnTo>
                      <a:pt x="1141" y="3241"/>
                    </a:lnTo>
                    <a:lnTo>
                      <a:pt x="1148" y="3240"/>
                    </a:lnTo>
                    <a:lnTo>
                      <a:pt x="1154" y="3238"/>
                    </a:lnTo>
                    <a:lnTo>
                      <a:pt x="1159" y="3236"/>
                    </a:lnTo>
                    <a:lnTo>
                      <a:pt x="1166" y="3232"/>
                    </a:lnTo>
                    <a:lnTo>
                      <a:pt x="1174" y="3230"/>
                    </a:lnTo>
                    <a:lnTo>
                      <a:pt x="1182" y="3229"/>
                    </a:lnTo>
                    <a:lnTo>
                      <a:pt x="1191" y="3230"/>
                    </a:lnTo>
                    <a:lnTo>
                      <a:pt x="1209" y="3234"/>
                    </a:lnTo>
                    <a:lnTo>
                      <a:pt x="1225" y="3239"/>
                    </a:lnTo>
                    <a:lnTo>
                      <a:pt x="1234" y="3241"/>
                    </a:lnTo>
                    <a:lnTo>
                      <a:pt x="1242" y="3241"/>
                    </a:lnTo>
                    <a:lnTo>
                      <a:pt x="1252" y="3240"/>
                    </a:lnTo>
                    <a:lnTo>
                      <a:pt x="1262" y="3237"/>
                    </a:lnTo>
                    <a:lnTo>
                      <a:pt x="1262" y="3223"/>
                    </a:lnTo>
                    <a:lnTo>
                      <a:pt x="1263" y="3208"/>
                    </a:lnTo>
                    <a:lnTo>
                      <a:pt x="1267" y="3207"/>
                    </a:lnTo>
                    <a:lnTo>
                      <a:pt x="1271" y="3204"/>
                    </a:lnTo>
                    <a:lnTo>
                      <a:pt x="1272" y="3199"/>
                    </a:lnTo>
                    <a:lnTo>
                      <a:pt x="1273" y="3195"/>
                    </a:lnTo>
                    <a:lnTo>
                      <a:pt x="1273" y="3188"/>
                    </a:lnTo>
                    <a:lnTo>
                      <a:pt x="1272" y="3181"/>
                    </a:lnTo>
                    <a:lnTo>
                      <a:pt x="1270" y="3174"/>
                    </a:lnTo>
                    <a:lnTo>
                      <a:pt x="1267" y="3166"/>
                    </a:lnTo>
                    <a:lnTo>
                      <a:pt x="1256" y="3137"/>
                    </a:lnTo>
                    <a:lnTo>
                      <a:pt x="1248" y="3115"/>
                    </a:lnTo>
                    <a:lnTo>
                      <a:pt x="1256" y="3116"/>
                    </a:lnTo>
                    <a:lnTo>
                      <a:pt x="1263" y="3118"/>
                    </a:lnTo>
                    <a:lnTo>
                      <a:pt x="1270" y="3122"/>
                    </a:lnTo>
                    <a:lnTo>
                      <a:pt x="1277" y="3126"/>
                    </a:lnTo>
                    <a:lnTo>
                      <a:pt x="1283" y="3130"/>
                    </a:lnTo>
                    <a:lnTo>
                      <a:pt x="1290" y="3133"/>
                    </a:lnTo>
                    <a:lnTo>
                      <a:pt x="1297" y="3134"/>
                    </a:lnTo>
                    <a:lnTo>
                      <a:pt x="1306" y="3134"/>
                    </a:lnTo>
                    <a:lnTo>
                      <a:pt x="1306" y="3141"/>
                    </a:lnTo>
                    <a:lnTo>
                      <a:pt x="1307" y="3148"/>
                    </a:lnTo>
                    <a:lnTo>
                      <a:pt x="1308" y="3152"/>
                    </a:lnTo>
                    <a:lnTo>
                      <a:pt x="1310" y="3156"/>
                    </a:lnTo>
                    <a:lnTo>
                      <a:pt x="1313" y="3159"/>
                    </a:lnTo>
                    <a:lnTo>
                      <a:pt x="1315" y="3162"/>
                    </a:lnTo>
                    <a:lnTo>
                      <a:pt x="1319" y="3164"/>
                    </a:lnTo>
                    <a:lnTo>
                      <a:pt x="1323" y="3165"/>
                    </a:lnTo>
                    <a:lnTo>
                      <a:pt x="1343" y="3166"/>
                    </a:lnTo>
                    <a:lnTo>
                      <a:pt x="1367" y="3166"/>
                    </a:lnTo>
                    <a:lnTo>
                      <a:pt x="1367" y="3172"/>
                    </a:lnTo>
                    <a:lnTo>
                      <a:pt x="1363" y="3179"/>
                    </a:lnTo>
                    <a:lnTo>
                      <a:pt x="1359" y="3187"/>
                    </a:lnTo>
                    <a:lnTo>
                      <a:pt x="1352" y="3197"/>
                    </a:lnTo>
                    <a:lnTo>
                      <a:pt x="1336" y="3217"/>
                    </a:lnTo>
                    <a:lnTo>
                      <a:pt x="1319" y="3240"/>
                    </a:lnTo>
                    <a:lnTo>
                      <a:pt x="1312" y="3252"/>
                    </a:lnTo>
                    <a:lnTo>
                      <a:pt x="1306" y="3262"/>
                    </a:lnTo>
                    <a:lnTo>
                      <a:pt x="1303" y="3272"/>
                    </a:lnTo>
                    <a:lnTo>
                      <a:pt x="1303" y="3281"/>
                    </a:lnTo>
                    <a:lnTo>
                      <a:pt x="1303" y="3286"/>
                    </a:lnTo>
                    <a:lnTo>
                      <a:pt x="1304" y="3289"/>
                    </a:lnTo>
                    <a:lnTo>
                      <a:pt x="1307" y="3293"/>
                    </a:lnTo>
                    <a:lnTo>
                      <a:pt x="1310" y="3296"/>
                    </a:lnTo>
                    <a:lnTo>
                      <a:pt x="1314" y="3299"/>
                    </a:lnTo>
                    <a:lnTo>
                      <a:pt x="1320" y="3302"/>
                    </a:lnTo>
                    <a:lnTo>
                      <a:pt x="1327" y="3303"/>
                    </a:lnTo>
                    <a:lnTo>
                      <a:pt x="1335" y="3304"/>
                    </a:lnTo>
                    <a:lnTo>
                      <a:pt x="1335" y="3297"/>
                    </a:lnTo>
                    <a:lnTo>
                      <a:pt x="1332" y="3291"/>
                    </a:lnTo>
                    <a:lnTo>
                      <a:pt x="1331" y="3285"/>
                    </a:lnTo>
                    <a:lnTo>
                      <a:pt x="1329" y="3278"/>
                    </a:lnTo>
                    <a:lnTo>
                      <a:pt x="1328" y="3272"/>
                    </a:lnTo>
                    <a:lnTo>
                      <a:pt x="1329" y="3266"/>
                    </a:lnTo>
                    <a:lnTo>
                      <a:pt x="1330" y="3263"/>
                    </a:lnTo>
                    <a:lnTo>
                      <a:pt x="1332" y="3261"/>
                    </a:lnTo>
                    <a:lnTo>
                      <a:pt x="1335" y="3258"/>
                    </a:lnTo>
                    <a:lnTo>
                      <a:pt x="1338" y="3256"/>
                    </a:lnTo>
                    <a:lnTo>
                      <a:pt x="1343" y="3254"/>
                    </a:lnTo>
                    <a:lnTo>
                      <a:pt x="1347" y="3253"/>
                    </a:lnTo>
                    <a:lnTo>
                      <a:pt x="1352" y="3252"/>
                    </a:lnTo>
                    <a:lnTo>
                      <a:pt x="1357" y="3252"/>
                    </a:lnTo>
                    <a:lnTo>
                      <a:pt x="1368" y="3252"/>
                    </a:lnTo>
                    <a:lnTo>
                      <a:pt x="1378" y="3253"/>
                    </a:lnTo>
                    <a:lnTo>
                      <a:pt x="1390" y="3255"/>
                    </a:lnTo>
                    <a:lnTo>
                      <a:pt x="1402" y="3255"/>
                    </a:lnTo>
                    <a:lnTo>
                      <a:pt x="1401" y="3247"/>
                    </a:lnTo>
                    <a:lnTo>
                      <a:pt x="1401" y="3239"/>
                    </a:lnTo>
                    <a:lnTo>
                      <a:pt x="1402" y="3234"/>
                    </a:lnTo>
                    <a:lnTo>
                      <a:pt x="1404" y="3230"/>
                    </a:lnTo>
                    <a:lnTo>
                      <a:pt x="1406" y="3227"/>
                    </a:lnTo>
                    <a:lnTo>
                      <a:pt x="1409" y="3225"/>
                    </a:lnTo>
                    <a:lnTo>
                      <a:pt x="1412" y="3224"/>
                    </a:lnTo>
                    <a:lnTo>
                      <a:pt x="1417" y="3224"/>
                    </a:lnTo>
                    <a:lnTo>
                      <a:pt x="1420" y="3225"/>
                    </a:lnTo>
                    <a:lnTo>
                      <a:pt x="1423" y="3228"/>
                    </a:lnTo>
                    <a:lnTo>
                      <a:pt x="1428" y="3230"/>
                    </a:lnTo>
                    <a:lnTo>
                      <a:pt x="1431" y="3233"/>
                    </a:lnTo>
                    <a:lnTo>
                      <a:pt x="1436" y="3238"/>
                    </a:lnTo>
                    <a:lnTo>
                      <a:pt x="1439" y="3242"/>
                    </a:lnTo>
                    <a:lnTo>
                      <a:pt x="1442" y="3248"/>
                    </a:lnTo>
                    <a:lnTo>
                      <a:pt x="1444" y="3254"/>
                    </a:lnTo>
                    <a:lnTo>
                      <a:pt x="1461" y="3255"/>
                    </a:lnTo>
                    <a:lnTo>
                      <a:pt x="1477" y="3256"/>
                    </a:lnTo>
                    <a:lnTo>
                      <a:pt x="1495" y="3255"/>
                    </a:lnTo>
                    <a:lnTo>
                      <a:pt x="1512" y="3255"/>
                    </a:lnTo>
                    <a:lnTo>
                      <a:pt x="1549" y="3252"/>
                    </a:lnTo>
                    <a:lnTo>
                      <a:pt x="1583" y="3249"/>
                    </a:lnTo>
                    <a:lnTo>
                      <a:pt x="1582" y="3228"/>
                    </a:lnTo>
                    <a:lnTo>
                      <a:pt x="1583" y="3196"/>
                    </a:lnTo>
                    <a:lnTo>
                      <a:pt x="1584" y="3188"/>
                    </a:lnTo>
                    <a:lnTo>
                      <a:pt x="1586" y="3181"/>
                    </a:lnTo>
                    <a:lnTo>
                      <a:pt x="1589" y="3175"/>
                    </a:lnTo>
                    <a:lnTo>
                      <a:pt x="1592" y="3171"/>
                    </a:lnTo>
                    <a:lnTo>
                      <a:pt x="1595" y="3167"/>
                    </a:lnTo>
                    <a:lnTo>
                      <a:pt x="1600" y="3166"/>
                    </a:lnTo>
                    <a:lnTo>
                      <a:pt x="1606" y="3166"/>
                    </a:lnTo>
                    <a:lnTo>
                      <a:pt x="1613" y="3170"/>
                    </a:lnTo>
                    <a:lnTo>
                      <a:pt x="1618" y="3173"/>
                    </a:lnTo>
                    <a:lnTo>
                      <a:pt x="1625" y="3174"/>
                    </a:lnTo>
                    <a:lnTo>
                      <a:pt x="1632" y="3174"/>
                    </a:lnTo>
                    <a:lnTo>
                      <a:pt x="1640" y="3173"/>
                    </a:lnTo>
                    <a:lnTo>
                      <a:pt x="1647" y="3171"/>
                    </a:lnTo>
                    <a:lnTo>
                      <a:pt x="1654" y="3167"/>
                    </a:lnTo>
                    <a:lnTo>
                      <a:pt x="1661" y="3163"/>
                    </a:lnTo>
                    <a:lnTo>
                      <a:pt x="1667" y="3158"/>
                    </a:lnTo>
                    <a:lnTo>
                      <a:pt x="1674" y="3152"/>
                    </a:lnTo>
                    <a:lnTo>
                      <a:pt x="1679" y="3148"/>
                    </a:lnTo>
                    <a:lnTo>
                      <a:pt x="1683" y="3141"/>
                    </a:lnTo>
                    <a:lnTo>
                      <a:pt x="1687" y="3135"/>
                    </a:lnTo>
                    <a:lnTo>
                      <a:pt x="1688" y="3129"/>
                    </a:lnTo>
                    <a:lnTo>
                      <a:pt x="1689" y="3122"/>
                    </a:lnTo>
                    <a:lnTo>
                      <a:pt x="1688" y="3115"/>
                    </a:lnTo>
                    <a:lnTo>
                      <a:pt x="1684" y="3108"/>
                    </a:lnTo>
                    <a:lnTo>
                      <a:pt x="1691" y="3107"/>
                    </a:lnTo>
                    <a:lnTo>
                      <a:pt x="1699" y="3107"/>
                    </a:lnTo>
                    <a:lnTo>
                      <a:pt x="1707" y="3107"/>
                    </a:lnTo>
                    <a:lnTo>
                      <a:pt x="1716" y="3107"/>
                    </a:lnTo>
                    <a:lnTo>
                      <a:pt x="1732" y="3110"/>
                    </a:lnTo>
                    <a:lnTo>
                      <a:pt x="1747" y="3114"/>
                    </a:lnTo>
                    <a:lnTo>
                      <a:pt x="1748" y="3110"/>
                    </a:lnTo>
                    <a:lnTo>
                      <a:pt x="1750" y="3107"/>
                    </a:lnTo>
                    <a:lnTo>
                      <a:pt x="1753" y="3104"/>
                    </a:lnTo>
                    <a:lnTo>
                      <a:pt x="1757" y="3100"/>
                    </a:lnTo>
                    <a:lnTo>
                      <a:pt x="1766" y="3093"/>
                    </a:lnTo>
                    <a:lnTo>
                      <a:pt x="1779" y="3088"/>
                    </a:lnTo>
                    <a:lnTo>
                      <a:pt x="1791" y="3083"/>
                    </a:lnTo>
                    <a:lnTo>
                      <a:pt x="1804" y="3080"/>
                    </a:lnTo>
                    <a:lnTo>
                      <a:pt x="1814" y="3077"/>
                    </a:lnTo>
                    <a:lnTo>
                      <a:pt x="1822" y="3076"/>
                    </a:lnTo>
                    <a:lnTo>
                      <a:pt x="1824" y="3093"/>
                    </a:lnTo>
                    <a:lnTo>
                      <a:pt x="1827" y="3109"/>
                    </a:lnTo>
                    <a:lnTo>
                      <a:pt x="1830" y="3116"/>
                    </a:lnTo>
                    <a:lnTo>
                      <a:pt x="1833" y="3123"/>
                    </a:lnTo>
                    <a:lnTo>
                      <a:pt x="1838" y="3130"/>
                    </a:lnTo>
                    <a:lnTo>
                      <a:pt x="1845" y="3135"/>
                    </a:lnTo>
                    <a:lnTo>
                      <a:pt x="1860" y="3148"/>
                    </a:lnTo>
                    <a:lnTo>
                      <a:pt x="1876" y="3162"/>
                    </a:lnTo>
                    <a:lnTo>
                      <a:pt x="1882" y="3168"/>
                    </a:lnTo>
                    <a:lnTo>
                      <a:pt x="1890" y="3175"/>
                    </a:lnTo>
                    <a:lnTo>
                      <a:pt x="1898" y="3180"/>
                    </a:lnTo>
                    <a:lnTo>
                      <a:pt x="1906" y="3183"/>
                    </a:lnTo>
                    <a:lnTo>
                      <a:pt x="1907" y="3192"/>
                    </a:lnTo>
                    <a:lnTo>
                      <a:pt x="1906" y="3200"/>
                    </a:lnTo>
                    <a:lnTo>
                      <a:pt x="1905" y="3207"/>
                    </a:lnTo>
                    <a:lnTo>
                      <a:pt x="1902" y="3213"/>
                    </a:lnTo>
                    <a:lnTo>
                      <a:pt x="1898" y="3217"/>
                    </a:lnTo>
                    <a:lnTo>
                      <a:pt x="1893" y="3222"/>
                    </a:lnTo>
                    <a:lnTo>
                      <a:pt x="1888" y="3227"/>
                    </a:lnTo>
                    <a:lnTo>
                      <a:pt x="1882" y="3230"/>
                    </a:lnTo>
                    <a:lnTo>
                      <a:pt x="1872" y="3238"/>
                    </a:lnTo>
                    <a:lnTo>
                      <a:pt x="1863" y="3246"/>
                    </a:lnTo>
                    <a:lnTo>
                      <a:pt x="1861" y="3250"/>
                    </a:lnTo>
                    <a:lnTo>
                      <a:pt x="1858" y="3256"/>
                    </a:lnTo>
                    <a:lnTo>
                      <a:pt x="1858" y="3262"/>
                    </a:lnTo>
                    <a:lnTo>
                      <a:pt x="1860" y="3270"/>
                    </a:lnTo>
                    <a:lnTo>
                      <a:pt x="1864" y="3271"/>
                    </a:lnTo>
                    <a:lnTo>
                      <a:pt x="1870" y="3273"/>
                    </a:lnTo>
                    <a:lnTo>
                      <a:pt x="1866" y="3282"/>
                    </a:lnTo>
                    <a:lnTo>
                      <a:pt x="1862" y="3291"/>
                    </a:lnTo>
                    <a:lnTo>
                      <a:pt x="1856" y="3295"/>
                    </a:lnTo>
                    <a:lnTo>
                      <a:pt x="1853" y="3296"/>
                    </a:lnTo>
                    <a:lnTo>
                      <a:pt x="1851" y="3298"/>
                    </a:lnTo>
                    <a:lnTo>
                      <a:pt x="1847" y="3303"/>
                    </a:lnTo>
                    <a:lnTo>
                      <a:pt x="1843" y="3304"/>
                    </a:lnTo>
                    <a:lnTo>
                      <a:pt x="1838" y="3305"/>
                    </a:lnTo>
                    <a:lnTo>
                      <a:pt x="1833" y="3307"/>
                    </a:lnTo>
                    <a:lnTo>
                      <a:pt x="1830" y="3311"/>
                    </a:lnTo>
                    <a:lnTo>
                      <a:pt x="1827" y="3314"/>
                    </a:lnTo>
                    <a:lnTo>
                      <a:pt x="1824" y="3318"/>
                    </a:lnTo>
                    <a:lnTo>
                      <a:pt x="1823" y="3321"/>
                    </a:lnTo>
                    <a:lnTo>
                      <a:pt x="1822" y="3326"/>
                    </a:lnTo>
                    <a:lnTo>
                      <a:pt x="1835" y="3327"/>
                    </a:lnTo>
                    <a:lnTo>
                      <a:pt x="1847" y="3327"/>
                    </a:lnTo>
                    <a:lnTo>
                      <a:pt x="1858" y="3324"/>
                    </a:lnTo>
                    <a:lnTo>
                      <a:pt x="1870" y="3322"/>
                    </a:lnTo>
                    <a:lnTo>
                      <a:pt x="1870" y="3314"/>
                    </a:lnTo>
                    <a:lnTo>
                      <a:pt x="1871" y="3306"/>
                    </a:lnTo>
                    <a:lnTo>
                      <a:pt x="1874" y="3299"/>
                    </a:lnTo>
                    <a:lnTo>
                      <a:pt x="1879" y="3295"/>
                    </a:lnTo>
                    <a:lnTo>
                      <a:pt x="1886" y="3290"/>
                    </a:lnTo>
                    <a:lnTo>
                      <a:pt x="1893" y="3288"/>
                    </a:lnTo>
                    <a:lnTo>
                      <a:pt x="1899" y="3287"/>
                    </a:lnTo>
                    <a:lnTo>
                      <a:pt x="1907" y="3288"/>
                    </a:lnTo>
                    <a:lnTo>
                      <a:pt x="1912" y="3290"/>
                    </a:lnTo>
                    <a:lnTo>
                      <a:pt x="1915" y="3291"/>
                    </a:lnTo>
                    <a:lnTo>
                      <a:pt x="1919" y="3295"/>
                    </a:lnTo>
                    <a:lnTo>
                      <a:pt x="1920" y="3297"/>
                    </a:lnTo>
                    <a:lnTo>
                      <a:pt x="1923" y="3304"/>
                    </a:lnTo>
                    <a:lnTo>
                      <a:pt x="1925" y="3312"/>
                    </a:lnTo>
                    <a:lnTo>
                      <a:pt x="1925" y="3329"/>
                    </a:lnTo>
                    <a:lnTo>
                      <a:pt x="1925" y="3344"/>
                    </a:lnTo>
                    <a:lnTo>
                      <a:pt x="1931" y="3345"/>
                    </a:lnTo>
                    <a:lnTo>
                      <a:pt x="1938" y="3345"/>
                    </a:lnTo>
                    <a:lnTo>
                      <a:pt x="1944" y="3344"/>
                    </a:lnTo>
                    <a:lnTo>
                      <a:pt x="1947" y="3340"/>
                    </a:lnTo>
                    <a:lnTo>
                      <a:pt x="1951" y="3337"/>
                    </a:lnTo>
                    <a:lnTo>
                      <a:pt x="1953" y="3331"/>
                    </a:lnTo>
                    <a:lnTo>
                      <a:pt x="1955" y="3327"/>
                    </a:lnTo>
                    <a:lnTo>
                      <a:pt x="1955" y="3320"/>
                    </a:lnTo>
                    <a:lnTo>
                      <a:pt x="1955" y="3306"/>
                    </a:lnTo>
                    <a:lnTo>
                      <a:pt x="1953" y="3293"/>
                    </a:lnTo>
                    <a:lnTo>
                      <a:pt x="1950" y="3280"/>
                    </a:lnTo>
                    <a:lnTo>
                      <a:pt x="1946" y="3270"/>
                    </a:lnTo>
                    <a:lnTo>
                      <a:pt x="1951" y="3266"/>
                    </a:lnTo>
                    <a:lnTo>
                      <a:pt x="1956" y="3263"/>
                    </a:lnTo>
                    <a:lnTo>
                      <a:pt x="1963" y="3262"/>
                    </a:lnTo>
                    <a:lnTo>
                      <a:pt x="1969" y="3261"/>
                    </a:lnTo>
                    <a:lnTo>
                      <a:pt x="1975" y="3262"/>
                    </a:lnTo>
                    <a:lnTo>
                      <a:pt x="1980" y="3263"/>
                    </a:lnTo>
                    <a:lnTo>
                      <a:pt x="1984" y="3266"/>
                    </a:lnTo>
                    <a:lnTo>
                      <a:pt x="1987" y="3272"/>
                    </a:lnTo>
                    <a:lnTo>
                      <a:pt x="1989" y="3267"/>
                    </a:lnTo>
                    <a:lnTo>
                      <a:pt x="1993" y="3263"/>
                    </a:lnTo>
                    <a:lnTo>
                      <a:pt x="1994" y="3258"/>
                    </a:lnTo>
                    <a:lnTo>
                      <a:pt x="1995" y="3250"/>
                    </a:lnTo>
                    <a:lnTo>
                      <a:pt x="2003" y="3249"/>
                    </a:lnTo>
                    <a:lnTo>
                      <a:pt x="2009" y="3249"/>
                    </a:lnTo>
                    <a:lnTo>
                      <a:pt x="2013" y="3250"/>
                    </a:lnTo>
                    <a:lnTo>
                      <a:pt x="2016" y="3254"/>
                    </a:lnTo>
                    <a:lnTo>
                      <a:pt x="2020" y="3263"/>
                    </a:lnTo>
                    <a:lnTo>
                      <a:pt x="2026" y="3274"/>
                    </a:lnTo>
                    <a:lnTo>
                      <a:pt x="2029" y="3278"/>
                    </a:lnTo>
                    <a:lnTo>
                      <a:pt x="2034" y="3281"/>
                    </a:lnTo>
                    <a:lnTo>
                      <a:pt x="2040" y="3282"/>
                    </a:lnTo>
                    <a:lnTo>
                      <a:pt x="2045" y="3283"/>
                    </a:lnTo>
                    <a:lnTo>
                      <a:pt x="2058" y="3285"/>
                    </a:lnTo>
                    <a:lnTo>
                      <a:pt x="2071" y="3283"/>
                    </a:lnTo>
                    <a:lnTo>
                      <a:pt x="2081" y="3282"/>
                    </a:lnTo>
                    <a:lnTo>
                      <a:pt x="2089" y="3282"/>
                    </a:lnTo>
                    <a:lnTo>
                      <a:pt x="2089" y="3278"/>
                    </a:lnTo>
                    <a:lnTo>
                      <a:pt x="2089" y="3272"/>
                    </a:lnTo>
                    <a:lnTo>
                      <a:pt x="2082" y="3269"/>
                    </a:lnTo>
                    <a:lnTo>
                      <a:pt x="2077" y="3264"/>
                    </a:lnTo>
                    <a:lnTo>
                      <a:pt x="2074" y="3257"/>
                    </a:lnTo>
                    <a:lnTo>
                      <a:pt x="2071" y="3250"/>
                    </a:lnTo>
                    <a:lnTo>
                      <a:pt x="2077" y="3247"/>
                    </a:lnTo>
                    <a:lnTo>
                      <a:pt x="2084" y="3246"/>
                    </a:lnTo>
                    <a:lnTo>
                      <a:pt x="2091" y="3245"/>
                    </a:lnTo>
                    <a:lnTo>
                      <a:pt x="2098" y="3245"/>
                    </a:lnTo>
                    <a:lnTo>
                      <a:pt x="2112" y="3245"/>
                    </a:lnTo>
                    <a:lnTo>
                      <a:pt x="2126" y="3246"/>
                    </a:lnTo>
                    <a:lnTo>
                      <a:pt x="2127" y="3258"/>
                    </a:lnTo>
                    <a:lnTo>
                      <a:pt x="2131" y="3267"/>
                    </a:lnTo>
                    <a:lnTo>
                      <a:pt x="2133" y="3262"/>
                    </a:lnTo>
                    <a:lnTo>
                      <a:pt x="2134" y="3254"/>
                    </a:lnTo>
                    <a:lnTo>
                      <a:pt x="2135" y="3246"/>
                    </a:lnTo>
                    <a:lnTo>
                      <a:pt x="2134" y="3238"/>
                    </a:lnTo>
                    <a:lnTo>
                      <a:pt x="2144" y="3238"/>
                    </a:lnTo>
                    <a:lnTo>
                      <a:pt x="2155" y="3237"/>
                    </a:lnTo>
                    <a:lnTo>
                      <a:pt x="2165" y="3237"/>
                    </a:lnTo>
                    <a:lnTo>
                      <a:pt x="2175" y="3238"/>
                    </a:lnTo>
                    <a:lnTo>
                      <a:pt x="2173" y="3244"/>
                    </a:lnTo>
                    <a:lnTo>
                      <a:pt x="2169" y="3248"/>
                    </a:lnTo>
                    <a:lnTo>
                      <a:pt x="2166" y="3253"/>
                    </a:lnTo>
                    <a:lnTo>
                      <a:pt x="2161" y="3256"/>
                    </a:lnTo>
                    <a:lnTo>
                      <a:pt x="2156" y="3260"/>
                    </a:lnTo>
                    <a:lnTo>
                      <a:pt x="2153" y="3265"/>
                    </a:lnTo>
                    <a:lnTo>
                      <a:pt x="2151" y="3271"/>
                    </a:lnTo>
                    <a:lnTo>
                      <a:pt x="2150" y="3277"/>
                    </a:lnTo>
                    <a:lnTo>
                      <a:pt x="2149" y="3289"/>
                    </a:lnTo>
                    <a:lnTo>
                      <a:pt x="2149" y="3302"/>
                    </a:lnTo>
                    <a:lnTo>
                      <a:pt x="2148" y="3323"/>
                    </a:lnTo>
                    <a:lnTo>
                      <a:pt x="2144" y="3344"/>
                    </a:lnTo>
                    <a:lnTo>
                      <a:pt x="2142" y="3354"/>
                    </a:lnTo>
                    <a:lnTo>
                      <a:pt x="2139" y="3364"/>
                    </a:lnTo>
                    <a:lnTo>
                      <a:pt x="2134" y="3373"/>
                    </a:lnTo>
                    <a:lnTo>
                      <a:pt x="2128" y="3384"/>
                    </a:lnTo>
                    <a:lnTo>
                      <a:pt x="2135" y="3385"/>
                    </a:lnTo>
                    <a:lnTo>
                      <a:pt x="2141" y="3385"/>
                    </a:lnTo>
                    <a:lnTo>
                      <a:pt x="2147" y="3384"/>
                    </a:lnTo>
                    <a:lnTo>
                      <a:pt x="2152" y="3381"/>
                    </a:lnTo>
                    <a:lnTo>
                      <a:pt x="2161" y="3376"/>
                    </a:lnTo>
                    <a:lnTo>
                      <a:pt x="2170" y="3369"/>
                    </a:lnTo>
                    <a:lnTo>
                      <a:pt x="2178" y="3363"/>
                    </a:lnTo>
                    <a:lnTo>
                      <a:pt x="2186" y="3359"/>
                    </a:lnTo>
                    <a:lnTo>
                      <a:pt x="2191" y="3356"/>
                    </a:lnTo>
                    <a:lnTo>
                      <a:pt x="2196" y="3355"/>
                    </a:lnTo>
                    <a:lnTo>
                      <a:pt x="2200" y="3354"/>
                    </a:lnTo>
                    <a:lnTo>
                      <a:pt x="2206" y="3354"/>
                    </a:lnTo>
                    <a:lnTo>
                      <a:pt x="2206" y="3356"/>
                    </a:lnTo>
                    <a:lnTo>
                      <a:pt x="2207" y="3359"/>
                    </a:lnTo>
                    <a:lnTo>
                      <a:pt x="2209" y="3360"/>
                    </a:lnTo>
                    <a:lnTo>
                      <a:pt x="2211" y="3362"/>
                    </a:lnTo>
                    <a:lnTo>
                      <a:pt x="2217" y="3364"/>
                    </a:lnTo>
                    <a:lnTo>
                      <a:pt x="2225" y="3367"/>
                    </a:lnTo>
                    <a:lnTo>
                      <a:pt x="2246" y="3369"/>
                    </a:lnTo>
                    <a:lnTo>
                      <a:pt x="2270" y="3369"/>
                    </a:lnTo>
                    <a:lnTo>
                      <a:pt x="2317" y="3365"/>
                    </a:lnTo>
                    <a:lnTo>
                      <a:pt x="2353" y="3363"/>
                    </a:lnTo>
                    <a:lnTo>
                      <a:pt x="2349" y="3354"/>
                    </a:lnTo>
                    <a:lnTo>
                      <a:pt x="2347" y="3345"/>
                    </a:lnTo>
                    <a:lnTo>
                      <a:pt x="2348" y="3337"/>
                    </a:lnTo>
                    <a:lnTo>
                      <a:pt x="2349" y="3330"/>
                    </a:lnTo>
                    <a:lnTo>
                      <a:pt x="2356" y="3315"/>
                    </a:lnTo>
                    <a:lnTo>
                      <a:pt x="2364" y="3302"/>
                    </a:lnTo>
                    <a:lnTo>
                      <a:pt x="2369" y="3295"/>
                    </a:lnTo>
                    <a:lnTo>
                      <a:pt x="2372" y="3288"/>
                    </a:lnTo>
                    <a:lnTo>
                      <a:pt x="2375" y="3281"/>
                    </a:lnTo>
                    <a:lnTo>
                      <a:pt x="2377" y="3274"/>
                    </a:lnTo>
                    <a:lnTo>
                      <a:pt x="2378" y="3266"/>
                    </a:lnTo>
                    <a:lnTo>
                      <a:pt x="2377" y="3260"/>
                    </a:lnTo>
                    <a:lnTo>
                      <a:pt x="2373" y="3252"/>
                    </a:lnTo>
                    <a:lnTo>
                      <a:pt x="2367" y="3242"/>
                    </a:lnTo>
                    <a:lnTo>
                      <a:pt x="2371" y="3240"/>
                    </a:lnTo>
                    <a:lnTo>
                      <a:pt x="2374" y="3238"/>
                    </a:lnTo>
                    <a:lnTo>
                      <a:pt x="2378" y="3236"/>
                    </a:lnTo>
                    <a:lnTo>
                      <a:pt x="2382" y="3234"/>
                    </a:lnTo>
                    <a:lnTo>
                      <a:pt x="2391" y="3234"/>
                    </a:lnTo>
                    <a:lnTo>
                      <a:pt x="2401" y="3236"/>
                    </a:lnTo>
                    <a:lnTo>
                      <a:pt x="2401" y="3242"/>
                    </a:lnTo>
                    <a:lnTo>
                      <a:pt x="2402" y="3250"/>
                    </a:lnTo>
                    <a:lnTo>
                      <a:pt x="2404" y="3256"/>
                    </a:lnTo>
                    <a:lnTo>
                      <a:pt x="2405" y="3262"/>
                    </a:lnTo>
                    <a:lnTo>
                      <a:pt x="2410" y="3255"/>
                    </a:lnTo>
                    <a:lnTo>
                      <a:pt x="2413" y="3248"/>
                    </a:lnTo>
                    <a:lnTo>
                      <a:pt x="2419" y="3241"/>
                    </a:lnTo>
                    <a:lnTo>
                      <a:pt x="2424" y="3236"/>
                    </a:lnTo>
                    <a:lnTo>
                      <a:pt x="2431" y="3230"/>
                    </a:lnTo>
                    <a:lnTo>
                      <a:pt x="2438" y="3228"/>
                    </a:lnTo>
                    <a:lnTo>
                      <a:pt x="2443" y="3227"/>
                    </a:lnTo>
                    <a:lnTo>
                      <a:pt x="2447" y="3227"/>
                    </a:lnTo>
                    <a:lnTo>
                      <a:pt x="2452" y="3227"/>
                    </a:lnTo>
                    <a:lnTo>
                      <a:pt x="2457" y="3228"/>
                    </a:lnTo>
                    <a:lnTo>
                      <a:pt x="2461" y="3238"/>
                    </a:lnTo>
                    <a:lnTo>
                      <a:pt x="2463" y="3249"/>
                    </a:lnTo>
                    <a:lnTo>
                      <a:pt x="2472" y="3258"/>
                    </a:lnTo>
                    <a:lnTo>
                      <a:pt x="2481" y="3266"/>
                    </a:lnTo>
                    <a:lnTo>
                      <a:pt x="2486" y="3269"/>
                    </a:lnTo>
                    <a:lnTo>
                      <a:pt x="2493" y="3271"/>
                    </a:lnTo>
                    <a:lnTo>
                      <a:pt x="2500" y="3272"/>
                    </a:lnTo>
                    <a:lnTo>
                      <a:pt x="2506" y="3271"/>
                    </a:lnTo>
                    <a:lnTo>
                      <a:pt x="2506" y="3262"/>
                    </a:lnTo>
                    <a:lnTo>
                      <a:pt x="2508" y="3254"/>
                    </a:lnTo>
                    <a:lnTo>
                      <a:pt x="2510" y="3246"/>
                    </a:lnTo>
                    <a:lnTo>
                      <a:pt x="2512" y="3239"/>
                    </a:lnTo>
                    <a:lnTo>
                      <a:pt x="2516" y="3231"/>
                    </a:lnTo>
                    <a:lnTo>
                      <a:pt x="2517" y="3223"/>
                    </a:lnTo>
                    <a:lnTo>
                      <a:pt x="2517" y="3214"/>
                    </a:lnTo>
                    <a:lnTo>
                      <a:pt x="2514" y="3205"/>
                    </a:lnTo>
                    <a:lnTo>
                      <a:pt x="2530" y="3203"/>
                    </a:lnTo>
                    <a:lnTo>
                      <a:pt x="2547" y="3200"/>
                    </a:lnTo>
                    <a:lnTo>
                      <a:pt x="2557" y="3200"/>
                    </a:lnTo>
                    <a:lnTo>
                      <a:pt x="2564" y="3201"/>
                    </a:lnTo>
                    <a:lnTo>
                      <a:pt x="2572" y="3203"/>
                    </a:lnTo>
                    <a:lnTo>
                      <a:pt x="2578" y="3207"/>
                    </a:lnTo>
                    <a:lnTo>
                      <a:pt x="2583" y="3211"/>
                    </a:lnTo>
                    <a:lnTo>
                      <a:pt x="2586" y="3216"/>
                    </a:lnTo>
                    <a:lnTo>
                      <a:pt x="2588" y="3221"/>
                    </a:lnTo>
                    <a:lnTo>
                      <a:pt x="2590" y="3225"/>
                    </a:lnTo>
                    <a:lnTo>
                      <a:pt x="2590" y="3237"/>
                    </a:lnTo>
                    <a:lnTo>
                      <a:pt x="2588" y="3248"/>
                    </a:lnTo>
                    <a:lnTo>
                      <a:pt x="2585" y="3260"/>
                    </a:lnTo>
                    <a:lnTo>
                      <a:pt x="2582" y="3271"/>
                    </a:lnTo>
                    <a:lnTo>
                      <a:pt x="2580" y="3282"/>
                    </a:lnTo>
                    <a:lnTo>
                      <a:pt x="2579" y="3293"/>
                    </a:lnTo>
                    <a:lnTo>
                      <a:pt x="2591" y="3293"/>
                    </a:lnTo>
                    <a:lnTo>
                      <a:pt x="2603" y="3290"/>
                    </a:lnTo>
                    <a:lnTo>
                      <a:pt x="2611" y="3289"/>
                    </a:lnTo>
                    <a:lnTo>
                      <a:pt x="2619" y="3289"/>
                    </a:lnTo>
                    <a:lnTo>
                      <a:pt x="2627" y="3289"/>
                    </a:lnTo>
                    <a:lnTo>
                      <a:pt x="2634" y="3289"/>
                    </a:lnTo>
                    <a:lnTo>
                      <a:pt x="2641" y="3291"/>
                    </a:lnTo>
                    <a:lnTo>
                      <a:pt x="2645" y="3295"/>
                    </a:lnTo>
                    <a:lnTo>
                      <a:pt x="2650" y="3299"/>
                    </a:lnTo>
                    <a:lnTo>
                      <a:pt x="2653" y="3307"/>
                    </a:lnTo>
                    <a:lnTo>
                      <a:pt x="2656" y="3313"/>
                    </a:lnTo>
                    <a:lnTo>
                      <a:pt x="2658" y="3318"/>
                    </a:lnTo>
                    <a:lnTo>
                      <a:pt x="2661" y="3321"/>
                    </a:lnTo>
                    <a:lnTo>
                      <a:pt x="2664" y="3324"/>
                    </a:lnTo>
                    <a:lnTo>
                      <a:pt x="2668" y="3328"/>
                    </a:lnTo>
                    <a:lnTo>
                      <a:pt x="2672" y="3330"/>
                    </a:lnTo>
                    <a:lnTo>
                      <a:pt x="2676" y="3332"/>
                    </a:lnTo>
                    <a:lnTo>
                      <a:pt x="2681" y="3334"/>
                    </a:lnTo>
                    <a:lnTo>
                      <a:pt x="2690" y="3335"/>
                    </a:lnTo>
                    <a:lnTo>
                      <a:pt x="2700" y="3335"/>
                    </a:lnTo>
                    <a:lnTo>
                      <a:pt x="2711" y="3335"/>
                    </a:lnTo>
                    <a:lnTo>
                      <a:pt x="2722" y="3334"/>
                    </a:lnTo>
                    <a:lnTo>
                      <a:pt x="2731" y="3334"/>
                    </a:lnTo>
                    <a:lnTo>
                      <a:pt x="2740" y="3332"/>
                    </a:lnTo>
                    <a:lnTo>
                      <a:pt x="2749" y="3332"/>
                    </a:lnTo>
                    <a:lnTo>
                      <a:pt x="2757" y="3334"/>
                    </a:lnTo>
                    <a:lnTo>
                      <a:pt x="2756" y="3356"/>
                    </a:lnTo>
                    <a:lnTo>
                      <a:pt x="2755" y="3379"/>
                    </a:lnTo>
                    <a:lnTo>
                      <a:pt x="2755" y="3390"/>
                    </a:lnTo>
                    <a:lnTo>
                      <a:pt x="2756" y="3402"/>
                    </a:lnTo>
                    <a:lnTo>
                      <a:pt x="2757" y="3408"/>
                    </a:lnTo>
                    <a:lnTo>
                      <a:pt x="2759" y="3412"/>
                    </a:lnTo>
                    <a:lnTo>
                      <a:pt x="2761" y="3418"/>
                    </a:lnTo>
                    <a:lnTo>
                      <a:pt x="2765" y="3422"/>
                    </a:lnTo>
                    <a:lnTo>
                      <a:pt x="2767" y="3426"/>
                    </a:lnTo>
                    <a:lnTo>
                      <a:pt x="2771" y="3428"/>
                    </a:lnTo>
                    <a:lnTo>
                      <a:pt x="2774" y="3430"/>
                    </a:lnTo>
                    <a:lnTo>
                      <a:pt x="2779" y="3433"/>
                    </a:lnTo>
                    <a:lnTo>
                      <a:pt x="2787" y="3435"/>
                    </a:lnTo>
                    <a:lnTo>
                      <a:pt x="2796" y="3436"/>
                    </a:lnTo>
                    <a:lnTo>
                      <a:pt x="2816" y="3436"/>
                    </a:lnTo>
                    <a:lnTo>
                      <a:pt x="2838" y="3434"/>
                    </a:lnTo>
                    <a:lnTo>
                      <a:pt x="2855" y="3431"/>
                    </a:lnTo>
                    <a:lnTo>
                      <a:pt x="2871" y="3430"/>
                    </a:lnTo>
                    <a:lnTo>
                      <a:pt x="2871" y="3447"/>
                    </a:lnTo>
                    <a:lnTo>
                      <a:pt x="2872" y="3463"/>
                    </a:lnTo>
                    <a:lnTo>
                      <a:pt x="2889" y="3463"/>
                    </a:lnTo>
                    <a:lnTo>
                      <a:pt x="2905" y="3463"/>
                    </a:lnTo>
                    <a:lnTo>
                      <a:pt x="2922" y="3463"/>
                    </a:lnTo>
                    <a:lnTo>
                      <a:pt x="2939" y="3463"/>
                    </a:lnTo>
                    <a:lnTo>
                      <a:pt x="2939" y="3479"/>
                    </a:lnTo>
                    <a:lnTo>
                      <a:pt x="2939" y="3495"/>
                    </a:lnTo>
                    <a:lnTo>
                      <a:pt x="2939" y="3511"/>
                    </a:lnTo>
                    <a:lnTo>
                      <a:pt x="2940" y="3527"/>
                    </a:lnTo>
                    <a:lnTo>
                      <a:pt x="2949" y="3527"/>
                    </a:lnTo>
                    <a:lnTo>
                      <a:pt x="2958" y="3527"/>
                    </a:lnTo>
                    <a:lnTo>
                      <a:pt x="2968" y="3527"/>
                    </a:lnTo>
                    <a:lnTo>
                      <a:pt x="2977" y="3527"/>
                    </a:lnTo>
                    <a:lnTo>
                      <a:pt x="2978" y="3536"/>
                    </a:lnTo>
                    <a:lnTo>
                      <a:pt x="2978" y="3545"/>
                    </a:lnTo>
                    <a:lnTo>
                      <a:pt x="2978" y="3554"/>
                    </a:lnTo>
                    <a:lnTo>
                      <a:pt x="2978" y="3564"/>
                    </a:lnTo>
                    <a:lnTo>
                      <a:pt x="2984" y="3564"/>
                    </a:lnTo>
                    <a:lnTo>
                      <a:pt x="2988" y="3564"/>
                    </a:lnTo>
                    <a:lnTo>
                      <a:pt x="2992" y="3564"/>
                    </a:lnTo>
                    <a:lnTo>
                      <a:pt x="2995" y="3566"/>
                    </a:lnTo>
                    <a:lnTo>
                      <a:pt x="3001" y="3569"/>
                    </a:lnTo>
                    <a:lnTo>
                      <a:pt x="3005" y="3575"/>
                    </a:lnTo>
                    <a:lnTo>
                      <a:pt x="3009" y="3580"/>
                    </a:lnTo>
                    <a:lnTo>
                      <a:pt x="3013" y="3584"/>
                    </a:lnTo>
                    <a:lnTo>
                      <a:pt x="3015" y="3585"/>
                    </a:lnTo>
                    <a:lnTo>
                      <a:pt x="3019" y="3586"/>
                    </a:lnTo>
                    <a:lnTo>
                      <a:pt x="3022" y="3586"/>
                    </a:lnTo>
                    <a:lnTo>
                      <a:pt x="3027" y="3586"/>
                    </a:lnTo>
                    <a:lnTo>
                      <a:pt x="3027" y="3572"/>
                    </a:lnTo>
                    <a:lnTo>
                      <a:pt x="3025" y="3558"/>
                    </a:lnTo>
                    <a:lnTo>
                      <a:pt x="3023" y="3544"/>
                    </a:lnTo>
                    <a:lnTo>
                      <a:pt x="3023" y="3531"/>
                    </a:lnTo>
                    <a:lnTo>
                      <a:pt x="3033" y="3531"/>
                    </a:lnTo>
                    <a:lnTo>
                      <a:pt x="3044" y="3531"/>
                    </a:lnTo>
                    <a:lnTo>
                      <a:pt x="3055" y="3531"/>
                    </a:lnTo>
                    <a:lnTo>
                      <a:pt x="3068" y="3532"/>
                    </a:lnTo>
                    <a:lnTo>
                      <a:pt x="3084" y="3532"/>
                    </a:lnTo>
                    <a:lnTo>
                      <a:pt x="3100" y="3533"/>
                    </a:lnTo>
                    <a:lnTo>
                      <a:pt x="3116" y="3532"/>
                    </a:lnTo>
                    <a:lnTo>
                      <a:pt x="3130" y="3531"/>
                    </a:lnTo>
                    <a:lnTo>
                      <a:pt x="3144" y="3528"/>
                    </a:lnTo>
                    <a:lnTo>
                      <a:pt x="3157" y="3525"/>
                    </a:lnTo>
                    <a:lnTo>
                      <a:pt x="3162" y="3521"/>
                    </a:lnTo>
                    <a:lnTo>
                      <a:pt x="3167" y="3518"/>
                    </a:lnTo>
                    <a:lnTo>
                      <a:pt x="3170" y="3515"/>
                    </a:lnTo>
                    <a:lnTo>
                      <a:pt x="3174" y="3511"/>
                    </a:lnTo>
                    <a:lnTo>
                      <a:pt x="3181" y="3510"/>
                    </a:lnTo>
                    <a:lnTo>
                      <a:pt x="3187" y="3509"/>
                    </a:lnTo>
                    <a:lnTo>
                      <a:pt x="3195" y="3510"/>
                    </a:lnTo>
                    <a:lnTo>
                      <a:pt x="3202" y="3511"/>
                    </a:lnTo>
                    <a:lnTo>
                      <a:pt x="3209" y="3513"/>
                    </a:lnTo>
                    <a:lnTo>
                      <a:pt x="3216" y="3516"/>
                    </a:lnTo>
                    <a:lnTo>
                      <a:pt x="3222" y="3520"/>
                    </a:lnTo>
                    <a:lnTo>
                      <a:pt x="3226" y="3525"/>
                    </a:lnTo>
                    <a:lnTo>
                      <a:pt x="3230" y="3537"/>
                    </a:lnTo>
                    <a:lnTo>
                      <a:pt x="3231" y="3550"/>
                    </a:lnTo>
                    <a:lnTo>
                      <a:pt x="3245" y="3556"/>
                    </a:lnTo>
                    <a:lnTo>
                      <a:pt x="3260" y="3560"/>
                    </a:lnTo>
                    <a:lnTo>
                      <a:pt x="3267" y="3567"/>
                    </a:lnTo>
                    <a:lnTo>
                      <a:pt x="3272" y="3574"/>
                    </a:lnTo>
                    <a:lnTo>
                      <a:pt x="3274" y="3581"/>
                    </a:lnTo>
                    <a:lnTo>
                      <a:pt x="3275" y="3586"/>
                    </a:lnTo>
                    <a:lnTo>
                      <a:pt x="3274" y="3592"/>
                    </a:lnTo>
                    <a:lnTo>
                      <a:pt x="3273" y="3597"/>
                    </a:lnTo>
                    <a:lnTo>
                      <a:pt x="3269" y="3601"/>
                    </a:lnTo>
                    <a:lnTo>
                      <a:pt x="3265" y="3605"/>
                    </a:lnTo>
                    <a:lnTo>
                      <a:pt x="3260" y="3608"/>
                    </a:lnTo>
                    <a:lnTo>
                      <a:pt x="3255" y="3610"/>
                    </a:lnTo>
                    <a:lnTo>
                      <a:pt x="3248" y="3611"/>
                    </a:lnTo>
                    <a:lnTo>
                      <a:pt x="3241" y="3613"/>
                    </a:lnTo>
                    <a:lnTo>
                      <a:pt x="3234" y="3613"/>
                    </a:lnTo>
                    <a:lnTo>
                      <a:pt x="3227" y="3613"/>
                    </a:lnTo>
                    <a:lnTo>
                      <a:pt x="3219" y="3610"/>
                    </a:lnTo>
                    <a:lnTo>
                      <a:pt x="3212" y="3608"/>
                    </a:lnTo>
                    <a:lnTo>
                      <a:pt x="3212" y="3621"/>
                    </a:lnTo>
                    <a:lnTo>
                      <a:pt x="3212" y="3634"/>
                    </a:lnTo>
                    <a:lnTo>
                      <a:pt x="3212" y="3647"/>
                    </a:lnTo>
                    <a:lnTo>
                      <a:pt x="3214" y="3659"/>
                    </a:lnTo>
                    <a:lnTo>
                      <a:pt x="3217" y="3659"/>
                    </a:lnTo>
                    <a:lnTo>
                      <a:pt x="3222" y="3660"/>
                    </a:lnTo>
                    <a:lnTo>
                      <a:pt x="3227" y="3660"/>
                    </a:lnTo>
                    <a:lnTo>
                      <a:pt x="3231" y="3660"/>
                    </a:lnTo>
                    <a:lnTo>
                      <a:pt x="3232" y="3673"/>
                    </a:lnTo>
                    <a:lnTo>
                      <a:pt x="3232" y="3687"/>
                    </a:lnTo>
                    <a:lnTo>
                      <a:pt x="3232" y="3699"/>
                    </a:lnTo>
                    <a:lnTo>
                      <a:pt x="3233" y="3712"/>
                    </a:lnTo>
                    <a:lnTo>
                      <a:pt x="3239" y="3712"/>
                    </a:lnTo>
                    <a:lnTo>
                      <a:pt x="3245" y="3713"/>
                    </a:lnTo>
                    <a:lnTo>
                      <a:pt x="3250" y="3714"/>
                    </a:lnTo>
                    <a:lnTo>
                      <a:pt x="3253" y="3716"/>
                    </a:lnTo>
                    <a:lnTo>
                      <a:pt x="3257" y="3718"/>
                    </a:lnTo>
                    <a:lnTo>
                      <a:pt x="3260" y="3722"/>
                    </a:lnTo>
                    <a:lnTo>
                      <a:pt x="3261" y="3725"/>
                    </a:lnTo>
                    <a:lnTo>
                      <a:pt x="3264" y="3729"/>
                    </a:lnTo>
                    <a:lnTo>
                      <a:pt x="3265" y="3738"/>
                    </a:lnTo>
                    <a:lnTo>
                      <a:pt x="3264" y="3747"/>
                    </a:lnTo>
                    <a:lnTo>
                      <a:pt x="3261" y="3757"/>
                    </a:lnTo>
                    <a:lnTo>
                      <a:pt x="3259" y="3767"/>
                    </a:lnTo>
                    <a:lnTo>
                      <a:pt x="3250" y="3792"/>
                    </a:lnTo>
                    <a:lnTo>
                      <a:pt x="3241" y="3813"/>
                    </a:lnTo>
                    <a:lnTo>
                      <a:pt x="3236" y="3823"/>
                    </a:lnTo>
                    <a:lnTo>
                      <a:pt x="3233" y="3835"/>
                    </a:lnTo>
                    <a:lnTo>
                      <a:pt x="3231" y="3847"/>
                    </a:lnTo>
                    <a:lnTo>
                      <a:pt x="3228" y="3862"/>
                    </a:lnTo>
                    <a:lnTo>
                      <a:pt x="3223" y="3862"/>
                    </a:lnTo>
                    <a:lnTo>
                      <a:pt x="3216" y="3863"/>
                    </a:lnTo>
                    <a:lnTo>
                      <a:pt x="3210" y="3864"/>
                    </a:lnTo>
                    <a:lnTo>
                      <a:pt x="3203" y="3864"/>
                    </a:lnTo>
                    <a:lnTo>
                      <a:pt x="3202" y="3869"/>
                    </a:lnTo>
                    <a:lnTo>
                      <a:pt x="3202" y="3874"/>
                    </a:lnTo>
                    <a:lnTo>
                      <a:pt x="3203" y="3880"/>
                    </a:lnTo>
                    <a:lnTo>
                      <a:pt x="3203" y="3885"/>
                    </a:lnTo>
                    <a:lnTo>
                      <a:pt x="3210" y="3887"/>
                    </a:lnTo>
                    <a:lnTo>
                      <a:pt x="3217" y="3890"/>
                    </a:lnTo>
                    <a:lnTo>
                      <a:pt x="3223" y="3894"/>
                    </a:lnTo>
                    <a:lnTo>
                      <a:pt x="3228" y="3897"/>
                    </a:lnTo>
                    <a:lnTo>
                      <a:pt x="3233" y="3902"/>
                    </a:lnTo>
                    <a:lnTo>
                      <a:pt x="3237" y="3907"/>
                    </a:lnTo>
                    <a:lnTo>
                      <a:pt x="3242" y="3913"/>
                    </a:lnTo>
                    <a:lnTo>
                      <a:pt x="3245" y="3919"/>
                    </a:lnTo>
                    <a:lnTo>
                      <a:pt x="3248" y="3931"/>
                    </a:lnTo>
                    <a:lnTo>
                      <a:pt x="3249" y="3945"/>
                    </a:lnTo>
                    <a:lnTo>
                      <a:pt x="3251" y="3950"/>
                    </a:lnTo>
                    <a:lnTo>
                      <a:pt x="3255" y="3954"/>
                    </a:lnTo>
                    <a:lnTo>
                      <a:pt x="3257" y="3955"/>
                    </a:lnTo>
                    <a:lnTo>
                      <a:pt x="3259" y="3956"/>
                    </a:lnTo>
                    <a:lnTo>
                      <a:pt x="3263" y="3958"/>
                    </a:lnTo>
                    <a:lnTo>
                      <a:pt x="3267" y="3958"/>
                    </a:lnTo>
                    <a:lnTo>
                      <a:pt x="3267" y="3962"/>
                    </a:lnTo>
                    <a:lnTo>
                      <a:pt x="3268" y="3968"/>
                    </a:lnTo>
                    <a:lnTo>
                      <a:pt x="3269" y="3971"/>
                    </a:lnTo>
                    <a:lnTo>
                      <a:pt x="3270" y="3975"/>
                    </a:lnTo>
                    <a:lnTo>
                      <a:pt x="3281" y="3960"/>
                    </a:lnTo>
                    <a:lnTo>
                      <a:pt x="3290" y="3947"/>
                    </a:lnTo>
                    <a:lnTo>
                      <a:pt x="3281" y="3960"/>
                    </a:lnTo>
                    <a:lnTo>
                      <a:pt x="3270" y="3975"/>
                    </a:lnTo>
                    <a:lnTo>
                      <a:pt x="3273" y="3978"/>
                    </a:lnTo>
                    <a:lnTo>
                      <a:pt x="3276" y="3980"/>
                    </a:lnTo>
                    <a:lnTo>
                      <a:pt x="3280" y="3983"/>
                    </a:lnTo>
                    <a:lnTo>
                      <a:pt x="3283" y="3985"/>
                    </a:lnTo>
                    <a:lnTo>
                      <a:pt x="3292" y="3987"/>
                    </a:lnTo>
                    <a:lnTo>
                      <a:pt x="3301" y="3989"/>
                    </a:lnTo>
                    <a:lnTo>
                      <a:pt x="3322" y="3992"/>
                    </a:lnTo>
                    <a:lnTo>
                      <a:pt x="3340" y="3994"/>
                    </a:lnTo>
                    <a:lnTo>
                      <a:pt x="3340" y="3999"/>
                    </a:lnTo>
                    <a:lnTo>
                      <a:pt x="3341" y="4003"/>
                    </a:lnTo>
                    <a:lnTo>
                      <a:pt x="3343" y="4008"/>
                    </a:lnTo>
                    <a:lnTo>
                      <a:pt x="3346" y="4011"/>
                    </a:lnTo>
                    <a:lnTo>
                      <a:pt x="3352" y="4018"/>
                    </a:lnTo>
                    <a:lnTo>
                      <a:pt x="3362" y="4024"/>
                    </a:lnTo>
                    <a:lnTo>
                      <a:pt x="3372" y="4028"/>
                    </a:lnTo>
                    <a:lnTo>
                      <a:pt x="3383" y="4033"/>
                    </a:lnTo>
                    <a:lnTo>
                      <a:pt x="3395" y="4035"/>
                    </a:lnTo>
                    <a:lnTo>
                      <a:pt x="3408" y="4036"/>
                    </a:lnTo>
                    <a:lnTo>
                      <a:pt x="3421" y="4037"/>
                    </a:lnTo>
                    <a:lnTo>
                      <a:pt x="3434" y="4037"/>
                    </a:lnTo>
                    <a:lnTo>
                      <a:pt x="3448" y="4036"/>
                    </a:lnTo>
                    <a:lnTo>
                      <a:pt x="3461" y="4035"/>
                    </a:lnTo>
                    <a:lnTo>
                      <a:pt x="3472" y="4033"/>
                    </a:lnTo>
                    <a:lnTo>
                      <a:pt x="3483" y="4030"/>
                    </a:lnTo>
                    <a:lnTo>
                      <a:pt x="3493" y="4027"/>
                    </a:lnTo>
                    <a:lnTo>
                      <a:pt x="3499" y="4024"/>
                    </a:lnTo>
                    <a:lnTo>
                      <a:pt x="3506" y="4019"/>
                    </a:lnTo>
                    <a:lnTo>
                      <a:pt x="3511" y="4015"/>
                    </a:lnTo>
                    <a:lnTo>
                      <a:pt x="3515" y="4009"/>
                    </a:lnTo>
                    <a:lnTo>
                      <a:pt x="3518" y="4003"/>
                    </a:lnTo>
                    <a:lnTo>
                      <a:pt x="3519" y="3997"/>
                    </a:lnTo>
                    <a:lnTo>
                      <a:pt x="3520" y="3991"/>
                    </a:lnTo>
                    <a:lnTo>
                      <a:pt x="3520" y="3984"/>
                    </a:lnTo>
                    <a:lnTo>
                      <a:pt x="3520" y="3977"/>
                    </a:lnTo>
                    <a:lnTo>
                      <a:pt x="3519" y="3963"/>
                    </a:lnTo>
                    <a:lnTo>
                      <a:pt x="3519" y="3950"/>
                    </a:lnTo>
                    <a:lnTo>
                      <a:pt x="3520" y="3943"/>
                    </a:lnTo>
                    <a:lnTo>
                      <a:pt x="3521" y="3936"/>
                    </a:lnTo>
                    <a:lnTo>
                      <a:pt x="3524" y="3930"/>
                    </a:lnTo>
                    <a:lnTo>
                      <a:pt x="3528" y="3925"/>
                    </a:lnTo>
                    <a:lnTo>
                      <a:pt x="3531" y="3922"/>
                    </a:lnTo>
                    <a:lnTo>
                      <a:pt x="3535" y="3920"/>
                    </a:lnTo>
                    <a:lnTo>
                      <a:pt x="3538" y="3920"/>
                    </a:lnTo>
                    <a:lnTo>
                      <a:pt x="3542" y="3920"/>
                    </a:lnTo>
                    <a:lnTo>
                      <a:pt x="3546" y="3921"/>
                    </a:lnTo>
                    <a:lnTo>
                      <a:pt x="3549" y="3920"/>
                    </a:lnTo>
                    <a:lnTo>
                      <a:pt x="3551" y="3918"/>
                    </a:lnTo>
                    <a:lnTo>
                      <a:pt x="3552" y="3915"/>
                    </a:lnTo>
                    <a:lnTo>
                      <a:pt x="3552" y="3912"/>
                    </a:lnTo>
                    <a:lnTo>
                      <a:pt x="3553" y="3907"/>
                    </a:lnTo>
                    <a:lnTo>
                      <a:pt x="3554" y="3902"/>
                    </a:lnTo>
                    <a:lnTo>
                      <a:pt x="3556" y="3897"/>
                    </a:lnTo>
                    <a:lnTo>
                      <a:pt x="3560" y="3894"/>
                    </a:lnTo>
                    <a:lnTo>
                      <a:pt x="3563" y="3892"/>
                    </a:lnTo>
                    <a:lnTo>
                      <a:pt x="3573" y="3890"/>
                    </a:lnTo>
                    <a:lnTo>
                      <a:pt x="3585" y="3889"/>
                    </a:lnTo>
                    <a:lnTo>
                      <a:pt x="3590" y="3889"/>
                    </a:lnTo>
                    <a:lnTo>
                      <a:pt x="3595" y="3889"/>
                    </a:lnTo>
                    <a:lnTo>
                      <a:pt x="3592" y="3879"/>
                    </a:lnTo>
                    <a:lnTo>
                      <a:pt x="3586" y="3869"/>
                    </a:lnTo>
                    <a:lnTo>
                      <a:pt x="3579" y="3857"/>
                    </a:lnTo>
                    <a:lnTo>
                      <a:pt x="3573" y="3847"/>
                    </a:lnTo>
                    <a:lnTo>
                      <a:pt x="3573" y="3840"/>
                    </a:lnTo>
                    <a:lnTo>
                      <a:pt x="3575" y="3835"/>
                    </a:lnTo>
                    <a:lnTo>
                      <a:pt x="3578" y="3828"/>
                    </a:lnTo>
                    <a:lnTo>
                      <a:pt x="3584" y="3821"/>
                    </a:lnTo>
                    <a:lnTo>
                      <a:pt x="3597" y="3811"/>
                    </a:lnTo>
                    <a:lnTo>
                      <a:pt x="3611" y="3800"/>
                    </a:lnTo>
                    <a:lnTo>
                      <a:pt x="3613" y="3798"/>
                    </a:lnTo>
                    <a:lnTo>
                      <a:pt x="3616" y="3795"/>
                    </a:lnTo>
                    <a:lnTo>
                      <a:pt x="3617" y="3792"/>
                    </a:lnTo>
                    <a:lnTo>
                      <a:pt x="3617" y="3789"/>
                    </a:lnTo>
                    <a:lnTo>
                      <a:pt x="3617" y="3784"/>
                    </a:lnTo>
                    <a:lnTo>
                      <a:pt x="3616" y="3781"/>
                    </a:lnTo>
                    <a:lnTo>
                      <a:pt x="3613" y="3777"/>
                    </a:lnTo>
                    <a:lnTo>
                      <a:pt x="3610" y="3771"/>
                    </a:lnTo>
                    <a:lnTo>
                      <a:pt x="3606" y="3766"/>
                    </a:lnTo>
                    <a:lnTo>
                      <a:pt x="3603" y="3762"/>
                    </a:lnTo>
                    <a:lnTo>
                      <a:pt x="3602" y="3757"/>
                    </a:lnTo>
                    <a:lnTo>
                      <a:pt x="3600" y="3753"/>
                    </a:lnTo>
                    <a:lnTo>
                      <a:pt x="3600" y="3743"/>
                    </a:lnTo>
                    <a:lnTo>
                      <a:pt x="3601" y="3736"/>
                    </a:lnTo>
                    <a:lnTo>
                      <a:pt x="3603" y="3728"/>
                    </a:lnTo>
                    <a:lnTo>
                      <a:pt x="3608" y="3718"/>
                    </a:lnTo>
                    <a:lnTo>
                      <a:pt x="3613" y="3710"/>
                    </a:lnTo>
                    <a:lnTo>
                      <a:pt x="3619" y="3702"/>
                    </a:lnTo>
                    <a:lnTo>
                      <a:pt x="3622" y="3697"/>
                    </a:lnTo>
                    <a:lnTo>
                      <a:pt x="3623" y="3691"/>
                    </a:lnTo>
                    <a:lnTo>
                      <a:pt x="3622" y="3687"/>
                    </a:lnTo>
                    <a:lnTo>
                      <a:pt x="3620" y="3682"/>
                    </a:lnTo>
                    <a:lnTo>
                      <a:pt x="3613" y="3674"/>
                    </a:lnTo>
                    <a:lnTo>
                      <a:pt x="3609" y="3664"/>
                    </a:lnTo>
                    <a:lnTo>
                      <a:pt x="3606" y="3655"/>
                    </a:lnTo>
                    <a:lnTo>
                      <a:pt x="3606" y="3646"/>
                    </a:lnTo>
                    <a:lnTo>
                      <a:pt x="3608" y="3635"/>
                    </a:lnTo>
                    <a:lnTo>
                      <a:pt x="3609" y="3626"/>
                    </a:lnTo>
                    <a:lnTo>
                      <a:pt x="3590" y="3623"/>
                    </a:lnTo>
                    <a:lnTo>
                      <a:pt x="3577" y="3619"/>
                    </a:lnTo>
                    <a:lnTo>
                      <a:pt x="3590" y="3623"/>
                    </a:lnTo>
                    <a:lnTo>
                      <a:pt x="3609" y="3626"/>
                    </a:lnTo>
                    <a:lnTo>
                      <a:pt x="3609" y="3623"/>
                    </a:lnTo>
                    <a:lnTo>
                      <a:pt x="3609" y="3619"/>
                    </a:lnTo>
                    <a:lnTo>
                      <a:pt x="3622" y="3617"/>
                    </a:lnTo>
                    <a:lnTo>
                      <a:pt x="3635" y="3614"/>
                    </a:lnTo>
                    <a:lnTo>
                      <a:pt x="3646" y="3608"/>
                    </a:lnTo>
                    <a:lnTo>
                      <a:pt x="3657" y="3601"/>
                    </a:lnTo>
                    <a:lnTo>
                      <a:pt x="3661" y="3598"/>
                    </a:lnTo>
                    <a:lnTo>
                      <a:pt x="3664" y="3593"/>
                    </a:lnTo>
                    <a:lnTo>
                      <a:pt x="3668" y="3589"/>
                    </a:lnTo>
                    <a:lnTo>
                      <a:pt x="3671" y="3583"/>
                    </a:lnTo>
                    <a:lnTo>
                      <a:pt x="3674" y="3577"/>
                    </a:lnTo>
                    <a:lnTo>
                      <a:pt x="3676" y="3570"/>
                    </a:lnTo>
                    <a:lnTo>
                      <a:pt x="3677" y="3564"/>
                    </a:lnTo>
                    <a:lnTo>
                      <a:pt x="3677" y="3557"/>
                    </a:lnTo>
                    <a:lnTo>
                      <a:pt x="3677" y="3548"/>
                    </a:lnTo>
                    <a:lnTo>
                      <a:pt x="3676" y="3540"/>
                    </a:lnTo>
                    <a:lnTo>
                      <a:pt x="3675" y="3532"/>
                    </a:lnTo>
                    <a:lnTo>
                      <a:pt x="3674" y="3525"/>
                    </a:lnTo>
                    <a:lnTo>
                      <a:pt x="3671" y="3518"/>
                    </a:lnTo>
                    <a:lnTo>
                      <a:pt x="3668" y="3511"/>
                    </a:lnTo>
                    <a:lnTo>
                      <a:pt x="3664" y="3505"/>
                    </a:lnTo>
                    <a:lnTo>
                      <a:pt x="3661" y="3500"/>
                    </a:lnTo>
                    <a:lnTo>
                      <a:pt x="3652" y="3490"/>
                    </a:lnTo>
                    <a:lnTo>
                      <a:pt x="3642" y="3480"/>
                    </a:lnTo>
                    <a:lnTo>
                      <a:pt x="3630" y="3471"/>
                    </a:lnTo>
                    <a:lnTo>
                      <a:pt x="3617" y="3462"/>
                    </a:lnTo>
                    <a:lnTo>
                      <a:pt x="3610" y="3457"/>
                    </a:lnTo>
                    <a:lnTo>
                      <a:pt x="3603" y="3451"/>
                    </a:lnTo>
                    <a:lnTo>
                      <a:pt x="3598" y="3445"/>
                    </a:lnTo>
                    <a:lnTo>
                      <a:pt x="3594" y="3438"/>
                    </a:lnTo>
                    <a:lnTo>
                      <a:pt x="3588" y="3426"/>
                    </a:lnTo>
                    <a:lnTo>
                      <a:pt x="3584" y="3411"/>
                    </a:lnTo>
                    <a:lnTo>
                      <a:pt x="3581" y="3397"/>
                    </a:lnTo>
                    <a:lnTo>
                      <a:pt x="3578" y="3381"/>
                    </a:lnTo>
                    <a:lnTo>
                      <a:pt x="3575" y="3367"/>
                    </a:lnTo>
                    <a:lnTo>
                      <a:pt x="3569" y="3352"/>
                    </a:lnTo>
                    <a:lnTo>
                      <a:pt x="3562" y="3336"/>
                    </a:lnTo>
                    <a:lnTo>
                      <a:pt x="3557" y="3320"/>
                    </a:lnTo>
                    <a:lnTo>
                      <a:pt x="3554" y="3304"/>
                    </a:lnTo>
                    <a:lnTo>
                      <a:pt x="3553" y="3288"/>
                    </a:lnTo>
                    <a:lnTo>
                      <a:pt x="3553" y="3272"/>
                    </a:lnTo>
                    <a:lnTo>
                      <a:pt x="3555" y="3256"/>
                    </a:lnTo>
                    <a:lnTo>
                      <a:pt x="3559" y="3239"/>
                    </a:lnTo>
                    <a:lnTo>
                      <a:pt x="3563" y="3222"/>
                    </a:lnTo>
                    <a:lnTo>
                      <a:pt x="3568" y="3209"/>
                    </a:lnTo>
                    <a:lnTo>
                      <a:pt x="3572" y="3197"/>
                    </a:lnTo>
                    <a:lnTo>
                      <a:pt x="3578" y="3186"/>
                    </a:lnTo>
                    <a:lnTo>
                      <a:pt x="3584" y="3174"/>
                    </a:lnTo>
                    <a:lnTo>
                      <a:pt x="3592" y="3164"/>
                    </a:lnTo>
                    <a:lnTo>
                      <a:pt x="3601" y="3156"/>
                    </a:lnTo>
                    <a:lnTo>
                      <a:pt x="3606" y="3152"/>
                    </a:lnTo>
                    <a:lnTo>
                      <a:pt x="3612" y="3149"/>
                    </a:lnTo>
                    <a:lnTo>
                      <a:pt x="3619" y="3148"/>
                    </a:lnTo>
                    <a:lnTo>
                      <a:pt x="3626" y="3146"/>
                    </a:lnTo>
                    <a:lnTo>
                      <a:pt x="3642" y="3140"/>
                    </a:lnTo>
                    <a:lnTo>
                      <a:pt x="3657" y="3134"/>
                    </a:lnTo>
                    <a:lnTo>
                      <a:pt x="3670" y="3127"/>
                    </a:lnTo>
                    <a:lnTo>
                      <a:pt x="3682" y="3119"/>
                    </a:lnTo>
                    <a:lnTo>
                      <a:pt x="3705" y="3102"/>
                    </a:lnTo>
                    <a:lnTo>
                      <a:pt x="3734" y="3084"/>
                    </a:lnTo>
                    <a:lnTo>
                      <a:pt x="3757" y="3074"/>
                    </a:lnTo>
                    <a:lnTo>
                      <a:pt x="3783" y="3065"/>
                    </a:lnTo>
                    <a:lnTo>
                      <a:pt x="3794" y="3059"/>
                    </a:lnTo>
                    <a:lnTo>
                      <a:pt x="3806" y="3052"/>
                    </a:lnTo>
                    <a:lnTo>
                      <a:pt x="3811" y="3049"/>
                    </a:lnTo>
                    <a:lnTo>
                      <a:pt x="3816" y="3044"/>
                    </a:lnTo>
                    <a:lnTo>
                      <a:pt x="3820" y="3040"/>
                    </a:lnTo>
                    <a:lnTo>
                      <a:pt x="3824" y="3034"/>
                    </a:lnTo>
                    <a:lnTo>
                      <a:pt x="3838" y="3008"/>
                    </a:lnTo>
                    <a:lnTo>
                      <a:pt x="3851" y="2983"/>
                    </a:lnTo>
                    <a:lnTo>
                      <a:pt x="3855" y="2976"/>
                    </a:lnTo>
                    <a:lnTo>
                      <a:pt x="3859" y="2970"/>
                    </a:lnTo>
                    <a:lnTo>
                      <a:pt x="3864" y="2966"/>
                    </a:lnTo>
                    <a:lnTo>
                      <a:pt x="3869" y="2960"/>
                    </a:lnTo>
                    <a:lnTo>
                      <a:pt x="3875" y="2957"/>
                    </a:lnTo>
                    <a:lnTo>
                      <a:pt x="3881" y="2952"/>
                    </a:lnTo>
                    <a:lnTo>
                      <a:pt x="3888" y="2950"/>
                    </a:lnTo>
                    <a:lnTo>
                      <a:pt x="3896" y="2948"/>
                    </a:lnTo>
                    <a:lnTo>
                      <a:pt x="3900" y="2942"/>
                    </a:lnTo>
                    <a:lnTo>
                      <a:pt x="3906" y="2937"/>
                    </a:lnTo>
                    <a:lnTo>
                      <a:pt x="3912" y="2934"/>
                    </a:lnTo>
                    <a:lnTo>
                      <a:pt x="3918" y="2932"/>
                    </a:lnTo>
                    <a:lnTo>
                      <a:pt x="3932" y="2927"/>
                    </a:lnTo>
                    <a:lnTo>
                      <a:pt x="3946" y="2921"/>
                    </a:lnTo>
                    <a:lnTo>
                      <a:pt x="3951" y="2918"/>
                    </a:lnTo>
                    <a:lnTo>
                      <a:pt x="3956" y="2912"/>
                    </a:lnTo>
                    <a:lnTo>
                      <a:pt x="3959" y="2907"/>
                    </a:lnTo>
                    <a:lnTo>
                      <a:pt x="3962" y="2901"/>
                    </a:lnTo>
                    <a:lnTo>
                      <a:pt x="3964" y="2888"/>
                    </a:lnTo>
                    <a:lnTo>
                      <a:pt x="3966" y="2875"/>
                    </a:lnTo>
                    <a:lnTo>
                      <a:pt x="3969" y="2868"/>
                    </a:lnTo>
                    <a:lnTo>
                      <a:pt x="3972" y="2862"/>
                    </a:lnTo>
                    <a:lnTo>
                      <a:pt x="3976" y="2858"/>
                    </a:lnTo>
                    <a:lnTo>
                      <a:pt x="3981" y="2854"/>
                    </a:lnTo>
                    <a:lnTo>
                      <a:pt x="3987" y="2852"/>
                    </a:lnTo>
                    <a:lnTo>
                      <a:pt x="3994" y="2850"/>
                    </a:lnTo>
                    <a:lnTo>
                      <a:pt x="4000" y="2850"/>
                    </a:lnTo>
                    <a:lnTo>
                      <a:pt x="4007" y="2850"/>
                    </a:lnTo>
                    <a:lnTo>
                      <a:pt x="4014" y="2852"/>
                    </a:lnTo>
                    <a:lnTo>
                      <a:pt x="4021" y="2854"/>
                    </a:lnTo>
                    <a:lnTo>
                      <a:pt x="4027" y="2856"/>
                    </a:lnTo>
                    <a:lnTo>
                      <a:pt x="4031" y="2861"/>
                    </a:lnTo>
                    <a:lnTo>
                      <a:pt x="4036" y="2866"/>
                    </a:lnTo>
                    <a:lnTo>
                      <a:pt x="4038" y="2872"/>
                    </a:lnTo>
                    <a:lnTo>
                      <a:pt x="4039" y="2878"/>
                    </a:lnTo>
                    <a:lnTo>
                      <a:pt x="4039" y="2886"/>
                    </a:lnTo>
                    <a:lnTo>
                      <a:pt x="4049" y="2886"/>
                    </a:lnTo>
                    <a:lnTo>
                      <a:pt x="4057" y="2885"/>
                    </a:lnTo>
                    <a:lnTo>
                      <a:pt x="4064" y="2881"/>
                    </a:lnTo>
                    <a:lnTo>
                      <a:pt x="4070" y="2877"/>
                    </a:lnTo>
                    <a:lnTo>
                      <a:pt x="4080" y="2867"/>
                    </a:lnTo>
                    <a:lnTo>
                      <a:pt x="4093" y="2855"/>
                    </a:lnTo>
                    <a:lnTo>
                      <a:pt x="4098" y="2851"/>
                    </a:lnTo>
                    <a:lnTo>
                      <a:pt x="4105" y="2848"/>
                    </a:lnTo>
                    <a:lnTo>
                      <a:pt x="4112" y="2846"/>
                    </a:lnTo>
                    <a:lnTo>
                      <a:pt x="4119" y="2845"/>
                    </a:lnTo>
                    <a:lnTo>
                      <a:pt x="4133" y="2846"/>
                    </a:lnTo>
                    <a:lnTo>
                      <a:pt x="4147" y="2850"/>
                    </a:lnTo>
                    <a:lnTo>
                      <a:pt x="4162" y="2853"/>
                    </a:lnTo>
                    <a:lnTo>
                      <a:pt x="4176" y="2858"/>
                    </a:lnTo>
                    <a:lnTo>
                      <a:pt x="4191" y="2862"/>
                    </a:lnTo>
                    <a:lnTo>
                      <a:pt x="4203" y="2863"/>
                    </a:lnTo>
                    <a:lnTo>
                      <a:pt x="4216" y="2863"/>
                    </a:lnTo>
                    <a:lnTo>
                      <a:pt x="4227" y="2862"/>
                    </a:lnTo>
                    <a:lnTo>
                      <a:pt x="4236" y="2859"/>
                    </a:lnTo>
                    <a:lnTo>
                      <a:pt x="4244" y="2854"/>
                    </a:lnTo>
                    <a:lnTo>
                      <a:pt x="4250" y="2848"/>
                    </a:lnTo>
                    <a:lnTo>
                      <a:pt x="4254" y="2842"/>
                    </a:lnTo>
                    <a:lnTo>
                      <a:pt x="4257" y="2835"/>
                    </a:lnTo>
                    <a:lnTo>
                      <a:pt x="4258" y="2827"/>
                    </a:lnTo>
                    <a:lnTo>
                      <a:pt x="4257" y="2820"/>
                    </a:lnTo>
                    <a:lnTo>
                      <a:pt x="4254" y="2812"/>
                    </a:lnTo>
                    <a:lnTo>
                      <a:pt x="4251" y="2804"/>
                    </a:lnTo>
                    <a:lnTo>
                      <a:pt x="4245" y="2797"/>
                    </a:lnTo>
                    <a:lnTo>
                      <a:pt x="4238" y="2790"/>
                    </a:lnTo>
                    <a:lnTo>
                      <a:pt x="4230" y="2785"/>
                    </a:lnTo>
                    <a:lnTo>
                      <a:pt x="4221" y="2780"/>
                    </a:lnTo>
                    <a:lnTo>
                      <a:pt x="4210" y="2777"/>
                    </a:lnTo>
                    <a:lnTo>
                      <a:pt x="4189" y="2771"/>
                    </a:lnTo>
                    <a:lnTo>
                      <a:pt x="4169" y="2762"/>
                    </a:lnTo>
                    <a:lnTo>
                      <a:pt x="4150" y="2753"/>
                    </a:lnTo>
                    <a:lnTo>
                      <a:pt x="4130" y="2743"/>
                    </a:lnTo>
                    <a:lnTo>
                      <a:pt x="4112" y="2731"/>
                    </a:lnTo>
                    <a:lnTo>
                      <a:pt x="4094" y="2721"/>
                    </a:lnTo>
                    <a:lnTo>
                      <a:pt x="4074" y="2710"/>
                    </a:lnTo>
                    <a:lnTo>
                      <a:pt x="4053" y="2699"/>
                    </a:lnTo>
                    <a:lnTo>
                      <a:pt x="4043" y="2695"/>
                    </a:lnTo>
                    <a:lnTo>
                      <a:pt x="4031" y="2689"/>
                    </a:lnTo>
                    <a:lnTo>
                      <a:pt x="4021" y="2683"/>
                    </a:lnTo>
                    <a:lnTo>
                      <a:pt x="4011" y="2676"/>
                    </a:lnTo>
                    <a:lnTo>
                      <a:pt x="4005" y="2672"/>
                    </a:lnTo>
                    <a:lnTo>
                      <a:pt x="4000" y="2666"/>
                    </a:lnTo>
                    <a:lnTo>
                      <a:pt x="3998" y="2659"/>
                    </a:lnTo>
                    <a:lnTo>
                      <a:pt x="3997" y="2654"/>
                    </a:lnTo>
                    <a:lnTo>
                      <a:pt x="3996" y="2647"/>
                    </a:lnTo>
                    <a:lnTo>
                      <a:pt x="3994" y="2640"/>
                    </a:lnTo>
                    <a:lnTo>
                      <a:pt x="3992" y="2634"/>
                    </a:lnTo>
                    <a:lnTo>
                      <a:pt x="3989" y="2628"/>
                    </a:lnTo>
                    <a:lnTo>
                      <a:pt x="3980" y="2615"/>
                    </a:lnTo>
                    <a:lnTo>
                      <a:pt x="3969" y="2605"/>
                    </a:lnTo>
                    <a:lnTo>
                      <a:pt x="3958" y="2594"/>
                    </a:lnTo>
                    <a:lnTo>
                      <a:pt x="3946" y="2585"/>
                    </a:lnTo>
                    <a:lnTo>
                      <a:pt x="3936" y="2576"/>
                    </a:lnTo>
                    <a:lnTo>
                      <a:pt x="3924" y="2566"/>
                    </a:lnTo>
                    <a:lnTo>
                      <a:pt x="3920" y="2559"/>
                    </a:lnTo>
                    <a:lnTo>
                      <a:pt x="3915" y="2554"/>
                    </a:lnTo>
                    <a:lnTo>
                      <a:pt x="3912" y="2547"/>
                    </a:lnTo>
                    <a:lnTo>
                      <a:pt x="3908" y="2539"/>
                    </a:lnTo>
                    <a:lnTo>
                      <a:pt x="3920" y="2539"/>
                    </a:lnTo>
                    <a:lnTo>
                      <a:pt x="3932" y="2538"/>
                    </a:lnTo>
                    <a:lnTo>
                      <a:pt x="3945" y="2534"/>
                    </a:lnTo>
                    <a:lnTo>
                      <a:pt x="3957" y="2531"/>
                    </a:lnTo>
                    <a:lnTo>
                      <a:pt x="3970" y="2526"/>
                    </a:lnTo>
                    <a:lnTo>
                      <a:pt x="3981" y="2520"/>
                    </a:lnTo>
                    <a:lnTo>
                      <a:pt x="3992" y="2515"/>
                    </a:lnTo>
                    <a:lnTo>
                      <a:pt x="4002" y="2508"/>
                    </a:lnTo>
                    <a:lnTo>
                      <a:pt x="4004" y="2505"/>
                    </a:lnTo>
                    <a:lnTo>
                      <a:pt x="4006" y="2502"/>
                    </a:lnTo>
                    <a:lnTo>
                      <a:pt x="4007" y="2499"/>
                    </a:lnTo>
                    <a:lnTo>
                      <a:pt x="4008" y="2495"/>
                    </a:lnTo>
                    <a:lnTo>
                      <a:pt x="4008" y="2487"/>
                    </a:lnTo>
                    <a:lnTo>
                      <a:pt x="4007" y="2478"/>
                    </a:lnTo>
                    <a:lnTo>
                      <a:pt x="4002" y="2462"/>
                    </a:lnTo>
                    <a:lnTo>
                      <a:pt x="3997" y="2449"/>
                    </a:lnTo>
                    <a:lnTo>
                      <a:pt x="3994" y="2441"/>
                    </a:lnTo>
                    <a:lnTo>
                      <a:pt x="3990" y="2436"/>
                    </a:lnTo>
                    <a:lnTo>
                      <a:pt x="3986" y="2433"/>
                    </a:lnTo>
                    <a:lnTo>
                      <a:pt x="3980" y="2431"/>
                    </a:lnTo>
                    <a:lnTo>
                      <a:pt x="3966" y="2429"/>
                    </a:lnTo>
                    <a:lnTo>
                      <a:pt x="3951" y="2428"/>
                    </a:lnTo>
                    <a:lnTo>
                      <a:pt x="3941" y="2427"/>
                    </a:lnTo>
                    <a:lnTo>
                      <a:pt x="3931" y="2425"/>
                    </a:lnTo>
                    <a:lnTo>
                      <a:pt x="3922" y="2421"/>
                    </a:lnTo>
                    <a:lnTo>
                      <a:pt x="3912" y="2418"/>
                    </a:lnTo>
                    <a:lnTo>
                      <a:pt x="3901" y="2413"/>
                    </a:lnTo>
                    <a:lnTo>
                      <a:pt x="3891" y="2410"/>
                    </a:lnTo>
                    <a:lnTo>
                      <a:pt x="3881" y="2408"/>
                    </a:lnTo>
                    <a:lnTo>
                      <a:pt x="3869" y="2407"/>
                    </a:lnTo>
                    <a:lnTo>
                      <a:pt x="3865" y="2394"/>
                    </a:lnTo>
                    <a:lnTo>
                      <a:pt x="3861" y="2383"/>
                    </a:lnTo>
                    <a:lnTo>
                      <a:pt x="3860" y="2377"/>
                    </a:lnTo>
                    <a:lnTo>
                      <a:pt x="3860" y="2371"/>
                    </a:lnTo>
                    <a:lnTo>
                      <a:pt x="3861" y="2367"/>
                    </a:lnTo>
                    <a:lnTo>
                      <a:pt x="3863" y="2362"/>
                    </a:lnTo>
                    <a:lnTo>
                      <a:pt x="3864" y="2358"/>
                    </a:lnTo>
                    <a:lnTo>
                      <a:pt x="3867" y="2353"/>
                    </a:lnTo>
                    <a:lnTo>
                      <a:pt x="3869" y="2350"/>
                    </a:lnTo>
                    <a:lnTo>
                      <a:pt x="3874" y="2346"/>
                    </a:lnTo>
                    <a:lnTo>
                      <a:pt x="3879" y="2344"/>
                    </a:lnTo>
                    <a:lnTo>
                      <a:pt x="3884" y="2342"/>
                    </a:lnTo>
                    <a:lnTo>
                      <a:pt x="3891" y="2339"/>
                    </a:lnTo>
                    <a:lnTo>
                      <a:pt x="3898" y="2339"/>
                    </a:lnTo>
                    <a:lnTo>
                      <a:pt x="3906" y="2338"/>
                    </a:lnTo>
                    <a:lnTo>
                      <a:pt x="3912" y="2337"/>
                    </a:lnTo>
                    <a:lnTo>
                      <a:pt x="3916" y="2335"/>
                    </a:lnTo>
                    <a:lnTo>
                      <a:pt x="3920" y="2334"/>
                    </a:lnTo>
                    <a:lnTo>
                      <a:pt x="3926" y="2328"/>
                    </a:lnTo>
                    <a:lnTo>
                      <a:pt x="3930" y="2323"/>
                    </a:lnTo>
                    <a:lnTo>
                      <a:pt x="3934" y="2318"/>
                    </a:lnTo>
                    <a:lnTo>
                      <a:pt x="3939" y="2311"/>
                    </a:lnTo>
                    <a:lnTo>
                      <a:pt x="3942" y="2309"/>
                    </a:lnTo>
                    <a:lnTo>
                      <a:pt x="3946" y="2306"/>
                    </a:lnTo>
                    <a:lnTo>
                      <a:pt x="3951" y="2303"/>
                    </a:lnTo>
                    <a:lnTo>
                      <a:pt x="3957" y="2301"/>
                    </a:lnTo>
                    <a:lnTo>
                      <a:pt x="3966" y="2298"/>
                    </a:lnTo>
                    <a:lnTo>
                      <a:pt x="3976" y="2296"/>
                    </a:lnTo>
                    <a:lnTo>
                      <a:pt x="3986" y="2296"/>
                    </a:lnTo>
                    <a:lnTo>
                      <a:pt x="3996" y="2295"/>
                    </a:lnTo>
                    <a:lnTo>
                      <a:pt x="4015" y="2295"/>
                    </a:lnTo>
                    <a:lnTo>
                      <a:pt x="4035" y="2296"/>
                    </a:lnTo>
                    <a:lnTo>
                      <a:pt x="4051" y="2297"/>
                    </a:lnTo>
                    <a:lnTo>
                      <a:pt x="4066" y="2298"/>
                    </a:lnTo>
                    <a:lnTo>
                      <a:pt x="4082" y="2297"/>
                    </a:lnTo>
                    <a:lnTo>
                      <a:pt x="4097" y="2296"/>
                    </a:lnTo>
                    <a:lnTo>
                      <a:pt x="4105" y="2294"/>
                    </a:lnTo>
                    <a:lnTo>
                      <a:pt x="4112" y="2292"/>
                    </a:lnTo>
                    <a:lnTo>
                      <a:pt x="4118" y="2287"/>
                    </a:lnTo>
                    <a:lnTo>
                      <a:pt x="4122" y="2282"/>
                    </a:lnTo>
                    <a:lnTo>
                      <a:pt x="4123" y="2280"/>
                    </a:lnTo>
                    <a:lnTo>
                      <a:pt x="4125" y="2278"/>
                    </a:lnTo>
                    <a:lnTo>
                      <a:pt x="4126" y="2275"/>
                    </a:lnTo>
                    <a:lnTo>
                      <a:pt x="4125" y="2272"/>
                    </a:lnTo>
                    <a:lnTo>
                      <a:pt x="4125" y="2269"/>
                    </a:lnTo>
                    <a:lnTo>
                      <a:pt x="4122" y="2265"/>
                    </a:lnTo>
                    <a:lnTo>
                      <a:pt x="4120" y="2262"/>
                    </a:lnTo>
                    <a:lnTo>
                      <a:pt x="4118" y="2257"/>
                    </a:lnTo>
                    <a:lnTo>
                      <a:pt x="4114" y="2254"/>
                    </a:lnTo>
                    <a:lnTo>
                      <a:pt x="4110" y="2252"/>
                    </a:lnTo>
                    <a:lnTo>
                      <a:pt x="4105" y="2251"/>
                    </a:lnTo>
                    <a:lnTo>
                      <a:pt x="4099" y="2249"/>
                    </a:lnTo>
                    <a:lnTo>
                      <a:pt x="4089" y="2249"/>
                    </a:lnTo>
                    <a:lnTo>
                      <a:pt x="4079" y="2249"/>
                    </a:lnTo>
                    <a:lnTo>
                      <a:pt x="4071" y="2251"/>
                    </a:lnTo>
                    <a:lnTo>
                      <a:pt x="4064" y="2251"/>
                    </a:lnTo>
                    <a:lnTo>
                      <a:pt x="4063" y="2245"/>
                    </a:lnTo>
                    <a:lnTo>
                      <a:pt x="4062" y="2240"/>
                    </a:lnTo>
                    <a:lnTo>
                      <a:pt x="4061" y="2237"/>
                    </a:lnTo>
                    <a:lnTo>
                      <a:pt x="4058" y="2234"/>
                    </a:lnTo>
                    <a:lnTo>
                      <a:pt x="4055" y="2231"/>
                    </a:lnTo>
                    <a:lnTo>
                      <a:pt x="4051" y="2229"/>
                    </a:lnTo>
                    <a:lnTo>
                      <a:pt x="4046" y="2228"/>
                    </a:lnTo>
                    <a:lnTo>
                      <a:pt x="4041" y="2228"/>
                    </a:lnTo>
                    <a:lnTo>
                      <a:pt x="4038" y="2218"/>
                    </a:lnTo>
                    <a:lnTo>
                      <a:pt x="4036" y="2208"/>
                    </a:lnTo>
                    <a:lnTo>
                      <a:pt x="4035" y="2198"/>
                    </a:lnTo>
                    <a:lnTo>
                      <a:pt x="4033" y="2188"/>
                    </a:lnTo>
                    <a:lnTo>
                      <a:pt x="4032" y="2167"/>
                    </a:lnTo>
                    <a:lnTo>
                      <a:pt x="4032" y="2147"/>
                    </a:lnTo>
                    <a:lnTo>
                      <a:pt x="4023" y="2146"/>
                    </a:lnTo>
                    <a:lnTo>
                      <a:pt x="4014" y="2146"/>
                    </a:lnTo>
                    <a:lnTo>
                      <a:pt x="4005" y="2146"/>
                    </a:lnTo>
                    <a:lnTo>
                      <a:pt x="3996" y="2147"/>
                    </a:lnTo>
                    <a:lnTo>
                      <a:pt x="3979" y="2148"/>
                    </a:lnTo>
                    <a:lnTo>
                      <a:pt x="3962" y="2147"/>
                    </a:lnTo>
                    <a:lnTo>
                      <a:pt x="3954" y="2146"/>
                    </a:lnTo>
                    <a:lnTo>
                      <a:pt x="3946" y="2144"/>
                    </a:lnTo>
                    <a:lnTo>
                      <a:pt x="3938" y="2140"/>
                    </a:lnTo>
                    <a:lnTo>
                      <a:pt x="3931" y="2136"/>
                    </a:lnTo>
                    <a:lnTo>
                      <a:pt x="3925" y="2131"/>
                    </a:lnTo>
                    <a:lnTo>
                      <a:pt x="3921" y="2125"/>
                    </a:lnTo>
                    <a:lnTo>
                      <a:pt x="3917" y="2120"/>
                    </a:lnTo>
                    <a:lnTo>
                      <a:pt x="3914" y="2114"/>
                    </a:lnTo>
                    <a:lnTo>
                      <a:pt x="3912" y="2100"/>
                    </a:lnTo>
                    <a:lnTo>
                      <a:pt x="3910" y="2087"/>
                    </a:lnTo>
                    <a:lnTo>
                      <a:pt x="3912" y="2073"/>
                    </a:lnTo>
                    <a:lnTo>
                      <a:pt x="3913" y="2058"/>
                    </a:lnTo>
                    <a:lnTo>
                      <a:pt x="3913" y="2044"/>
                    </a:lnTo>
                    <a:lnTo>
                      <a:pt x="3910" y="2032"/>
                    </a:lnTo>
                    <a:lnTo>
                      <a:pt x="3908" y="2025"/>
                    </a:lnTo>
                    <a:lnTo>
                      <a:pt x="3906" y="2019"/>
                    </a:lnTo>
                    <a:lnTo>
                      <a:pt x="3902" y="2015"/>
                    </a:lnTo>
                    <a:lnTo>
                      <a:pt x="3898" y="2011"/>
                    </a:lnTo>
                    <a:lnTo>
                      <a:pt x="3888" y="2007"/>
                    </a:lnTo>
                    <a:lnTo>
                      <a:pt x="3879" y="2003"/>
                    </a:lnTo>
                    <a:lnTo>
                      <a:pt x="3873" y="2001"/>
                    </a:lnTo>
                    <a:lnTo>
                      <a:pt x="3869" y="1999"/>
                    </a:lnTo>
                    <a:lnTo>
                      <a:pt x="3865" y="1997"/>
                    </a:lnTo>
                    <a:lnTo>
                      <a:pt x="3863" y="1994"/>
                    </a:lnTo>
                    <a:lnTo>
                      <a:pt x="3859" y="1990"/>
                    </a:lnTo>
                    <a:lnTo>
                      <a:pt x="3858" y="1985"/>
                    </a:lnTo>
                    <a:lnTo>
                      <a:pt x="3858" y="1980"/>
                    </a:lnTo>
                    <a:lnTo>
                      <a:pt x="3859" y="1972"/>
                    </a:lnTo>
                    <a:lnTo>
                      <a:pt x="3860" y="1965"/>
                    </a:lnTo>
                    <a:lnTo>
                      <a:pt x="3860" y="1958"/>
                    </a:lnTo>
                    <a:lnTo>
                      <a:pt x="3859" y="1951"/>
                    </a:lnTo>
                    <a:lnTo>
                      <a:pt x="3857" y="1945"/>
                    </a:lnTo>
                    <a:lnTo>
                      <a:pt x="3851" y="1933"/>
                    </a:lnTo>
                    <a:lnTo>
                      <a:pt x="3844" y="1921"/>
                    </a:lnTo>
                    <a:lnTo>
                      <a:pt x="3836" y="1909"/>
                    </a:lnTo>
                    <a:lnTo>
                      <a:pt x="3831" y="1896"/>
                    </a:lnTo>
                    <a:lnTo>
                      <a:pt x="3828" y="1891"/>
                    </a:lnTo>
                    <a:lnTo>
                      <a:pt x="3826" y="1884"/>
                    </a:lnTo>
                    <a:lnTo>
                      <a:pt x="3825" y="1877"/>
                    </a:lnTo>
                    <a:lnTo>
                      <a:pt x="3825" y="1870"/>
                    </a:lnTo>
                    <a:lnTo>
                      <a:pt x="3820" y="1870"/>
                    </a:lnTo>
                    <a:lnTo>
                      <a:pt x="3816" y="1869"/>
                    </a:lnTo>
                    <a:lnTo>
                      <a:pt x="3813" y="1867"/>
                    </a:lnTo>
                    <a:lnTo>
                      <a:pt x="3808" y="1863"/>
                    </a:lnTo>
                    <a:lnTo>
                      <a:pt x="3801" y="1855"/>
                    </a:lnTo>
                    <a:lnTo>
                      <a:pt x="3794" y="1845"/>
                    </a:lnTo>
                    <a:lnTo>
                      <a:pt x="3790" y="1833"/>
                    </a:lnTo>
                    <a:lnTo>
                      <a:pt x="3785" y="1819"/>
                    </a:lnTo>
                    <a:lnTo>
                      <a:pt x="3781" y="1803"/>
                    </a:lnTo>
                    <a:lnTo>
                      <a:pt x="3777" y="1788"/>
                    </a:lnTo>
                    <a:lnTo>
                      <a:pt x="3769" y="1786"/>
                    </a:lnTo>
                    <a:lnTo>
                      <a:pt x="3760" y="1783"/>
                    </a:lnTo>
                    <a:lnTo>
                      <a:pt x="3752" y="1778"/>
                    </a:lnTo>
                    <a:lnTo>
                      <a:pt x="3745" y="1773"/>
                    </a:lnTo>
                    <a:lnTo>
                      <a:pt x="3729" y="1763"/>
                    </a:lnTo>
                    <a:lnTo>
                      <a:pt x="3713" y="1754"/>
                    </a:lnTo>
                    <a:lnTo>
                      <a:pt x="3696" y="1748"/>
                    </a:lnTo>
                    <a:lnTo>
                      <a:pt x="3679" y="1744"/>
                    </a:lnTo>
                    <a:lnTo>
                      <a:pt x="3662" y="1742"/>
                    </a:lnTo>
                    <a:lnTo>
                      <a:pt x="3644" y="1740"/>
                    </a:lnTo>
                    <a:lnTo>
                      <a:pt x="3608" y="1742"/>
                    </a:lnTo>
                    <a:lnTo>
                      <a:pt x="3571" y="1744"/>
                    </a:lnTo>
                    <a:lnTo>
                      <a:pt x="3568" y="1756"/>
                    </a:lnTo>
                    <a:lnTo>
                      <a:pt x="3562" y="1768"/>
                    </a:lnTo>
                    <a:lnTo>
                      <a:pt x="3555" y="1779"/>
                    </a:lnTo>
                    <a:lnTo>
                      <a:pt x="3547" y="1789"/>
                    </a:lnTo>
                    <a:lnTo>
                      <a:pt x="3537" y="1797"/>
                    </a:lnTo>
                    <a:lnTo>
                      <a:pt x="3523" y="1804"/>
                    </a:lnTo>
                    <a:lnTo>
                      <a:pt x="3516" y="1809"/>
                    </a:lnTo>
                    <a:lnTo>
                      <a:pt x="3511" y="1812"/>
                    </a:lnTo>
                    <a:lnTo>
                      <a:pt x="3506" y="1818"/>
                    </a:lnTo>
                    <a:lnTo>
                      <a:pt x="3503" y="1822"/>
                    </a:lnTo>
                    <a:lnTo>
                      <a:pt x="3498" y="1824"/>
                    </a:lnTo>
                    <a:lnTo>
                      <a:pt x="3494" y="1824"/>
                    </a:lnTo>
                    <a:lnTo>
                      <a:pt x="3489" y="1824"/>
                    </a:lnTo>
                    <a:lnTo>
                      <a:pt x="3486" y="1821"/>
                    </a:lnTo>
                    <a:lnTo>
                      <a:pt x="3479" y="1817"/>
                    </a:lnTo>
                    <a:lnTo>
                      <a:pt x="3473" y="1810"/>
                    </a:lnTo>
                    <a:lnTo>
                      <a:pt x="3465" y="1793"/>
                    </a:lnTo>
                    <a:lnTo>
                      <a:pt x="3458" y="1778"/>
                    </a:lnTo>
                    <a:lnTo>
                      <a:pt x="3450" y="1767"/>
                    </a:lnTo>
                    <a:lnTo>
                      <a:pt x="3441" y="1756"/>
                    </a:lnTo>
                    <a:lnTo>
                      <a:pt x="3437" y="1751"/>
                    </a:lnTo>
                    <a:lnTo>
                      <a:pt x="3431" y="1747"/>
                    </a:lnTo>
                    <a:lnTo>
                      <a:pt x="3424" y="1743"/>
                    </a:lnTo>
                    <a:lnTo>
                      <a:pt x="3416" y="1740"/>
                    </a:lnTo>
                    <a:lnTo>
                      <a:pt x="3408" y="1738"/>
                    </a:lnTo>
                    <a:lnTo>
                      <a:pt x="3400" y="1736"/>
                    </a:lnTo>
                    <a:lnTo>
                      <a:pt x="3391" y="1736"/>
                    </a:lnTo>
                    <a:lnTo>
                      <a:pt x="3382" y="1736"/>
                    </a:lnTo>
                    <a:lnTo>
                      <a:pt x="3364" y="1737"/>
                    </a:lnTo>
                    <a:lnTo>
                      <a:pt x="3345" y="1738"/>
                    </a:lnTo>
                    <a:lnTo>
                      <a:pt x="3333" y="1740"/>
                    </a:lnTo>
                    <a:lnTo>
                      <a:pt x="3322" y="1742"/>
                    </a:lnTo>
                    <a:lnTo>
                      <a:pt x="3310" y="1742"/>
                    </a:lnTo>
                    <a:lnTo>
                      <a:pt x="3300" y="1742"/>
                    </a:lnTo>
                    <a:lnTo>
                      <a:pt x="3299" y="1737"/>
                    </a:lnTo>
                    <a:lnTo>
                      <a:pt x="3297" y="1732"/>
                    </a:lnTo>
                    <a:lnTo>
                      <a:pt x="3294" y="1729"/>
                    </a:lnTo>
                    <a:lnTo>
                      <a:pt x="3290" y="1726"/>
                    </a:lnTo>
                    <a:lnTo>
                      <a:pt x="3286" y="1723"/>
                    </a:lnTo>
                    <a:lnTo>
                      <a:pt x="3281" y="1721"/>
                    </a:lnTo>
                    <a:lnTo>
                      <a:pt x="3275" y="1720"/>
                    </a:lnTo>
                    <a:lnTo>
                      <a:pt x="3269" y="1719"/>
                    </a:lnTo>
                    <a:lnTo>
                      <a:pt x="3257" y="1718"/>
                    </a:lnTo>
                    <a:lnTo>
                      <a:pt x="3243" y="1718"/>
                    </a:lnTo>
                    <a:lnTo>
                      <a:pt x="3228" y="1718"/>
                    </a:lnTo>
                    <a:lnTo>
                      <a:pt x="3215" y="1719"/>
                    </a:lnTo>
                    <a:lnTo>
                      <a:pt x="3199" y="1720"/>
                    </a:lnTo>
                    <a:lnTo>
                      <a:pt x="3186" y="1720"/>
                    </a:lnTo>
                    <a:lnTo>
                      <a:pt x="3186" y="1704"/>
                    </a:lnTo>
                    <a:lnTo>
                      <a:pt x="3186" y="1687"/>
                    </a:lnTo>
                    <a:lnTo>
                      <a:pt x="3186" y="1670"/>
                    </a:lnTo>
                    <a:lnTo>
                      <a:pt x="3185" y="1653"/>
                    </a:lnTo>
                    <a:lnTo>
                      <a:pt x="3184" y="1645"/>
                    </a:lnTo>
                    <a:lnTo>
                      <a:pt x="3181" y="1637"/>
                    </a:lnTo>
                    <a:lnTo>
                      <a:pt x="3177" y="1629"/>
                    </a:lnTo>
                    <a:lnTo>
                      <a:pt x="3173" y="1621"/>
                    </a:lnTo>
                    <a:lnTo>
                      <a:pt x="3165" y="1606"/>
                    </a:lnTo>
                    <a:lnTo>
                      <a:pt x="3158" y="1590"/>
                    </a:lnTo>
                    <a:lnTo>
                      <a:pt x="3149" y="1589"/>
                    </a:lnTo>
                    <a:lnTo>
                      <a:pt x="3140" y="1588"/>
                    </a:lnTo>
                    <a:lnTo>
                      <a:pt x="3130" y="1589"/>
                    </a:lnTo>
                    <a:lnTo>
                      <a:pt x="3120" y="1590"/>
                    </a:lnTo>
                    <a:lnTo>
                      <a:pt x="3102" y="1594"/>
                    </a:lnTo>
                    <a:lnTo>
                      <a:pt x="3084" y="1599"/>
                    </a:lnTo>
                    <a:lnTo>
                      <a:pt x="3068" y="1604"/>
                    </a:lnTo>
                    <a:lnTo>
                      <a:pt x="3051" y="1608"/>
                    </a:lnTo>
                    <a:lnTo>
                      <a:pt x="3043" y="1609"/>
                    </a:lnTo>
                    <a:lnTo>
                      <a:pt x="3035" y="1609"/>
                    </a:lnTo>
                    <a:lnTo>
                      <a:pt x="3027" y="1611"/>
                    </a:lnTo>
                    <a:lnTo>
                      <a:pt x="3019" y="1609"/>
                    </a:lnTo>
                    <a:lnTo>
                      <a:pt x="3010" y="1607"/>
                    </a:lnTo>
                    <a:lnTo>
                      <a:pt x="3002" y="1604"/>
                    </a:lnTo>
                    <a:lnTo>
                      <a:pt x="2996" y="1599"/>
                    </a:lnTo>
                    <a:lnTo>
                      <a:pt x="2990" y="1594"/>
                    </a:lnTo>
                    <a:lnTo>
                      <a:pt x="2980" y="1580"/>
                    </a:lnTo>
                    <a:lnTo>
                      <a:pt x="2969" y="1566"/>
                    </a:lnTo>
                    <a:lnTo>
                      <a:pt x="2962" y="1559"/>
                    </a:lnTo>
                    <a:lnTo>
                      <a:pt x="2955" y="1555"/>
                    </a:lnTo>
                    <a:lnTo>
                      <a:pt x="2948" y="1551"/>
                    </a:lnTo>
                    <a:lnTo>
                      <a:pt x="2943" y="1549"/>
                    </a:lnTo>
                    <a:lnTo>
                      <a:pt x="2928" y="1545"/>
                    </a:lnTo>
                    <a:lnTo>
                      <a:pt x="2913" y="1539"/>
                    </a:lnTo>
                    <a:lnTo>
                      <a:pt x="2884" y="1527"/>
                    </a:lnTo>
                    <a:lnTo>
                      <a:pt x="2857" y="1513"/>
                    </a:lnTo>
                    <a:lnTo>
                      <a:pt x="2829" y="1499"/>
                    </a:lnTo>
                    <a:lnTo>
                      <a:pt x="2801" y="1486"/>
                    </a:lnTo>
                    <a:lnTo>
                      <a:pt x="2784" y="1479"/>
                    </a:lnTo>
                    <a:lnTo>
                      <a:pt x="2773" y="1474"/>
                    </a:lnTo>
                    <a:lnTo>
                      <a:pt x="2767" y="1474"/>
                    </a:lnTo>
                    <a:lnTo>
                      <a:pt x="2763" y="1475"/>
                    </a:lnTo>
                    <a:lnTo>
                      <a:pt x="2756" y="1477"/>
                    </a:lnTo>
                    <a:lnTo>
                      <a:pt x="2748" y="1482"/>
                    </a:lnTo>
                    <a:lnTo>
                      <a:pt x="2736" y="1490"/>
                    </a:lnTo>
                    <a:lnTo>
                      <a:pt x="2725" y="1501"/>
                    </a:lnTo>
                    <a:lnTo>
                      <a:pt x="2719" y="1506"/>
                    </a:lnTo>
                    <a:lnTo>
                      <a:pt x="2713" y="1509"/>
                    </a:lnTo>
                    <a:lnTo>
                      <a:pt x="2709" y="1510"/>
                    </a:lnTo>
                    <a:lnTo>
                      <a:pt x="2706" y="1512"/>
                    </a:lnTo>
                    <a:lnTo>
                      <a:pt x="2702" y="1510"/>
                    </a:lnTo>
                    <a:lnTo>
                      <a:pt x="2698" y="1510"/>
                    </a:lnTo>
                    <a:lnTo>
                      <a:pt x="2695" y="1506"/>
                    </a:lnTo>
                    <a:lnTo>
                      <a:pt x="2693" y="1501"/>
                    </a:lnTo>
                    <a:lnTo>
                      <a:pt x="2690" y="1497"/>
                    </a:lnTo>
                    <a:lnTo>
                      <a:pt x="2686" y="1492"/>
                    </a:lnTo>
                    <a:lnTo>
                      <a:pt x="2677" y="1485"/>
                    </a:lnTo>
                    <a:lnTo>
                      <a:pt x="2667" y="1479"/>
                    </a:lnTo>
                    <a:lnTo>
                      <a:pt x="2657" y="1473"/>
                    </a:lnTo>
                    <a:lnTo>
                      <a:pt x="2645" y="1468"/>
                    </a:lnTo>
                    <a:lnTo>
                      <a:pt x="2635" y="1465"/>
                    </a:lnTo>
                    <a:lnTo>
                      <a:pt x="2625" y="1461"/>
                    </a:lnTo>
                    <a:lnTo>
                      <a:pt x="2605" y="1456"/>
                    </a:lnTo>
                    <a:lnTo>
                      <a:pt x="2587" y="1449"/>
                    </a:lnTo>
                    <a:lnTo>
                      <a:pt x="2569" y="1441"/>
                    </a:lnTo>
                    <a:lnTo>
                      <a:pt x="2551" y="1433"/>
                    </a:lnTo>
                    <a:lnTo>
                      <a:pt x="2550" y="1422"/>
                    </a:lnTo>
                    <a:lnTo>
                      <a:pt x="2549" y="1411"/>
                    </a:lnTo>
                    <a:lnTo>
                      <a:pt x="2527" y="1401"/>
                    </a:lnTo>
                    <a:lnTo>
                      <a:pt x="2506" y="1391"/>
                    </a:lnTo>
                    <a:lnTo>
                      <a:pt x="2487" y="1378"/>
                    </a:lnTo>
                    <a:lnTo>
                      <a:pt x="2467" y="1365"/>
                    </a:lnTo>
                    <a:lnTo>
                      <a:pt x="2448" y="1349"/>
                    </a:lnTo>
                    <a:lnTo>
                      <a:pt x="2431" y="1335"/>
                    </a:lnTo>
                    <a:lnTo>
                      <a:pt x="2428" y="1332"/>
                    </a:lnTo>
                    <a:lnTo>
                      <a:pt x="2423" y="1329"/>
                    </a:lnTo>
                    <a:lnTo>
                      <a:pt x="2419" y="1328"/>
                    </a:lnTo>
                    <a:lnTo>
                      <a:pt x="2414" y="1327"/>
                    </a:lnTo>
                    <a:lnTo>
                      <a:pt x="2408" y="1326"/>
                    </a:lnTo>
                    <a:lnTo>
                      <a:pt x="2403" y="1327"/>
                    </a:lnTo>
                    <a:lnTo>
                      <a:pt x="2397" y="1328"/>
                    </a:lnTo>
                    <a:lnTo>
                      <a:pt x="2391" y="1330"/>
                    </a:lnTo>
                    <a:lnTo>
                      <a:pt x="2390" y="1333"/>
                    </a:lnTo>
                    <a:lnTo>
                      <a:pt x="2389" y="1336"/>
                    </a:lnTo>
                    <a:lnTo>
                      <a:pt x="2385" y="1336"/>
                    </a:lnTo>
                    <a:lnTo>
                      <a:pt x="2381" y="1335"/>
                    </a:lnTo>
                    <a:lnTo>
                      <a:pt x="2378" y="1333"/>
                    </a:lnTo>
                    <a:lnTo>
                      <a:pt x="2375" y="1329"/>
                    </a:lnTo>
                    <a:lnTo>
                      <a:pt x="2371" y="1320"/>
                    </a:lnTo>
                    <a:lnTo>
                      <a:pt x="2369" y="1309"/>
                    </a:lnTo>
                    <a:lnTo>
                      <a:pt x="2367" y="1283"/>
                    </a:lnTo>
                    <a:lnTo>
                      <a:pt x="2364" y="1262"/>
                    </a:lnTo>
                    <a:lnTo>
                      <a:pt x="2361" y="1252"/>
                    </a:lnTo>
                    <a:lnTo>
                      <a:pt x="2356" y="1242"/>
                    </a:lnTo>
                    <a:lnTo>
                      <a:pt x="2350" y="1231"/>
                    </a:lnTo>
                    <a:lnTo>
                      <a:pt x="2345" y="1223"/>
                    </a:lnTo>
                    <a:lnTo>
                      <a:pt x="2338" y="1215"/>
                    </a:lnTo>
                    <a:lnTo>
                      <a:pt x="2331" y="1209"/>
                    </a:lnTo>
                    <a:lnTo>
                      <a:pt x="2322" y="1203"/>
                    </a:lnTo>
                    <a:lnTo>
                      <a:pt x="2313" y="1198"/>
                    </a:lnTo>
                    <a:lnTo>
                      <a:pt x="2301" y="1196"/>
                    </a:lnTo>
                    <a:lnTo>
                      <a:pt x="2291" y="1194"/>
                    </a:lnTo>
                    <a:lnTo>
                      <a:pt x="2286" y="1194"/>
                    </a:lnTo>
                    <a:lnTo>
                      <a:pt x="2281" y="1193"/>
                    </a:lnTo>
                    <a:lnTo>
                      <a:pt x="2275" y="1190"/>
                    </a:lnTo>
                    <a:lnTo>
                      <a:pt x="2270" y="1188"/>
                    </a:lnTo>
                    <a:lnTo>
                      <a:pt x="2259" y="1182"/>
                    </a:lnTo>
                    <a:lnTo>
                      <a:pt x="2250" y="1177"/>
                    </a:lnTo>
                    <a:lnTo>
                      <a:pt x="2241" y="1171"/>
                    </a:lnTo>
                    <a:lnTo>
                      <a:pt x="2231" y="1167"/>
                    </a:lnTo>
                    <a:lnTo>
                      <a:pt x="2219" y="1161"/>
                    </a:lnTo>
                    <a:lnTo>
                      <a:pt x="2208" y="1152"/>
                    </a:lnTo>
                    <a:lnTo>
                      <a:pt x="2197" y="1145"/>
                    </a:lnTo>
                    <a:lnTo>
                      <a:pt x="2188" y="1140"/>
                    </a:lnTo>
                    <a:lnTo>
                      <a:pt x="2181" y="1138"/>
                    </a:lnTo>
                    <a:lnTo>
                      <a:pt x="2174" y="1138"/>
                    </a:lnTo>
                    <a:lnTo>
                      <a:pt x="2166" y="1138"/>
                    </a:lnTo>
                    <a:lnTo>
                      <a:pt x="2158" y="1139"/>
                    </a:lnTo>
                    <a:lnTo>
                      <a:pt x="2149" y="1139"/>
                    </a:lnTo>
                    <a:lnTo>
                      <a:pt x="2140" y="1139"/>
                    </a:lnTo>
                    <a:lnTo>
                      <a:pt x="2140" y="1127"/>
                    </a:lnTo>
                    <a:lnTo>
                      <a:pt x="2139" y="1114"/>
                    </a:lnTo>
                    <a:lnTo>
                      <a:pt x="2128" y="1114"/>
                    </a:lnTo>
                    <a:lnTo>
                      <a:pt x="2118" y="1112"/>
                    </a:lnTo>
                    <a:lnTo>
                      <a:pt x="2109" y="1111"/>
                    </a:lnTo>
                    <a:lnTo>
                      <a:pt x="2100" y="1108"/>
                    </a:lnTo>
                    <a:lnTo>
                      <a:pt x="2083" y="1102"/>
                    </a:lnTo>
                    <a:lnTo>
                      <a:pt x="2068" y="1094"/>
                    </a:lnTo>
                    <a:lnTo>
                      <a:pt x="2053" y="1083"/>
                    </a:lnTo>
                    <a:lnTo>
                      <a:pt x="2040" y="1072"/>
                    </a:lnTo>
                    <a:lnTo>
                      <a:pt x="2026" y="1061"/>
                    </a:lnTo>
                    <a:lnTo>
                      <a:pt x="2011" y="1047"/>
                    </a:lnTo>
                    <a:lnTo>
                      <a:pt x="1997" y="1033"/>
                    </a:lnTo>
                    <a:lnTo>
                      <a:pt x="1986" y="1018"/>
                    </a:lnTo>
                    <a:lnTo>
                      <a:pt x="1980" y="1012"/>
                    </a:lnTo>
                    <a:lnTo>
                      <a:pt x="1973" y="1007"/>
                    </a:lnTo>
                    <a:lnTo>
                      <a:pt x="1970" y="1005"/>
                    </a:lnTo>
                    <a:lnTo>
                      <a:pt x="1967" y="1004"/>
                    </a:lnTo>
                    <a:lnTo>
                      <a:pt x="1962" y="1003"/>
                    </a:lnTo>
                    <a:lnTo>
                      <a:pt x="1958" y="1003"/>
                    </a:lnTo>
                    <a:lnTo>
                      <a:pt x="1951" y="1003"/>
                    </a:lnTo>
                    <a:lnTo>
                      <a:pt x="1946" y="1004"/>
                    </a:lnTo>
                    <a:lnTo>
                      <a:pt x="1942" y="1006"/>
                    </a:lnTo>
                    <a:lnTo>
                      <a:pt x="1938" y="1009"/>
                    </a:lnTo>
                    <a:lnTo>
                      <a:pt x="1935" y="1012"/>
                    </a:lnTo>
                    <a:lnTo>
                      <a:pt x="1934" y="1016"/>
                    </a:lnTo>
                    <a:lnTo>
                      <a:pt x="1931" y="1021"/>
                    </a:lnTo>
                    <a:lnTo>
                      <a:pt x="1931" y="1025"/>
                    </a:lnTo>
                    <a:lnTo>
                      <a:pt x="1930" y="1047"/>
                    </a:lnTo>
                    <a:lnTo>
                      <a:pt x="1931" y="1070"/>
                    </a:lnTo>
                    <a:lnTo>
                      <a:pt x="1927" y="1070"/>
                    </a:lnTo>
                    <a:lnTo>
                      <a:pt x="1922" y="1070"/>
                    </a:lnTo>
                    <a:lnTo>
                      <a:pt x="1918" y="1067"/>
                    </a:lnTo>
                    <a:lnTo>
                      <a:pt x="1914" y="1065"/>
                    </a:lnTo>
                    <a:lnTo>
                      <a:pt x="1909" y="1059"/>
                    </a:lnTo>
                    <a:lnTo>
                      <a:pt x="1903" y="1053"/>
                    </a:lnTo>
                    <a:lnTo>
                      <a:pt x="1897" y="1045"/>
                    </a:lnTo>
                    <a:lnTo>
                      <a:pt x="1892" y="1038"/>
                    </a:lnTo>
                    <a:lnTo>
                      <a:pt x="1885" y="1031"/>
                    </a:lnTo>
                    <a:lnTo>
                      <a:pt x="1878" y="1026"/>
                    </a:lnTo>
                    <a:lnTo>
                      <a:pt x="1868" y="1023"/>
                    </a:lnTo>
                    <a:lnTo>
                      <a:pt x="1858" y="1022"/>
                    </a:lnTo>
                    <a:lnTo>
                      <a:pt x="1851" y="1022"/>
                    </a:lnTo>
                    <a:lnTo>
                      <a:pt x="1844" y="1022"/>
                    </a:lnTo>
                    <a:lnTo>
                      <a:pt x="1836" y="1022"/>
                    </a:lnTo>
                    <a:lnTo>
                      <a:pt x="1828" y="1020"/>
                    </a:lnTo>
                    <a:lnTo>
                      <a:pt x="1820" y="1014"/>
                    </a:lnTo>
                    <a:lnTo>
                      <a:pt x="1811" y="1006"/>
                    </a:lnTo>
                    <a:lnTo>
                      <a:pt x="1805" y="998"/>
                    </a:lnTo>
                    <a:lnTo>
                      <a:pt x="1800" y="988"/>
                    </a:lnTo>
                    <a:lnTo>
                      <a:pt x="1795" y="979"/>
                    </a:lnTo>
                    <a:lnTo>
                      <a:pt x="1789" y="968"/>
                    </a:lnTo>
                    <a:lnTo>
                      <a:pt x="1786" y="965"/>
                    </a:lnTo>
                    <a:lnTo>
                      <a:pt x="1782" y="962"/>
                    </a:lnTo>
                    <a:lnTo>
                      <a:pt x="1778" y="959"/>
                    </a:lnTo>
                    <a:lnTo>
                      <a:pt x="1773" y="957"/>
                    </a:lnTo>
                    <a:lnTo>
                      <a:pt x="1759" y="974"/>
                    </a:lnTo>
                    <a:lnTo>
                      <a:pt x="1755" y="980"/>
                    </a:lnTo>
                    <a:lnTo>
                      <a:pt x="1759" y="974"/>
                    </a:lnTo>
                    <a:lnTo>
                      <a:pt x="1773" y="957"/>
                    </a:lnTo>
                    <a:lnTo>
                      <a:pt x="1770" y="955"/>
                    </a:lnTo>
                    <a:lnTo>
                      <a:pt x="1767" y="954"/>
                    </a:lnTo>
                    <a:lnTo>
                      <a:pt x="1747" y="980"/>
                    </a:lnTo>
                    <a:lnTo>
                      <a:pt x="1726" y="1007"/>
                    </a:lnTo>
                    <a:lnTo>
                      <a:pt x="1710" y="1030"/>
                    </a:lnTo>
                    <a:lnTo>
                      <a:pt x="1698" y="1046"/>
                    </a:lnTo>
                    <a:lnTo>
                      <a:pt x="1687" y="1047"/>
                    </a:lnTo>
                    <a:lnTo>
                      <a:pt x="1674" y="1047"/>
                    </a:lnTo>
                    <a:lnTo>
                      <a:pt x="1663" y="1047"/>
                    </a:lnTo>
                    <a:lnTo>
                      <a:pt x="1650" y="1047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algn="ctr" defTabSz="802024">
                  <a:lnSpc>
                    <a:spcPct val="106000"/>
                  </a:lnSpc>
                  <a:spcAft>
                    <a:spcPts val="702"/>
                  </a:spcAft>
                  <a:defRPr/>
                </a:pPr>
                <a:r>
                  <a:rPr lang="en-IN" sz="965" kern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n-IN" sz="1053" ker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49" name="Freeform 248">
                <a:extLst>
                  <a:ext uri="{FF2B5EF4-FFF2-40B4-BE49-F238E27FC236}">
                    <a16:creationId xmlns="" xmlns:a16="http://schemas.microsoft.com/office/drawing/2014/main" id="{D5B93EF7-574A-4AF9-AB62-AD305B826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890" y="4213436"/>
                <a:ext cx="475970" cy="791229"/>
              </a:xfrm>
              <a:custGeom>
                <a:avLst/>
                <a:gdLst>
                  <a:gd name="T0" fmla="*/ 1424 w 1526"/>
                  <a:gd name="T1" fmla="*/ 2747 h 2858"/>
                  <a:gd name="T2" fmla="*/ 1398 w 1526"/>
                  <a:gd name="T3" fmla="*/ 2628 h 2858"/>
                  <a:gd name="T4" fmla="*/ 1442 w 1526"/>
                  <a:gd name="T5" fmla="*/ 2495 h 2858"/>
                  <a:gd name="T6" fmla="*/ 1407 w 1526"/>
                  <a:gd name="T7" fmla="*/ 2379 h 2858"/>
                  <a:gd name="T8" fmla="*/ 1472 w 1526"/>
                  <a:gd name="T9" fmla="*/ 2221 h 2858"/>
                  <a:gd name="T10" fmla="*/ 1526 w 1526"/>
                  <a:gd name="T11" fmla="*/ 2097 h 2858"/>
                  <a:gd name="T12" fmla="*/ 1447 w 1526"/>
                  <a:gd name="T13" fmla="*/ 2066 h 2858"/>
                  <a:gd name="T14" fmla="*/ 1415 w 1526"/>
                  <a:gd name="T15" fmla="*/ 1938 h 2858"/>
                  <a:gd name="T16" fmla="*/ 1458 w 1526"/>
                  <a:gd name="T17" fmla="*/ 1783 h 2858"/>
                  <a:gd name="T18" fmla="*/ 1426 w 1526"/>
                  <a:gd name="T19" fmla="*/ 1711 h 2858"/>
                  <a:gd name="T20" fmla="*/ 1415 w 1526"/>
                  <a:gd name="T21" fmla="*/ 1568 h 2858"/>
                  <a:gd name="T22" fmla="*/ 1288 w 1526"/>
                  <a:gd name="T23" fmla="*/ 1624 h 2858"/>
                  <a:gd name="T24" fmla="*/ 1202 w 1526"/>
                  <a:gd name="T25" fmla="*/ 1616 h 2858"/>
                  <a:gd name="T26" fmla="*/ 1187 w 1526"/>
                  <a:gd name="T27" fmla="*/ 1389 h 2858"/>
                  <a:gd name="T28" fmla="*/ 1118 w 1526"/>
                  <a:gd name="T29" fmla="*/ 1210 h 2858"/>
                  <a:gd name="T30" fmla="*/ 1112 w 1526"/>
                  <a:gd name="T31" fmla="*/ 1060 h 2858"/>
                  <a:gd name="T32" fmla="*/ 932 w 1526"/>
                  <a:gd name="T33" fmla="*/ 1020 h 2858"/>
                  <a:gd name="T34" fmla="*/ 946 w 1526"/>
                  <a:gd name="T35" fmla="*/ 898 h 2858"/>
                  <a:gd name="T36" fmla="*/ 807 w 1526"/>
                  <a:gd name="T37" fmla="*/ 823 h 2858"/>
                  <a:gd name="T38" fmla="*/ 915 w 1526"/>
                  <a:gd name="T39" fmla="*/ 736 h 2858"/>
                  <a:gd name="T40" fmla="*/ 850 w 1526"/>
                  <a:gd name="T41" fmla="*/ 647 h 2858"/>
                  <a:gd name="T42" fmla="*/ 764 w 1526"/>
                  <a:gd name="T43" fmla="*/ 574 h 2858"/>
                  <a:gd name="T44" fmla="*/ 612 w 1526"/>
                  <a:gd name="T45" fmla="*/ 533 h 2858"/>
                  <a:gd name="T46" fmla="*/ 471 w 1526"/>
                  <a:gd name="T47" fmla="*/ 437 h 2858"/>
                  <a:gd name="T48" fmla="*/ 359 w 1526"/>
                  <a:gd name="T49" fmla="*/ 321 h 2858"/>
                  <a:gd name="T50" fmla="*/ 268 w 1526"/>
                  <a:gd name="T51" fmla="*/ 232 h 2858"/>
                  <a:gd name="T52" fmla="*/ 283 w 1526"/>
                  <a:gd name="T53" fmla="*/ 163 h 2858"/>
                  <a:gd name="T54" fmla="*/ 208 w 1526"/>
                  <a:gd name="T55" fmla="*/ 103 h 2858"/>
                  <a:gd name="T56" fmla="*/ 136 w 1526"/>
                  <a:gd name="T57" fmla="*/ 75 h 2858"/>
                  <a:gd name="T58" fmla="*/ 78 w 1526"/>
                  <a:gd name="T59" fmla="*/ 65 h 2858"/>
                  <a:gd name="T60" fmla="*/ 49 w 1526"/>
                  <a:gd name="T61" fmla="*/ 15 h 2858"/>
                  <a:gd name="T62" fmla="*/ 74 w 1526"/>
                  <a:gd name="T63" fmla="*/ 179 h 2858"/>
                  <a:gd name="T64" fmla="*/ 155 w 1526"/>
                  <a:gd name="T65" fmla="*/ 427 h 2858"/>
                  <a:gd name="T66" fmla="*/ 216 w 1526"/>
                  <a:gd name="T67" fmla="*/ 447 h 2858"/>
                  <a:gd name="T68" fmla="*/ 256 w 1526"/>
                  <a:gd name="T69" fmla="*/ 522 h 2858"/>
                  <a:gd name="T70" fmla="*/ 369 w 1526"/>
                  <a:gd name="T71" fmla="*/ 624 h 2858"/>
                  <a:gd name="T72" fmla="*/ 432 w 1526"/>
                  <a:gd name="T73" fmla="*/ 734 h 2858"/>
                  <a:gd name="T74" fmla="*/ 484 w 1526"/>
                  <a:gd name="T75" fmla="*/ 835 h 2858"/>
                  <a:gd name="T76" fmla="*/ 506 w 1526"/>
                  <a:gd name="T77" fmla="*/ 877 h 2858"/>
                  <a:gd name="T78" fmla="*/ 569 w 1526"/>
                  <a:gd name="T79" fmla="*/ 970 h 2858"/>
                  <a:gd name="T80" fmla="*/ 577 w 1526"/>
                  <a:gd name="T81" fmla="*/ 1091 h 2858"/>
                  <a:gd name="T82" fmla="*/ 621 w 1526"/>
                  <a:gd name="T83" fmla="*/ 1282 h 2858"/>
                  <a:gd name="T84" fmla="*/ 651 w 1526"/>
                  <a:gd name="T85" fmla="*/ 1266 h 2858"/>
                  <a:gd name="T86" fmla="*/ 667 w 1526"/>
                  <a:gd name="T87" fmla="*/ 1360 h 2858"/>
                  <a:gd name="T88" fmla="*/ 724 w 1526"/>
                  <a:gd name="T89" fmla="*/ 1433 h 2858"/>
                  <a:gd name="T90" fmla="*/ 730 w 1526"/>
                  <a:gd name="T91" fmla="*/ 1492 h 2858"/>
                  <a:gd name="T92" fmla="*/ 785 w 1526"/>
                  <a:gd name="T93" fmla="*/ 1588 h 2858"/>
                  <a:gd name="T94" fmla="*/ 798 w 1526"/>
                  <a:gd name="T95" fmla="*/ 1625 h 2858"/>
                  <a:gd name="T96" fmla="*/ 784 w 1526"/>
                  <a:gd name="T97" fmla="*/ 1689 h 2858"/>
                  <a:gd name="T98" fmla="*/ 886 w 1526"/>
                  <a:gd name="T99" fmla="*/ 1823 h 2858"/>
                  <a:gd name="T100" fmla="*/ 921 w 1526"/>
                  <a:gd name="T101" fmla="*/ 2016 h 2858"/>
                  <a:gd name="T102" fmla="*/ 881 w 1526"/>
                  <a:gd name="T103" fmla="*/ 2032 h 2858"/>
                  <a:gd name="T104" fmla="*/ 870 w 1526"/>
                  <a:gd name="T105" fmla="*/ 1919 h 2858"/>
                  <a:gd name="T106" fmla="*/ 815 w 1526"/>
                  <a:gd name="T107" fmla="*/ 1766 h 2858"/>
                  <a:gd name="T108" fmla="*/ 835 w 1526"/>
                  <a:gd name="T109" fmla="*/ 1903 h 2858"/>
                  <a:gd name="T110" fmla="*/ 886 w 1526"/>
                  <a:gd name="T111" fmla="*/ 2181 h 2858"/>
                  <a:gd name="T112" fmla="*/ 956 w 1526"/>
                  <a:gd name="T113" fmla="*/ 2324 h 2858"/>
                  <a:gd name="T114" fmla="*/ 964 w 1526"/>
                  <a:gd name="T115" fmla="*/ 2321 h 2858"/>
                  <a:gd name="T116" fmla="*/ 999 w 1526"/>
                  <a:gd name="T117" fmla="*/ 2397 h 2858"/>
                  <a:gd name="T118" fmla="*/ 1037 w 1526"/>
                  <a:gd name="T119" fmla="*/ 2407 h 2858"/>
                  <a:gd name="T120" fmla="*/ 1024 w 1526"/>
                  <a:gd name="T121" fmla="*/ 2469 h 2858"/>
                  <a:gd name="T122" fmla="*/ 1103 w 1526"/>
                  <a:gd name="T123" fmla="*/ 2573 h 2858"/>
                  <a:gd name="T124" fmla="*/ 1335 w 1526"/>
                  <a:gd name="T125" fmla="*/ 2825 h 2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26" h="2858">
                    <a:moveTo>
                      <a:pt x="1370" y="2847"/>
                    </a:moveTo>
                    <a:lnTo>
                      <a:pt x="1377" y="2847"/>
                    </a:lnTo>
                    <a:lnTo>
                      <a:pt x="1384" y="2846"/>
                    </a:lnTo>
                    <a:lnTo>
                      <a:pt x="1384" y="2830"/>
                    </a:lnTo>
                    <a:lnTo>
                      <a:pt x="1384" y="2814"/>
                    </a:lnTo>
                    <a:lnTo>
                      <a:pt x="1384" y="2798"/>
                    </a:lnTo>
                    <a:lnTo>
                      <a:pt x="1384" y="2783"/>
                    </a:lnTo>
                    <a:lnTo>
                      <a:pt x="1388" y="2783"/>
                    </a:lnTo>
                    <a:lnTo>
                      <a:pt x="1391" y="2782"/>
                    </a:lnTo>
                    <a:lnTo>
                      <a:pt x="1395" y="2782"/>
                    </a:lnTo>
                    <a:lnTo>
                      <a:pt x="1398" y="2782"/>
                    </a:lnTo>
                    <a:lnTo>
                      <a:pt x="1399" y="2772"/>
                    </a:lnTo>
                    <a:lnTo>
                      <a:pt x="1399" y="2762"/>
                    </a:lnTo>
                    <a:lnTo>
                      <a:pt x="1399" y="2751"/>
                    </a:lnTo>
                    <a:lnTo>
                      <a:pt x="1399" y="2741"/>
                    </a:lnTo>
                    <a:lnTo>
                      <a:pt x="1409" y="2745"/>
                    </a:lnTo>
                    <a:lnTo>
                      <a:pt x="1417" y="2747"/>
                    </a:lnTo>
                    <a:lnTo>
                      <a:pt x="1424" y="2747"/>
                    </a:lnTo>
                    <a:lnTo>
                      <a:pt x="1429" y="2746"/>
                    </a:lnTo>
                    <a:lnTo>
                      <a:pt x="1433" y="2743"/>
                    </a:lnTo>
                    <a:lnTo>
                      <a:pt x="1436" y="2740"/>
                    </a:lnTo>
                    <a:lnTo>
                      <a:pt x="1438" y="2737"/>
                    </a:lnTo>
                    <a:lnTo>
                      <a:pt x="1438" y="2731"/>
                    </a:lnTo>
                    <a:lnTo>
                      <a:pt x="1438" y="2720"/>
                    </a:lnTo>
                    <a:lnTo>
                      <a:pt x="1434" y="2706"/>
                    </a:lnTo>
                    <a:lnTo>
                      <a:pt x="1431" y="2691"/>
                    </a:lnTo>
                    <a:lnTo>
                      <a:pt x="1428" y="2677"/>
                    </a:lnTo>
                    <a:lnTo>
                      <a:pt x="1424" y="2676"/>
                    </a:lnTo>
                    <a:lnTo>
                      <a:pt x="1421" y="2676"/>
                    </a:lnTo>
                    <a:lnTo>
                      <a:pt x="1421" y="2671"/>
                    </a:lnTo>
                    <a:lnTo>
                      <a:pt x="1420" y="2666"/>
                    </a:lnTo>
                    <a:lnTo>
                      <a:pt x="1417" y="2660"/>
                    </a:lnTo>
                    <a:lnTo>
                      <a:pt x="1415" y="2656"/>
                    </a:lnTo>
                    <a:lnTo>
                      <a:pt x="1411" y="2647"/>
                    </a:lnTo>
                    <a:lnTo>
                      <a:pt x="1404" y="2638"/>
                    </a:lnTo>
                    <a:lnTo>
                      <a:pt x="1398" y="2628"/>
                    </a:lnTo>
                    <a:lnTo>
                      <a:pt x="1393" y="2619"/>
                    </a:lnTo>
                    <a:lnTo>
                      <a:pt x="1391" y="2614"/>
                    </a:lnTo>
                    <a:lnTo>
                      <a:pt x="1390" y="2609"/>
                    </a:lnTo>
                    <a:lnTo>
                      <a:pt x="1390" y="2603"/>
                    </a:lnTo>
                    <a:lnTo>
                      <a:pt x="1390" y="2599"/>
                    </a:lnTo>
                    <a:lnTo>
                      <a:pt x="1391" y="2591"/>
                    </a:lnTo>
                    <a:lnTo>
                      <a:pt x="1395" y="2582"/>
                    </a:lnTo>
                    <a:lnTo>
                      <a:pt x="1400" y="2573"/>
                    </a:lnTo>
                    <a:lnTo>
                      <a:pt x="1406" y="2565"/>
                    </a:lnTo>
                    <a:lnTo>
                      <a:pt x="1414" y="2557"/>
                    </a:lnTo>
                    <a:lnTo>
                      <a:pt x="1422" y="2551"/>
                    </a:lnTo>
                    <a:lnTo>
                      <a:pt x="1430" y="2546"/>
                    </a:lnTo>
                    <a:lnTo>
                      <a:pt x="1438" y="2544"/>
                    </a:lnTo>
                    <a:lnTo>
                      <a:pt x="1440" y="2536"/>
                    </a:lnTo>
                    <a:lnTo>
                      <a:pt x="1442" y="2528"/>
                    </a:lnTo>
                    <a:lnTo>
                      <a:pt x="1442" y="2520"/>
                    </a:lnTo>
                    <a:lnTo>
                      <a:pt x="1444" y="2512"/>
                    </a:lnTo>
                    <a:lnTo>
                      <a:pt x="1442" y="2495"/>
                    </a:lnTo>
                    <a:lnTo>
                      <a:pt x="1440" y="2479"/>
                    </a:lnTo>
                    <a:lnTo>
                      <a:pt x="1436" y="2478"/>
                    </a:lnTo>
                    <a:lnTo>
                      <a:pt x="1431" y="2476"/>
                    </a:lnTo>
                    <a:lnTo>
                      <a:pt x="1426" y="2472"/>
                    </a:lnTo>
                    <a:lnTo>
                      <a:pt x="1422" y="2469"/>
                    </a:lnTo>
                    <a:lnTo>
                      <a:pt x="1414" y="2461"/>
                    </a:lnTo>
                    <a:lnTo>
                      <a:pt x="1406" y="2451"/>
                    </a:lnTo>
                    <a:lnTo>
                      <a:pt x="1398" y="2439"/>
                    </a:lnTo>
                    <a:lnTo>
                      <a:pt x="1392" y="2429"/>
                    </a:lnTo>
                    <a:lnTo>
                      <a:pt x="1388" y="2419"/>
                    </a:lnTo>
                    <a:lnTo>
                      <a:pt x="1385" y="2410"/>
                    </a:lnTo>
                    <a:lnTo>
                      <a:pt x="1384" y="2405"/>
                    </a:lnTo>
                    <a:lnTo>
                      <a:pt x="1384" y="2401"/>
                    </a:lnTo>
                    <a:lnTo>
                      <a:pt x="1385" y="2397"/>
                    </a:lnTo>
                    <a:lnTo>
                      <a:pt x="1388" y="2394"/>
                    </a:lnTo>
                    <a:lnTo>
                      <a:pt x="1392" y="2388"/>
                    </a:lnTo>
                    <a:lnTo>
                      <a:pt x="1399" y="2384"/>
                    </a:lnTo>
                    <a:lnTo>
                      <a:pt x="1407" y="2379"/>
                    </a:lnTo>
                    <a:lnTo>
                      <a:pt x="1415" y="2373"/>
                    </a:lnTo>
                    <a:lnTo>
                      <a:pt x="1418" y="2371"/>
                    </a:lnTo>
                    <a:lnTo>
                      <a:pt x="1422" y="2368"/>
                    </a:lnTo>
                    <a:lnTo>
                      <a:pt x="1425" y="2363"/>
                    </a:lnTo>
                    <a:lnTo>
                      <a:pt x="1429" y="2359"/>
                    </a:lnTo>
                    <a:lnTo>
                      <a:pt x="1431" y="2352"/>
                    </a:lnTo>
                    <a:lnTo>
                      <a:pt x="1433" y="2344"/>
                    </a:lnTo>
                    <a:lnTo>
                      <a:pt x="1436" y="2333"/>
                    </a:lnTo>
                    <a:lnTo>
                      <a:pt x="1437" y="2322"/>
                    </a:lnTo>
                    <a:lnTo>
                      <a:pt x="1440" y="2299"/>
                    </a:lnTo>
                    <a:lnTo>
                      <a:pt x="1444" y="2274"/>
                    </a:lnTo>
                    <a:lnTo>
                      <a:pt x="1446" y="2263"/>
                    </a:lnTo>
                    <a:lnTo>
                      <a:pt x="1449" y="2253"/>
                    </a:lnTo>
                    <a:lnTo>
                      <a:pt x="1453" y="2242"/>
                    </a:lnTo>
                    <a:lnTo>
                      <a:pt x="1457" y="2234"/>
                    </a:lnTo>
                    <a:lnTo>
                      <a:pt x="1462" y="2228"/>
                    </a:lnTo>
                    <a:lnTo>
                      <a:pt x="1469" y="2223"/>
                    </a:lnTo>
                    <a:lnTo>
                      <a:pt x="1472" y="2221"/>
                    </a:lnTo>
                    <a:lnTo>
                      <a:pt x="1475" y="2221"/>
                    </a:lnTo>
                    <a:lnTo>
                      <a:pt x="1480" y="2220"/>
                    </a:lnTo>
                    <a:lnTo>
                      <a:pt x="1485" y="2221"/>
                    </a:lnTo>
                    <a:lnTo>
                      <a:pt x="1485" y="2210"/>
                    </a:lnTo>
                    <a:lnTo>
                      <a:pt x="1486" y="2198"/>
                    </a:lnTo>
                    <a:lnTo>
                      <a:pt x="1488" y="2183"/>
                    </a:lnTo>
                    <a:lnTo>
                      <a:pt x="1491" y="2167"/>
                    </a:lnTo>
                    <a:lnTo>
                      <a:pt x="1496" y="2151"/>
                    </a:lnTo>
                    <a:lnTo>
                      <a:pt x="1500" y="2138"/>
                    </a:lnTo>
                    <a:lnTo>
                      <a:pt x="1504" y="2132"/>
                    </a:lnTo>
                    <a:lnTo>
                      <a:pt x="1506" y="2126"/>
                    </a:lnTo>
                    <a:lnTo>
                      <a:pt x="1510" y="2123"/>
                    </a:lnTo>
                    <a:lnTo>
                      <a:pt x="1513" y="2119"/>
                    </a:lnTo>
                    <a:lnTo>
                      <a:pt x="1519" y="2115"/>
                    </a:lnTo>
                    <a:lnTo>
                      <a:pt x="1522" y="2110"/>
                    </a:lnTo>
                    <a:lnTo>
                      <a:pt x="1524" y="2106"/>
                    </a:lnTo>
                    <a:lnTo>
                      <a:pt x="1526" y="2101"/>
                    </a:lnTo>
                    <a:lnTo>
                      <a:pt x="1526" y="2097"/>
                    </a:lnTo>
                    <a:lnTo>
                      <a:pt x="1523" y="2093"/>
                    </a:lnTo>
                    <a:lnTo>
                      <a:pt x="1522" y="2089"/>
                    </a:lnTo>
                    <a:lnTo>
                      <a:pt x="1519" y="2084"/>
                    </a:lnTo>
                    <a:lnTo>
                      <a:pt x="1513" y="2074"/>
                    </a:lnTo>
                    <a:lnTo>
                      <a:pt x="1507" y="2065"/>
                    </a:lnTo>
                    <a:lnTo>
                      <a:pt x="1504" y="2059"/>
                    </a:lnTo>
                    <a:lnTo>
                      <a:pt x="1503" y="2053"/>
                    </a:lnTo>
                    <a:lnTo>
                      <a:pt x="1502" y="2048"/>
                    </a:lnTo>
                    <a:lnTo>
                      <a:pt x="1500" y="2042"/>
                    </a:lnTo>
                    <a:lnTo>
                      <a:pt x="1494" y="2040"/>
                    </a:lnTo>
                    <a:lnTo>
                      <a:pt x="1487" y="2040"/>
                    </a:lnTo>
                    <a:lnTo>
                      <a:pt x="1482" y="2042"/>
                    </a:lnTo>
                    <a:lnTo>
                      <a:pt x="1478" y="2045"/>
                    </a:lnTo>
                    <a:lnTo>
                      <a:pt x="1470" y="2056"/>
                    </a:lnTo>
                    <a:lnTo>
                      <a:pt x="1464" y="2067"/>
                    </a:lnTo>
                    <a:lnTo>
                      <a:pt x="1457" y="2067"/>
                    </a:lnTo>
                    <a:lnTo>
                      <a:pt x="1452" y="2067"/>
                    </a:lnTo>
                    <a:lnTo>
                      <a:pt x="1447" y="2066"/>
                    </a:lnTo>
                    <a:lnTo>
                      <a:pt x="1441" y="2065"/>
                    </a:lnTo>
                    <a:lnTo>
                      <a:pt x="1432" y="2059"/>
                    </a:lnTo>
                    <a:lnTo>
                      <a:pt x="1423" y="2052"/>
                    </a:lnTo>
                    <a:lnTo>
                      <a:pt x="1414" y="2045"/>
                    </a:lnTo>
                    <a:lnTo>
                      <a:pt x="1405" y="2039"/>
                    </a:lnTo>
                    <a:lnTo>
                      <a:pt x="1399" y="2036"/>
                    </a:lnTo>
                    <a:lnTo>
                      <a:pt x="1395" y="2033"/>
                    </a:lnTo>
                    <a:lnTo>
                      <a:pt x="1390" y="2032"/>
                    </a:lnTo>
                    <a:lnTo>
                      <a:pt x="1384" y="2031"/>
                    </a:lnTo>
                    <a:lnTo>
                      <a:pt x="1391" y="2028"/>
                    </a:lnTo>
                    <a:lnTo>
                      <a:pt x="1396" y="2025"/>
                    </a:lnTo>
                    <a:lnTo>
                      <a:pt x="1399" y="2020"/>
                    </a:lnTo>
                    <a:lnTo>
                      <a:pt x="1403" y="2015"/>
                    </a:lnTo>
                    <a:lnTo>
                      <a:pt x="1405" y="1999"/>
                    </a:lnTo>
                    <a:lnTo>
                      <a:pt x="1406" y="1982"/>
                    </a:lnTo>
                    <a:lnTo>
                      <a:pt x="1408" y="1963"/>
                    </a:lnTo>
                    <a:lnTo>
                      <a:pt x="1412" y="1946"/>
                    </a:lnTo>
                    <a:lnTo>
                      <a:pt x="1415" y="1938"/>
                    </a:lnTo>
                    <a:lnTo>
                      <a:pt x="1420" y="1933"/>
                    </a:lnTo>
                    <a:lnTo>
                      <a:pt x="1425" y="1927"/>
                    </a:lnTo>
                    <a:lnTo>
                      <a:pt x="1432" y="1924"/>
                    </a:lnTo>
                    <a:lnTo>
                      <a:pt x="1430" y="1914"/>
                    </a:lnTo>
                    <a:lnTo>
                      <a:pt x="1429" y="1904"/>
                    </a:lnTo>
                    <a:lnTo>
                      <a:pt x="1428" y="1894"/>
                    </a:lnTo>
                    <a:lnTo>
                      <a:pt x="1428" y="1884"/>
                    </a:lnTo>
                    <a:lnTo>
                      <a:pt x="1424" y="1884"/>
                    </a:lnTo>
                    <a:lnTo>
                      <a:pt x="1422" y="1884"/>
                    </a:lnTo>
                    <a:lnTo>
                      <a:pt x="1421" y="1876"/>
                    </a:lnTo>
                    <a:lnTo>
                      <a:pt x="1422" y="1867"/>
                    </a:lnTo>
                    <a:lnTo>
                      <a:pt x="1425" y="1857"/>
                    </a:lnTo>
                    <a:lnTo>
                      <a:pt x="1430" y="1847"/>
                    </a:lnTo>
                    <a:lnTo>
                      <a:pt x="1441" y="1827"/>
                    </a:lnTo>
                    <a:lnTo>
                      <a:pt x="1452" y="1806"/>
                    </a:lnTo>
                    <a:lnTo>
                      <a:pt x="1455" y="1796"/>
                    </a:lnTo>
                    <a:lnTo>
                      <a:pt x="1458" y="1787"/>
                    </a:lnTo>
                    <a:lnTo>
                      <a:pt x="1458" y="1783"/>
                    </a:lnTo>
                    <a:lnTo>
                      <a:pt x="1459" y="1779"/>
                    </a:lnTo>
                    <a:lnTo>
                      <a:pt x="1458" y="1775"/>
                    </a:lnTo>
                    <a:lnTo>
                      <a:pt x="1457" y="1771"/>
                    </a:lnTo>
                    <a:lnTo>
                      <a:pt x="1456" y="1768"/>
                    </a:lnTo>
                    <a:lnTo>
                      <a:pt x="1454" y="1764"/>
                    </a:lnTo>
                    <a:lnTo>
                      <a:pt x="1450" y="1762"/>
                    </a:lnTo>
                    <a:lnTo>
                      <a:pt x="1446" y="1760"/>
                    </a:lnTo>
                    <a:lnTo>
                      <a:pt x="1441" y="1757"/>
                    </a:lnTo>
                    <a:lnTo>
                      <a:pt x="1436" y="1755"/>
                    </a:lnTo>
                    <a:lnTo>
                      <a:pt x="1429" y="1754"/>
                    </a:lnTo>
                    <a:lnTo>
                      <a:pt x="1421" y="1753"/>
                    </a:lnTo>
                    <a:lnTo>
                      <a:pt x="1420" y="1741"/>
                    </a:lnTo>
                    <a:lnTo>
                      <a:pt x="1416" y="1732"/>
                    </a:lnTo>
                    <a:lnTo>
                      <a:pt x="1414" y="1723"/>
                    </a:lnTo>
                    <a:lnTo>
                      <a:pt x="1413" y="1713"/>
                    </a:lnTo>
                    <a:lnTo>
                      <a:pt x="1417" y="1713"/>
                    </a:lnTo>
                    <a:lnTo>
                      <a:pt x="1422" y="1712"/>
                    </a:lnTo>
                    <a:lnTo>
                      <a:pt x="1426" y="1711"/>
                    </a:lnTo>
                    <a:lnTo>
                      <a:pt x="1431" y="1708"/>
                    </a:lnTo>
                    <a:lnTo>
                      <a:pt x="1434" y="1706"/>
                    </a:lnTo>
                    <a:lnTo>
                      <a:pt x="1438" y="1703"/>
                    </a:lnTo>
                    <a:lnTo>
                      <a:pt x="1440" y="1699"/>
                    </a:lnTo>
                    <a:lnTo>
                      <a:pt x="1444" y="1695"/>
                    </a:lnTo>
                    <a:lnTo>
                      <a:pt x="1447" y="1686"/>
                    </a:lnTo>
                    <a:lnTo>
                      <a:pt x="1450" y="1674"/>
                    </a:lnTo>
                    <a:lnTo>
                      <a:pt x="1453" y="1663"/>
                    </a:lnTo>
                    <a:lnTo>
                      <a:pt x="1453" y="1650"/>
                    </a:lnTo>
                    <a:lnTo>
                      <a:pt x="1453" y="1638"/>
                    </a:lnTo>
                    <a:lnTo>
                      <a:pt x="1452" y="1625"/>
                    </a:lnTo>
                    <a:lnTo>
                      <a:pt x="1449" y="1614"/>
                    </a:lnTo>
                    <a:lnTo>
                      <a:pt x="1446" y="1602"/>
                    </a:lnTo>
                    <a:lnTo>
                      <a:pt x="1441" y="1592"/>
                    </a:lnTo>
                    <a:lnTo>
                      <a:pt x="1437" y="1583"/>
                    </a:lnTo>
                    <a:lnTo>
                      <a:pt x="1431" y="1576"/>
                    </a:lnTo>
                    <a:lnTo>
                      <a:pt x="1425" y="1572"/>
                    </a:lnTo>
                    <a:lnTo>
                      <a:pt x="1415" y="1568"/>
                    </a:lnTo>
                    <a:lnTo>
                      <a:pt x="1404" y="1567"/>
                    </a:lnTo>
                    <a:lnTo>
                      <a:pt x="1391" y="1566"/>
                    </a:lnTo>
                    <a:lnTo>
                      <a:pt x="1380" y="1568"/>
                    </a:lnTo>
                    <a:lnTo>
                      <a:pt x="1367" y="1571"/>
                    </a:lnTo>
                    <a:lnTo>
                      <a:pt x="1357" y="1575"/>
                    </a:lnTo>
                    <a:lnTo>
                      <a:pt x="1351" y="1578"/>
                    </a:lnTo>
                    <a:lnTo>
                      <a:pt x="1348" y="1582"/>
                    </a:lnTo>
                    <a:lnTo>
                      <a:pt x="1343" y="1585"/>
                    </a:lnTo>
                    <a:lnTo>
                      <a:pt x="1340" y="1589"/>
                    </a:lnTo>
                    <a:lnTo>
                      <a:pt x="1336" y="1593"/>
                    </a:lnTo>
                    <a:lnTo>
                      <a:pt x="1332" y="1598"/>
                    </a:lnTo>
                    <a:lnTo>
                      <a:pt x="1326" y="1601"/>
                    </a:lnTo>
                    <a:lnTo>
                      <a:pt x="1322" y="1605"/>
                    </a:lnTo>
                    <a:lnTo>
                      <a:pt x="1311" y="1610"/>
                    </a:lnTo>
                    <a:lnTo>
                      <a:pt x="1301" y="1615"/>
                    </a:lnTo>
                    <a:lnTo>
                      <a:pt x="1295" y="1617"/>
                    </a:lnTo>
                    <a:lnTo>
                      <a:pt x="1292" y="1621"/>
                    </a:lnTo>
                    <a:lnTo>
                      <a:pt x="1288" y="1624"/>
                    </a:lnTo>
                    <a:lnTo>
                      <a:pt x="1284" y="1629"/>
                    </a:lnTo>
                    <a:lnTo>
                      <a:pt x="1282" y="1633"/>
                    </a:lnTo>
                    <a:lnTo>
                      <a:pt x="1280" y="1639"/>
                    </a:lnTo>
                    <a:lnTo>
                      <a:pt x="1278" y="1645"/>
                    </a:lnTo>
                    <a:lnTo>
                      <a:pt x="1278" y="1652"/>
                    </a:lnTo>
                    <a:lnTo>
                      <a:pt x="1274" y="1655"/>
                    </a:lnTo>
                    <a:lnTo>
                      <a:pt x="1268" y="1656"/>
                    </a:lnTo>
                    <a:lnTo>
                      <a:pt x="1262" y="1657"/>
                    </a:lnTo>
                    <a:lnTo>
                      <a:pt x="1258" y="1656"/>
                    </a:lnTo>
                    <a:lnTo>
                      <a:pt x="1257" y="1650"/>
                    </a:lnTo>
                    <a:lnTo>
                      <a:pt x="1255" y="1646"/>
                    </a:lnTo>
                    <a:lnTo>
                      <a:pt x="1253" y="1642"/>
                    </a:lnTo>
                    <a:lnTo>
                      <a:pt x="1251" y="1639"/>
                    </a:lnTo>
                    <a:lnTo>
                      <a:pt x="1245" y="1633"/>
                    </a:lnTo>
                    <a:lnTo>
                      <a:pt x="1239" y="1630"/>
                    </a:lnTo>
                    <a:lnTo>
                      <a:pt x="1223" y="1625"/>
                    </a:lnTo>
                    <a:lnTo>
                      <a:pt x="1206" y="1618"/>
                    </a:lnTo>
                    <a:lnTo>
                      <a:pt x="1202" y="1616"/>
                    </a:lnTo>
                    <a:lnTo>
                      <a:pt x="1199" y="1613"/>
                    </a:lnTo>
                    <a:lnTo>
                      <a:pt x="1196" y="1609"/>
                    </a:lnTo>
                    <a:lnTo>
                      <a:pt x="1194" y="1606"/>
                    </a:lnTo>
                    <a:lnTo>
                      <a:pt x="1190" y="1597"/>
                    </a:lnTo>
                    <a:lnTo>
                      <a:pt x="1186" y="1588"/>
                    </a:lnTo>
                    <a:lnTo>
                      <a:pt x="1183" y="1567"/>
                    </a:lnTo>
                    <a:lnTo>
                      <a:pt x="1179" y="1550"/>
                    </a:lnTo>
                    <a:lnTo>
                      <a:pt x="1177" y="1537"/>
                    </a:lnTo>
                    <a:lnTo>
                      <a:pt x="1176" y="1525"/>
                    </a:lnTo>
                    <a:lnTo>
                      <a:pt x="1175" y="1512"/>
                    </a:lnTo>
                    <a:lnTo>
                      <a:pt x="1175" y="1501"/>
                    </a:lnTo>
                    <a:lnTo>
                      <a:pt x="1176" y="1490"/>
                    </a:lnTo>
                    <a:lnTo>
                      <a:pt x="1177" y="1477"/>
                    </a:lnTo>
                    <a:lnTo>
                      <a:pt x="1179" y="1466"/>
                    </a:lnTo>
                    <a:lnTo>
                      <a:pt x="1183" y="1452"/>
                    </a:lnTo>
                    <a:lnTo>
                      <a:pt x="1185" y="1428"/>
                    </a:lnTo>
                    <a:lnTo>
                      <a:pt x="1185" y="1402"/>
                    </a:lnTo>
                    <a:lnTo>
                      <a:pt x="1187" y="1389"/>
                    </a:lnTo>
                    <a:lnTo>
                      <a:pt x="1190" y="1378"/>
                    </a:lnTo>
                    <a:lnTo>
                      <a:pt x="1193" y="1372"/>
                    </a:lnTo>
                    <a:lnTo>
                      <a:pt x="1195" y="1368"/>
                    </a:lnTo>
                    <a:lnTo>
                      <a:pt x="1200" y="1363"/>
                    </a:lnTo>
                    <a:lnTo>
                      <a:pt x="1204" y="1360"/>
                    </a:lnTo>
                    <a:lnTo>
                      <a:pt x="1206" y="1333"/>
                    </a:lnTo>
                    <a:lnTo>
                      <a:pt x="1206" y="1303"/>
                    </a:lnTo>
                    <a:lnTo>
                      <a:pt x="1204" y="1289"/>
                    </a:lnTo>
                    <a:lnTo>
                      <a:pt x="1201" y="1276"/>
                    </a:lnTo>
                    <a:lnTo>
                      <a:pt x="1199" y="1269"/>
                    </a:lnTo>
                    <a:lnTo>
                      <a:pt x="1195" y="1263"/>
                    </a:lnTo>
                    <a:lnTo>
                      <a:pt x="1192" y="1257"/>
                    </a:lnTo>
                    <a:lnTo>
                      <a:pt x="1188" y="1252"/>
                    </a:lnTo>
                    <a:lnTo>
                      <a:pt x="1180" y="1244"/>
                    </a:lnTo>
                    <a:lnTo>
                      <a:pt x="1168" y="1236"/>
                    </a:lnTo>
                    <a:lnTo>
                      <a:pt x="1152" y="1227"/>
                    </a:lnTo>
                    <a:lnTo>
                      <a:pt x="1135" y="1217"/>
                    </a:lnTo>
                    <a:lnTo>
                      <a:pt x="1118" y="1210"/>
                    </a:lnTo>
                    <a:lnTo>
                      <a:pt x="1101" y="1204"/>
                    </a:lnTo>
                    <a:lnTo>
                      <a:pt x="1087" y="1199"/>
                    </a:lnTo>
                    <a:lnTo>
                      <a:pt x="1076" y="1199"/>
                    </a:lnTo>
                    <a:lnTo>
                      <a:pt x="1078" y="1190"/>
                    </a:lnTo>
                    <a:lnTo>
                      <a:pt x="1078" y="1182"/>
                    </a:lnTo>
                    <a:lnTo>
                      <a:pt x="1078" y="1173"/>
                    </a:lnTo>
                    <a:lnTo>
                      <a:pt x="1078" y="1164"/>
                    </a:lnTo>
                    <a:lnTo>
                      <a:pt x="1078" y="1155"/>
                    </a:lnTo>
                    <a:lnTo>
                      <a:pt x="1079" y="1146"/>
                    </a:lnTo>
                    <a:lnTo>
                      <a:pt x="1080" y="1137"/>
                    </a:lnTo>
                    <a:lnTo>
                      <a:pt x="1083" y="1129"/>
                    </a:lnTo>
                    <a:lnTo>
                      <a:pt x="1089" y="1129"/>
                    </a:lnTo>
                    <a:lnTo>
                      <a:pt x="1097" y="1128"/>
                    </a:lnTo>
                    <a:lnTo>
                      <a:pt x="1104" y="1128"/>
                    </a:lnTo>
                    <a:lnTo>
                      <a:pt x="1112" y="1128"/>
                    </a:lnTo>
                    <a:lnTo>
                      <a:pt x="1113" y="1099"/>
                    </a:lnTo>
                    <a:lnTo>
                      <a:pt x="1113" y="1068"/>
                    </a:lnTo>
                    <a:lnTo>
                      <a:pt x="1112" y="1060"/>
                    </a:lnTo>
                    <a:lnTo>
                      <a:pt x="1111" y="1054"/>
                    </a:lnTo>
                    <a:lnTo>
                      <a:pt x="1109" y="1047"/>
                    </a:lnTo>
                    <a:lnTo>
                      <a:pt x="1106" y="1040"/>
                    </a:lnTo>
                    <a:lnTo>
                      <a:pt x="1102" y="1034"/>
                    </a:lnTo>
                    <a:lnTo>
                      <a:pt x="1097" y="1028"/>
                    </a:lnTo>
                    <a:lnTo>
                      <a:pt x="1092" y="1024"/>
                    </a:lnTo>
                    <a:lnTo>
                      <a:pt x="1085" y="1020"/>
                    </a:lnTo>
                    <a:lnTo>
                      <a:pt x="1073" y="1016"/>
                    </a:lnTo>
                    <a:lnTo>
                      <a:pt x="1061" y="1014"/>
                    </a:lnTo>
                    <a:lnTo>
                      <a:pt x="1047" y="1011"/>
                    </a:lnTo>
                    <a:lnTo>
                      <a:pt x="1034" y="1011"/>
                    </a:lnTo>
                    <a:lnTo>
                      <a:pt x="1006" y="1013"/>
                    </a:lnTo>
                    <a:lnTo>
                      <a:pt x="978" y="1016"/>
                    </a:lnTo>
                    <a:lnTo>
                      <a:pt x="965" y="1017"/>
                    </a:lnTo>
                    <a:lnTo>
                      <a:pt x="952" y="1019"/>
                    </a:lnTo>
                    <a:lnTo>
                      <a:pt x="940" y="1019"/>
                    </a:lnTo>
                    <a:lnTo>
                      <a:pt x="928" y="1020"/>
                    </a:lnTo>
                    <a:lnTo>
                      <a:pt x="932" y="1020"/>
                    </a:lnTo>
                    <a:lnTo>
                      <a:pt x="937" y="1019"/>
                    </a:lnTo>
                    <a:lnTo>
                      <a:pt x="940" y="1011"/>
                    </a:lnTo>
                    <a:lnTo>
                      <a:pt x="945" y="999"/>
                    </a:lnTo>
                    <a:lnTo>
                      <a:pt x="953" y="986"/>
                    </a:lnTo>
                    <a:lnTo>
                      <a:pt x="962" y="972"/>
                    </a:lnTo>
                    <a:lnTo>
                      <a:pt x="971" y="959"/>
                    </a:lnTo>
                    <a:lnTo>
                      <a:pt x="981" y="946"/>
                    </a:lnTo>
                    <a:lnTo>
                      <a:pt x="989" y="937"/>
                    </a:lnTo>
                    <a:lnTo>
                      <a:pt x="997" y="933"/>
                    </a:lnTo>
                    <a:lnTo>
                      <a:pt x="996" y="926"/>
                    </a:lnTo>
                    <a:lnTo>
                      <a:pt x="994" y="920"/>
                    </a:lnTo>
                    <a:lnTo>
                      <a:pt x="989" y="917"/>
                    </a:lnTo>
                    <a:lnTo>
                      <a:pt x="985" y="913"/>
                    </a:lnTo>
                    <a:lnTo>
                      <a:pt x="973" y="910"/>
                    </a:lnTo>
                    <a:lnTo>
                      <a:pt x="962" y="908"/>
                    </a:lnTo>
                    <a:lnTo>
                      <a:pt x="956" y="905"/>
                    </a:lnTo>
                    <a:lnTo>
                      <a:pt x="950" y="902"/>
                    </a:lnTo>
                    <a:lnTo>
                      <a:pt x="946" y="898"/>
                    </a:lnTo>
                    <a:lnTo>
                      <a:pt x="941" y="893"/>
                    </a:lnTo>
                    <a:lnTo>
                      <a:pt x="933" y="884"/>
                    </a:lnTo>
                    <a:lnTo>
                      <a:pt x="924" y="876"/>
                    </a:lnTo>
                    <a:lnTo>
                      <a:pt x="917" y="872"/>
                    </a:lnTo>
                    <a:lnTo>
                      <a:pt x="911" y="870"/>
                    </a:lnTo>
                    <a:lnTo>
                      <a:pt x="904" y="869"/>
                    </a:lnTo>
                    <a:lnTo>
                      <a:pt x="897" y="868"/>
                    </a:lnTo>
                    <a:lnTo>
                      <a:pt x="890" y="867"/>
                    </a:lnTo>
                    <a:lnTo>
                      <a:pt x="884" y="866"/>
                    </a:lnTo>
                    <a:lnTo>
                      <a:pt x="878" y="862"/>
                    </a:lnTo>
                    <a:lnTo>
                      <a:pt x="871" y="859"/>
                    </a:lnTo>
                    <a:lnTo>
                      <a:pt x="864" y="854"/>
                    </a:lnTo>
                    <a:lnTo>
                      <a:pt x="857" y="851"/>
                    </a:lnTo>
                    <a:lnTo>
                      <a:pt x="849" y="849"/>
                    </a:lnTo>
                    <a:lnTo>
                      <a:pt x="841" y="847"/>
                    </a:lnTo>
                    <a:lnTo>
                      <a:pt x="825" y="847"/>
                    </a:lnTo>
                    <a:lnTo>
                      <a:pt x="808" y="847"/>
                    </a:lnTo>
                    <a:lnTo>
                      <a:pt x="807" y="823"/>
                    </a:lnTo>
                    <a:lnTo>
                      <a:pt x="807" y="798"/>
                    </a:lnTo>
                    <a:lnTo>
                      <a:pt x="808" y="775"/>
                    </a:lnTo>
                    <a:lnTo>
                      <a:pt x="812" y="752"/>
                    </a:lnTo>
                    <a:lnTo>
                      <a:pt x="821" y="754"/>
                    </a:lnTo>
                    <a:lnTo>
                      <a:pt x="827" y="757"/>
                    </a:lnTo>
                    <a:lnTo>
                      <a:pt x="835" y="762"/>
                    </a:lnTo>
                    <a:lnTo>
                      <a:pt x="842" y="767"/>
                    </a:lnTo>
                    <a:lnTo>
                      <a:pt x="850" y="770"/>
                    </a:lnTo>
                    <a:lnTo>
                      <a:pt x="858" y="772"/>
                    </a:lnTo>
                    <a:lnTo>
                      <a:pt x="867" y="773"/>
                    </a:lnTo>
                    <a:lnTo>
                      <a:pt x="879" y="772"/>
                    </a:lnTo>
                    <a:lnTo>
                      <a:pt x="880" y="764"/>
                    </a:lnTo>
                    <a:lnTo>
                      <a:pt x="881" y="759"/>
                    </a:lnTo>
                    <a:lnTo>
                      <a:pt x="884" y="753"/>
                    </a:lnTo>
                    <a:lnTo>
                      <a:pt x="888" y="749"/>
                    </a:lnTo>
                    <a:lnTo>
                      <a:pt x="896" y="744"/>
                    </a:lnTo>
                    <a:lnTo>
                      <a:pt x="906" y="740"/>
                    </a:lnTo>
                    <a:lnTo>
                      <a:pt x="915" y="736"/>
                    </a:lnTo>
                    <a:lnTo>
                      <a:pt x="923" y="730"/>
                    </a:lnTo>
                    <a:lnTo>
                      <a:pt x="927" y="726"/>
                    </a:lnTo>
                    <a:lnTo>
                      <a:pt x="929" y="720"/>
                    </a:lnTo>
                    <a:lnTo>
                      <a:pt x="931" y="713"/>
                    </a:lnTo>
                    <a:lnTo>
                      <a:pt x="932" y="705"/>
                    </a:lnTo>
                    <a:lnTo>
                      <a:pt x="936" y="705"/>
                    </a:lnTo>
                    <a:lnTo>
                      <a:pt x="933" y="687"/>
                    </a:lnTo>
                    <a:lnTo>
                      <a:pt x="932" y="678"/>
                    </a:lnTo>
                    <a:lnTo>
                      <a:pt x="930" y="672"/>
                    </a:lnTo>
                    <a:lnTo>
                      <a:pt x="928" y="669"/>
                    </a:lnTo>
                    <a:lnTo>
                      <a:pt x="924" y="665"/>
                    </a:lnTo>
                    <a:lnTo>
                      <a:pt x="921" y="663"/>
                    </a:lnTo>
                    <a:lnTo>
                      <a:pt x="913" y="660"/>
                    </a:lnTo>
                    <a:lnTo>
                      <a:pt x="904" y="658"/>
                    </a:lnTo>
                    <a:lnTo>
                      <a:pt x="883" y="657"/>
                    </a:lnTo>
                    <a:lnTo>
                      <a:pt x="865" y="656"/>
                    </a:lnTo>
                    <a:lnTo>
                      <a:pt x="858" y="653"/>
                    </a:lnTo>
                    <a:lnTo>
                      <a:pt x="850" y="647"/>
                    </a:lnTo>
                    <a:lnTo>
                      <a:pt x="845" y="639"/>
                    </a:lnTo>
                    <a:lnTo>
                      <a:pt x="838" y="632"/>
                    </a:lnTo>
                    <a:lnTo>
                      <a:pt x="831" y="625"/>
                    </a:lnTo>
                    <a:lnTo>
                      <a:pt x="824" y="620"/>
                    </a:lnTo>
                    <a:lnTo>
                      <a:pt x="820" y="617"/>
                    </a:lnTo>
                    <a:lnTo>
                      <a:pt x="816" y="616"/>
                    </a:lnTo>
                    <a:lnTo>
                      <a:pt x="812" y="616"/>
                    </a:lnTo>
                    <a:lnTo>
                      <a:pt x="807" y="616"/>
                    </a:lnTo>
                    <a:lnTo>
                      <a:pt x="807" y="622"/>
                    </a:lnTo>
                    <a:lnTo>
                      <a:pt x="802" y="620"/>
                    </a:lnTo>
                    <a:lnTo>
                      <a:pt x="800" y="616"/>
                    </a:lnTo>
                    <a:lnTo>
                      <a:pt x="797" y="612"/>
                    </a:lnTo>
                    <a:lnTo>
                      <a:pt x="794" y="606"/>
                    </a:lnTo>
                    <a:lnTo>
                      <a:pt x="790" y="593"/>
                    </a:lnTo>
                    <a:lnTo>
                      <a:pt x="785" y="585"/>
                    </a:lnTo>
                    <a:lnTo>
                      <a:pt x="780" y="580"/>
                    </a:lnTo>
                    <a:lnTo>
                      <a:pt x="772" y="576"/>
                    </a:lnTo>
                    <a:lnTo>
                      <a:pt x="764" y="574"/>
                    </a:lnTo>
                    <a:lnTo>
                      <a:pt x="756" y="573"/>
                    </a:lnTo>
                    <a:lnTo>
                      <a:pt x="747" y="573"/>
                    </a:lnTo>
                    <a:lnTo>
                      <a:pt x="738" y="574"/>
                    </a:lnTo>
                    <a:lnTo>
                      <a:pt x="730" y="575"/>
                    </a:lnTo>
                    <a:lnTo>
                      <a:pt x="722" y="578"/>
                    </a:lnTo>
                    <a:lnTo>
                      <a:pt x="722" y="563"/>
                    </a:lnTo>
                    <a:lnTo>
                      <a:pt x="722" y="548"/>
                    </a:lnTo>
                    <a:lnTo>
                      <a:pt x="722" y="533"/>
                    </a:lnTo>
                    <a:lnTo>
                      <a:pt x="720" y="519"/>
                    </a:lnTo>
                    <a:lnTo>
                      <a:pt x="712" y="518"/>
                    </a:lnTo>
                    <a:lnTo>
                      <a:pt x="703" y="519"/>
                    </a:lnTo>
                    <a:lnTo>
                      <a:pt x="694" y="522"/>
                    </a:lnTo>
                    <a:lnTo>
                      <a:pt x="685" y="525"/>
                    </a:lnTo>
                    <a:lnTo>
                      <a:pt x="667" y="532"/>
                    </a:lnTo>
                    <a:lnTo>
                      <a:pt x="650" y="535"/>
                    </a:lnTo>
                    <a:lnTo>
                      <a:pt x="637" y="537"/>
                    </a:lnTo>
                    <a:lnTo>
                      <a:pt x="625" y="535"/>
                    </a:lnTo>
                    <a:lnTo>
                      <a:pt x="612" y="533"/>
                    </a:lnTo>
                    <a:lnTo>
                      <a:pt x="600" y="531"/>
                    </a:lnTo>
                    <a:lnTo>
                      <a:pt x="585" y="525"/>
                    </a:lnTo>
                    <a:lnTo>
                      <a:pt x="574" y="521"/>
                    </a:lnTo>
                    <a:lnTo>
                      <a:pt x="564" y="514"/>
                    </a:lnTo>
                    <a:lnTo>
                      <a:pt x="558" y="507"/>
                    </a:lnTo>
                    <a:lnTo>
                      <a:pt x="552" y="498"/>
                    </a:lnTo>
                    <a:lnTo>
                      <a:pt x="547" y="488"/>
                    </a:lnTo>
                    <a:lnTo>
                      <a:pt x="544" y="476"/>
                    </a:lnTo>
                    <a:lnTo>
                      <a:pt x="541" y="463"/>
                    </a:lnTo>
                    <a:lnTo>
                      <a:pt x="539" y="457"/>
                    </a:lnTo>
                    <a:lnTo>
                      <a:pt x="537" y="452"/>
                    </a:lnTo>
                    <a:lnTo>
                      <a:pt x="533" y="450"/>
                    </a:lnTo>
                    <a:lnTo>
                      <a:pt x="528" y="447"/>
                    </a:lnTo>
                    <a:lnTo>
                      <a:pt x="518" y="443"/>
                    </a:lnTo>
                    <a:lnTo>
                      <a:pt x="504" y="442"/>
                    </a:lnTo>
                    <a:lnTo>
                      <a:pt x="490" y="441"/>
                    </a:lnTo>
                    <a:lnTo>
                      <a:pt x="477" y="439"/>
                    </a:lnTo>
                    <a:lnTo>
                      <a:pt x="471" y="437"/>
                    </a:lnTo>
                    <a:lnTo>
                      <a:pt x="465" y="436"/>
                    </a:lnTo>
                    <a:lnTo>
                      <a:pt x="460" y="434"/>
                    </a:lnTo>
                    <a:lnTo>
                      <a:pt x="455" y="431"/>
                    </a:lnTo>
                    <a:lnTo>
                      <a:pt x="439" y="416"/>
                    </a:lnTo>
                    <a:lnTo>
                      <a:pt x="423" y="401"/>
                    </a:lnTo>
                    <a:lnTo>
                      <a:pt x="414" y="394"/>
                    </a:lnTo>
                    <a:lnTo>
                      <a:pt x="405" y="388"/>
                    </a:lnTo>
                    <a:lnTo>
                      <a:pt x="400" y="387"/>
                    </a:lnTo>
                    <a:lnTo>
                      <a:pt x="395" y="386"/>
                    </a:lnTo>
                    <a:lnTo>
                      <a:pt x="389" y="385"/>
                    </a:lnTo>
                    <a:lnTo>
                      <a:pt x="383" y="385"/>
                    </a:lnTo>
                    <a:lnTo>
                      <a:pt x="385" y="381"/>
                    </a:lnTo>
                    <a:lnTo>
                      <a:pt x="383" y="374"/>
                    </a:lnTo>
                    <a:lnTo>
                      <a:pt x="382" y="368"/>
                    </a:lnTo>
                    <a:lnTo>
                      <a:pt x="380" y="361"/>
                    </a:lnTo>
                    <a:lnTo>
                      <a:pt x="375" y="347"/>
                    </a:lnTo>
                    <a:lnTo>
                      <a:pt x="367" y="334"/>
                    </a:lnTo>
                    <a:lnTo>
                      <a:pt x="359" y="321"/>
                    </a:lnTo>
                    <a:lnTo>
                      <a:pt x="349" y="310"/>
                    </a:lnTo>
                    <a:lnTo>
                      <a:pt x="344" y="306"/>
                    </a:lnTo>
                    <a:lnTo>
                      <a:pt x="339" y="302"/>
                    </a:lnTo>
                    <a:lnTo>
                      <a:pt x="333" y="300"/>
                    </a:lnTo>
                    <a:lnTo>
                      <a:pt x="328" y="299"/>
                    </a:lnTo>
                    <a:lnTo>
                      <a:pt x="305" y="295"/>
                    </a:lnTo>
                    <a:lnTo>
                      <a:pt x="290" y="291"/>
                    </a:lnTo>
                    <a:lnTo>
                      <a:pt x="287" y="289"/>
                    </a:lnTo>
                    <a:lnTo>
                      <a:pt x="284" y="287"/>
                    </a:lnTo>
                    <a:lnTo>
                      <a:pt x="282" y="284"/>
                    </a:lnTo>
                    <a:lnTo>
                      <a:pt x="281" y="280"/>
                    </a:lnTo>
                    <a:lnTo>
                      <a:pt x="279" y="271"/>
                    </a:lnTo>
                    <a:lnTo>
                      <a:pt x="277" y="258"/>
                    </a:lnTo>
                    <a:lnTo>
                      <a:pt x="277" y="252"/>
                    </a:lnTo>
                    <a:lnTo>
                      <a:pt x="275" y="246"/>
                    </a:lnTo>
                    <a:lnTo>
                      <a:pt x="273" y="242"/>
                    </a:lnTo>
                    <a:lnTo>
                      <a:pt x="271" y="237"/>
                    </a:lnTo>
                    <a:lnTo>
                      <a:pt x="268" y="232"/>
                    </a:lnTo>
                    <a:lnTo>
                      <a:pt x="266" y="228"/>
                    </a:lnTo>
                    <a:lnTo>
                      <a:pt x="264" y="223"/>
                    </a:lnTo>
                    <a:lnTo>
                      <a:pt x="263" y="218"/>
                    </a:lnTo>
                    <a:lnTo>
                      <a:pt x="263" y="212"/>
                    </a:lnTo>
                    <a:lnTo>
                      <a:pt x="265" y="206"/>
                    </a:lnTo>
                    <a:lnTo>
                      <a:pt x="270" y="202"/>
                    </a:lnTo>
                    <a:lnTo>
                      <a:pt x="274" y="197"/>
                    </a:lnTo>
                    <a:lnTo>
                      <a:pt x="279" y="193"/>
                    </a:lnTo>
                    <a:lnTo>
                      <a:pt x="283" y="189"/>
                    </a:lnTo>
                    <a:lnTo>
                      <a:pt x="288" y="185"/>
                    </a:lnTo>
                    <a:lnTo>
                      <a:pt x="291" y="179"/>
                    </a:lnTo>
                    <a:lnTo>
                      <a:pt x="292" y="176"/>
                    </a:lnTo>
                    <a:lnTo>
                      <a:pt x="292" y="172"/>
                    </a:lnTo>
                    <a:lnTo>
                      <a:pt x="292" y="170"/>
                    </a:lnTo>
                    <a:lnTo>
                      <a:pt x="291" y="168"/>
                    </a:lnTo>
                    <a:lnTo>
                      <a:pt x="289" y="165"/>
                    </a:lnTo>
                    <a:lnTo>
                      <a:pt x="287" y="164"/>
                    </a:lnTo>
                    <a:lnTo>
                      <a:pt x="283" y="163"/>
                    </a:lnTo>
                    <a:lnTo>
                      <a:pt x="280" y="163"/>
                    </a:lnTo>
                    <a:lnTo>
                      <a:pt x="273" y="163"/>
                    </a:lnTo>
                    <a:lnTo>
                      <a:pt x="267" y="166"/>
                    </a:lnTo>
                    <a:lnTo>
                      <a:pt x="264" y="169"/>
                    </a:lnTo>
                    <a:lnTo>
                      <a:pt x="262" y="171"/>
                    </a:lnTo>
                    <a:lnTo>
                      <a:pt x="260" y="174"/>
                    </a:lnTo>
                    <a:lnTo>
                      <a:pt x="259" y="178"/>
                    </a:lnTo>
                    <a:lnTo>
                      <a:pt x="251" y="179"/>
                    </a:lnTo>
                    <a:lnTo>
                      <a:pt x="243" y="178"/>
                    </a:lnTo>
                    <a:lnTo>
                      <a:pt x="236" y="164"/>
                    </a:lnTo>
                    <a:lnTo>
                      <a:pt x="230" y="152"/>
                    </a:lnTo>
                    <a:lnTo>
                      <a:pt x="226" y="147"/>
                    </a:lnTo>
                    <a:lnTo>
                      <a:pt x="221" y="143"/>
                    </a:lnTo>
                    <a:lnTo>
                      <a:pt x="214" y="139"/>
                    </a:lnTo>
                    <a:lnTo>
                      <a:pt x="206" y="137"/>
                    </a:lnTo>
                    <a:lnTo>
                      <a:pt x="208" y="127"/>
                    </a:lnTo>
                    <a:lnTo>
                      <a:pt x="209" y="115"/>
                    </a:lnTo>
                    <a:lnTo>
                      <a:pt x="208" y="103"/>
                    </a:lnTo>
                    <a:lnTo>
                      <a:pt x="208" y="92"/>
                    </a:lnTo>
                    <a:lnTo>
                      <a:pt x="205" y="94"/>
                    </a:lnTo>
                    <a:lnTo>
                      <a:pt x="199" y="96"/>
                    </a:lnTo>
                    <a:lnTo>
                      <a:pt x="193" y="100"/>
                    </a:lnTo>
                    <a:lnTo>
                      <a:pt x="186" y="106"/>
                    </a:lnTo>
                    <a:lnTo>
                      <a:pt x="176" y="117"/>
                    </a:lnTo>
                    <a:lnTo>
                      <a:pt x="169" y="125"/>
                    </a:lnTo>
                    <a:lnTo>
                      <a:pt x="168" y="111"/>
                    </a:lnTo>
                    <a:lnTo>
                      <a:pt x="168" y="95"/>
                    </a:lnTo>
                    <a:lnTo>
                      <a:pt x="159" y="95"/>
                    </a:lnTo>
                    <a:lnTo>
                      <a:pt x="150" y="95"/>
                    </a:lnTo>
                    <a:lnTo>
                      <a:pt x="141" y="95"/>
                    </a:lnTo>
                    <a:lnTo>
                      <a:pt x="132" y="95"/>
                    </a:lnTo>
                    <a:lnTo>
                      <a:pt x="132" y="90"/>
                    </a:lnTo>
                    <a:lnTo>
                      <a:pt x="132" y="87"/>
                    </a:lnTo>
                    <a:lnTo>
                      <a:pt x="132" y="83"/>
                    </a:lnTo>
                    <a:lnTo>
                      <a:pt x="133" y="81"/>
                    </a:lnTo>
                    <a:lnTo>
                      <a:pt x="136" y="75"/>
                    </a:lnTo>
                    <a:lnTo>
                      <a:pt x="139" y="71"/>
                    </a:lnTo>
                    <a:lnTo>
                      <a:pt x="140" y="68"/>
                    </a:lnTo>
                    <a:lnTo>
                      <a:pt x="141" y="65"/>
                    </a:lnTo>
                    <a:lnTo>
                      <a:pt x="141" y="63"/>
                    </a:lnTo>
                    <a:lnTo>
                      <a:pt x="140" y="61"/>
                    </a:lnTo>
                    <a:lnTo>
                      <a:pt x="137" y="57"/>
                    </a:lnTo>
                    <a:lnTo>
                      <a:pt x="135" y="55"/>
                    </a:lnTo>
                    <a:lnTo>
                      <a:pt x="131" y="51"/>
                    </a:lnTo>
                    <a:lnTo>
                      <a:pt x="126" y="47"/>
                    </a:lnTo>
                    <a:lnTo>
                      <a:pt x="117" y="42"/>
                    </a:lnTo>
                    <a:lnTo>
                      <a:pt x="110" y="39"/>
                    </a:lnTo>
                    <a:lnTo>
                      <a:pt x="103" y="39"/>
                    </a:lnTo>
                    <a:lnTo>
                      <a:pt x="98" y="39"/>
                    </a:lnTo>
                    <a:lnTo>
                      <a:pt x="93" y="42"/>
                    </a:lnTo>
                    <a:lnTo>
                      <a:pt x="88" y="48"/>
                    </a:lnTo>
                    <a:lnTo>
                      <a:pt x="86" y="55"/>
                    </a:lnTo>
                    <a:lnTo>
                      <a:pt x="83" y="64"/>
                    </a:lnTo>
                    <a:lnTo>
                      <a:pt x="78" y="65"/>
                    </a:lnTo>
                    <a:lnTo>
                      <a:pt x="74" y="64"/>
                    </a:lnTo>
                    <a:lnTo>
                      <a:pt x="70" y="63"/>
                    </a:lnTo>
                    <a:lnTo>
                      <a:pt x="67" y="61"/>
                    </a:lnTo>
                    <a:lnTo>
                      <a:pt x="63" y="57"/>
                    </a:lnTo>
                    <a:lnTo>
                      <a:pt x="61" y="54"/>
                    </a:lnTo>
                    <a:lnTo>
                      <a:pt x="59" y="49"/>
                    </a:lnTo>
                    <a:lnTo>
                      <a:pt x="58" y="46"/>
                    </a:lnTo>
                    <a:lnTo>
                      <a:pt x="61" y="43"/>
                    </a:lnTo>
                    <a:lnTo>
                      <a:pt x="65" y="41"/>
                    </a:lnTo>
                    <a:lnTo>
                      <a:pt x="66" y="39"/>
                    </a:lnTo>
                    <a:lnTo>
                      <a:pt x="67" y="35"/>
                    </a:lnTo>
                    <a:lnTo>
                      <a:pt x="67" y="33"/>
                    </a:lnTo>
                    <a:lnTo>
                      <a:pt x="66" y="30"/>
                    </a:lnTo>
                    <a:lnTo>
                      <a:pt x="65" y="27"/>
                    </a:lnTo>
                    <a:lnTo>
                      <a:pt x="63" y="24"/>
                    </a:lnTo>
                    <a:lnTo>
                      <a:pt x="58" y="20"/>
                    </a:lnTo>
                    <a:lnTo>
                      <a:pt x="52" y="16"/>
                    </a:lnTo>
                    <a:lnTo>
                      <a:pt x="49" y="15"/>
                    </a:lnTo>
                    <a:lnTo>
                      <a:pt x="45" y="15"/>
                    </a:lnTo>
                    <a:lnTo>
                      <a:pt x="42" y="15"/>
                    </a:lnTo>
                    <a:lnTo>
                      <a:pt x="38" y="16"/>
                    </a:lnTo>
                    <a:lnTo>
                      <a:pt x="35" y="14"/>
                    </a:lnTo>
                    <a:lnTo>
                      <a:pt x="27" y="9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0" y="31"/>
                    </a:lnTo>
                    <a:lnTo>
                      <a:pt x="37" y="58"/>
                    </a:lnTo>
                    <a:lnTo>
                      <a:pt x="45" y="73"/>
                    </a:lnTo>
                    <a:lnTo>
                      <a:pt x="52" y="88"/>
                    </a:lnTo>
                    <a:lnTo>
                      <a:pt x="57" y="103"/>
                    </a:lnTo>
                    <a:lnTo>
                      <a:pt x="60" y="120"/>
                    </a:lnTo>
                    <a:lnTo>
                      <a:pt x="62" y="135"/>
                    </a:lnTo>
                    <a:lnTo>
                      <a:pt x="66" y="149"/>
                    </a:lnTo>
                    <a:lnTo>
                      <a:pt x="69" y="164"/>
                    </a:lnTo>
                    <a:lnTo>
                      <a:pt x="74" y="179"/>
                    </a:lnTo>
                    <a:lnTo>
                      <a:pt x="83" y="207"/>
                    </a:lnTo>
                    <a:lnTo>
                      <a:pt x="94" y="235"/>
                    </a:lnTo>
                    <a:lnTo>
                      <a:pt x="104" y="261"/>
                    </a:lnTo>
                    <a:lnTo>
                      <a:pt x="112" y="287"/>
                    </a:lnTo>
                    <a:lnTo>
                      <a:pt x="117" y="301"/>
                    </a:lnTo>
                    <a:lnTo>
                      <a:pt x="121" y="313"/>
                    </a:lnTo>
                    <a:lnTo>
                      <a:pt x="127" y="326"/>
                    </a:lnTo>
                    <a:lnTo>
                      <a:pt x="134" y="338"/>
                    </a:lnTo>
                    <a:lnTo>
                      <a:pt x="140" y="349"/>
                    </a:lnTo>
                    <a:lnTo>
                      <a:pt x="144" y="360"/>
                    </a:lnTo>
                    <a:lnTo>
                      <a:pt x="148" y="371"/>
                    </a:lnTo>
                    <a:lnTo>
                      <a:pt x="150" y="383"/>
                    </a:lnTo>
                    <a:lnTo>
                      <a:pt x="151" y="394"/>
                    </a:lnTo>
                    <a:lnTo>
                      <a:pt x="151" y="406"/>
                    </a:lnTo>
                    <a:lnTo>
                      <a:pt x="151" y="412"/>
                    </a:lnTo>
                    <a:lnTo>
                      <a:pt x="151" y="418"/>
                    </a:lnTo>
                    <a:lnTo>
                      <a:pt x="152" y="423"/>
                    </a:lnTo>
                    <a:lnTo>
                      <a:pt x="155" y="427"/>
                    </a:lnTo>
                    <a:lnTo>
                      <a:pt x="157" y="433"/>
                    </a:lnTo>
                    <a:lnTo>
                      <a:pt x="158" y="435"/>
                    </a:lnTo>
                    <a:lnTo>
                      <a:pt x="160" y="436"/>
                    </a:lnTo>
                    <a:lnTo>
                      <a:pt x="161" y="435"/>
                    </a:lnTo>
                    <a:lnTo>
                      <a:pt x="164" y="433"/>
                    </a:lnTo>
                    <a:lnTo>
                      <a:pt x="169" y="432"/>
                    </a:lnTo>
                    <a:lnTo>
                      <a:pt x="180" y="433"/>
                    </a:lnTo>
                    <a:lnTo>
                      <a:pt x="190" y="437"/>
                    </a:lnTo>
                    <a:lnTo>
                      <a:pt x="194" y="437"/>
                    </a:lnTo>
                    <a:lnTo>
                      <a:pt x="200" y="436"/>
                    </a:lnTo>
                    <a:lnTo>
                      <a:pt x="205" y="436"/>
                    </a:lnTo>
                    <a:lnTo>
                      <a:pt x="208" y="436"/>
                    </a:lnTo>
                    <a:lnTo>
                      <a:pt x="211" y="436"/>
                    </a:lnTo>
                    <a:lnTo>
                      <a:pt x="215" y="437"/>
                    </a:lnTo>
                    <a:lnTo>
                      <a:pt x="216" y="440"/>
                    </a:lnTo>
                    <a:lnTo>
                      <a:pt x="217" y="442"/>
                    </a:lnTo>
                    <a:lnTo>
                      <a:pt x="217" y="444"/>
                    </a:lnTo>
                    <a:lnTo>
                      <a:pt x="216" y="447"/>
                    </a:lnTo>
                    <a:lnTo>
                      <a:pt x="213" y="450"/>
                    </a:lnTo>
                    <a:lnTo>
                      <a:pt x="207" y="452"/>
                    </a:lnTo>
                    <a:lnTo>
                      <a:pt x="209" y="455"/>
                    </a:lnTo>
                    <a:lnTo>
                      <a:pt x="216" y="459"/>
                    </a:lnTo>
                    <a:lnTo>
                      <a:pt x="225" y="465"/>
                    </a:lnTo>
                    <a:lnTo>
                      <a:pt x="235" y="470"/>
                    </a:lnTo>
                    <a:lnTo>
                      <a:pt x="256" y="482"/>
                    </a:lnTo>
                    <a:lnTo>
                      <a:pt x="270" y="490"/>
                    </a:lnTo>
                    <a:lnTo>
                      <a:pt x="262" y="491"/>
                    </a:lnTo>
                    <a:lnTo>
                      <a:pt x="252" y="491"/>
                    </a:lnTo>
                    <a:lnTo>
                      <a:pt x="246" y="491"/>
                    </a:lnTo>
                    <a:lnTo>
                      <a:pt x="238" y="491"/>
                    </a:lnTo>
                    <a:lnTo>
                      <a:pt x="238" y="496"/>
                    </a:lnTo>
                    <a:lnTo>
                      <a:pt x="240" y="500"/>
                    </a:lnTo>
                    <a:lnTo>
                      <a:pt x="241" y="503"/>
                    </a:lnTo>
                    <a:lnTo>
                      <a:pt x="244" y="507"/>
                    </a:lnTo>
                    <a:lnTo>
                      <a:pt x="250" y="514"/>
                    </a:lnTo>
                    <a:lnTo>
                      <a:pt x="256" y="522"/>
                    </a:lnTo>
                    <a:lnTo>
                      <a:pt x="262" y="532"/>
                    </a:lnTo>
                    <a:lnTo>
                      <a:pt x="264" y="539"/>
                    </a:lnTo>
                    <a:lnTo>
                      <a:pt x="265" y="542"/>
                    </a:lnTo>
                    <a:lnTo>
                      <a:pt x="267" y="546"/>
                    </a:lnTo>
                    <a:lnTo>
                      <a:pt x="271" y="549"/>
                    </a:lnTo>
                    <a:lnTo>
                      <a:pt x="276" y="554"/>
                    </a:lnTo>
                    <a:lnTo>
                      <a:pt x="287" y="558"/>
                    </a:lnTo>
                    <a:lnTo>
                      <a:pt x="297" y="563"/>
                    </a:lnTo>
                    <a:lnTo>
                      <a:pt x="306" y="568"/>
                    </a:lnTo>
                    <a:lnTo>
                      <a:pt x="316" y="574"/>
                    </a:lnTo>
                    <a:lnTo>
                      <a:pt x="323" y="579"/>
                    </a:lnTo>
                    <a:lnTo>
                      <a:pt x="329" y="583"/>
                    </a:lnTo>
                    <a:lnTo>
                      <a:pt x="336" y="587"/>
                    </a:lnTo>
                    <a:lnTo>
                      <a:pt x="344" y="588"/>
                    </a:lnTo>
                    <a:lnTo>
                      <a:pt x="348" y="598"/>
                    </a:lnTo>
                    <a:lnTo>
                      <a:pt x="355" y="607"/>
                    </a:lnTo>
                    <a:lnTo>
                      <a:pt x="362" y="615"/>
                    </a:lnTo>
                    <a:lnTo>
                      <a:pt x="369" y="624"/>
                    </a:lnTo>
                    <a:lnTo>
                      <a:pt x="377" y="631"/>
                    </a:lnTo>
                    <a:lnTo>
                      <a:pt x="386" y="639"/>
                    </a:lnTo>
                    <a:lnTo>
                      <a:pt x="394" y="648"/>
                    </a:lnTo>
                    <a:lnTo>
                      <a:pt x="399" y="656"/>
                    </a:lnTo>
                    <a:lnTo>
                      <a:pt x="402" y="667"/>
                    </a:lnTo>
                    <a:lnTo>
                      <a:pt x="403" y="679"/>
                    </a:lnTo>
                    <a:lnTo>
                      <a:pt x="403" y="683"/>
                    </a:lnTo>
                    <a:lnTo>
                      <a:pt x="404" y="689"/>
                    </a:lnTo>
                    <a:lnTo>
                      <a:pt x="406" y="695"/>
                    </a:lnTo>
                    <a:lnTo>
                      <a:pt x="408" y="701"/>
                    </a:lnTo>
                    <a:lnTo>
                      <a:pt x="413" y="708"/>
                    </a:lnTo>
                    <a:lnTo>
                      <a:pt x="418" y="716"/>
                    </a:lnTo>
                    <a:lnTo>
                      <a:pt x="420" y="721"/>
                    </a:lnTo>
                    <a:lnTo>
                      <a:pt x="423" y="723"/>
                    </a:lnTo>
                    <a:lnTo>
                      <a:pt x="427" y="724"/>
                    </a:lnTo>
                    <a:lnTo>
                      <a:pt x="432" y="724"/>
                    </a:lnTo>
                    <a:lnTo>
                      <a:pt x="432" y="729"/>
                    </a:lnTo>
                    <a:lnTo>
                      <a:pt x="432" y="734"/>
                    </a:lnTo>
                    <a:lnTo>
                      <a:pt x="427" y="734"/>
                    </a:lnTo>
                    <a:lnTo>
                      <a:pt x="421" y="734"/>
                    </a:lnTo>
                    <a:lnTo>
                      <a:pt x="416" y="734"/>
                    </a:lnTo>
                    <a:lnTo>
                      <a:pt x="412" y="734"/>
                    </a:lnTo>
                    <a:lnTo>
                      <a:pt x="419" y="747"/>
                    </a:lnTo>
                    <a:lnTo>
                      <a:pt x="427" y="762"/>
                    </a:lnTo>
                    <a:lnTo>
                      <a:pt x="427" y="775"/>
                    </a:lnTo>
                    <a:lnTo>
                      <a:pt x="429" y="788"/>
                    </a:lnTo>
                    <a:lnTo>
                      <a:pt x="431" y="794"/>
                    </a:lnTo>
                    <a:lnTo>
                      <a:pt x="435" y="798"/>
                    </a:lnTo>
                    <a:lnTo>
                      <a:pt x="440" y="801"/>
                    </a:lnTo>
                    <a:lnTo>
                      <a:pt x="446" y="803"/>
                    </a:lnTo>
                    <a:lnTo>
                      <a:pt x="454" y="804"/>
                    </a:lnTo>
                    <a:lnTo>
                      <a:pt x="457" y="805"/>
                    </a:lnTo>
                    <a:lnTo>
                      <a:pt x="460" y="806"/>
                    </a:lnTo>
                    <a:lnTo>
                      <a:pt x="465" y="812"/>
                    </a:lnTo>
                    <a:lnTo>
                      <a:pt x="474" y="823"/>
                    </a:lnTo>
                    <a:lnTo>
                      <a:pt x="484" y="835"/>
                    </a:lnTo>
                    <a:lnTo>
                      <a:pt x="487" y="847"/>
                    </a:lnTo>
                    <a:lnTo>
                      <a:pt x="493" y="859"/>
                    </a:lnTo>
                    <a:lnTo>
                      <a:pt x="495" y="860"/>
                    </a:lnTo>
                    <a:lnTo>
                      <a:pt x="501" y="861"/>
                    </a:lnTo>
                    <a:lnTo>
                      <a:pt x="506" y="861"/>
                    </a:lnTo>
                    <a:lnTo>
                      <a:pt x="512" y="861"/>
                    </a:lnTo>
                    <a:lnTo>
                      <a:pt x="521" y="860"/>
                    </a:lnTo>
                    <a:lnTo>
                      <a:pt x="530" y="861"/>
                    </a:lnTo>
                    <a:lnTo>
                      <a:pt x="533" y="862"/>
                    </a:lnTo>
                    <a:lnTo>
                      <a:pt x="535" y="863"/>
                    </a:lnTo>
                    <a:lnTo>
                      <a:pt x="537" y="866"/>
                    </a:lnTo>
                    <a:lnTo>
                      <a:pt x="537" y="869"/>
                    </a:lnTo>
                    <a:lnTo>
                      <a:pt x="529" y="870"/>
                    </a:lnTo>
                    <a:lnTo>
                      <a:pt x="521" y="870"/>
                    </a:lnTo>
                    <a:lnTo>
                      <a:pt x="513" y="870"/>
                    </a:lnTo>
                    <a:lnTo>
                      <a:pt x="505" y="870"/>
                    </a:lnTo>
                    <a:lnTo>
                      <a:pt x="505" y="874"/>
                    </a:lnTo>
                    <a:lnTo>
                      <a:pt x="506" y="877"/>
                    </a:lnTo>
                    <a:lnTo>
                      <a:pt x="508" y="879"/>
                    </a:lnTo>
                    <a:lnTo>
                      <a:pt x="510" y="880"/>
                    </a:lnTo>
                    <a:lnTo>
                      <a:pt x="514" y="885"/>
                    </a:lnTo>
                    <a:lnTo>
                      <a:pt x="519" y="888"/>
                    </a:lnTo>
                    <a:lnTo>
                      <a:pt x="521" y="894"/>
                    </a:lnTo>
                    <a:lnTo>
                      <a:pt x="522" y="901"/>
                    </a:lnTo>
                    <a:lnTo>
                      <a:pt x="522" y="907"/>
                    </a:lnTo>
                    <a:lnTo>
                      <a:pt x="522" y="913"/>
                    </a:lnTo>
                    <a:lnTo>
                      <a:pt x="523" y="928"/>
                    </a:lnTo>
                    <a:lnTo>
                      <a:pt x="528" y="942"/>
                    </a:lnTo>
                    <a:lnTo>
                      <a:pt x="531" y="954"/>
                    </a:lnTo>
                    <a:lnTo>
                      <a:pt x="535" y="969"/>
                    </a:lnTo>
                    <a:lnTo>
                      <a:pt x="537" y="967"/>
                    </a:lnTo>
                    <a:lnTo>
                      <a:pt x="541" y="965"/>
                    </a:lnTo>
                    <a:lnTo>
                      <a:pt x="555" y="962"/>
                    </a:lnTo>
                    <a:lnTo>
                      <a:pt x="571" y="962"/>
                    </a:lnTo>
                    <a:lnTo>
                      <a:pt x="571" y="967"/>
                    </a:lnTo>
                    <a:lnTo>
                      <a:pt x="569" y="970"/>
                    </a:lnTo>
                    <a:lnTo>
                      <a:pt x="566" y="974"/>
                    </a:lnTo>
                    <a:lnTo>
                      <a:pt x="561" y="976"/>
                    </a:lnTo>
                    <a:lnTo>
                      <a:pt x="556" y="979"/>
                    </a:lnTo>
                    <a:lnTo>
                      <a:pt x="552" y="982"/>
                    </a:lnTo>
                    <a:lnTo>
                      <a:pt x="550" y="985"/>
                    </a:lnTo>
                    <a:lnTo>
                      <a:pt x="547" y="990"/>
                    </a:lnTo>
                    <a:lnTo>
                      <a:pt x="548" y="994"/>
                    </a:lnTo>
                    <a:lnTo>
                      <a:pt x="550" y="1000"/>
                    </a:lnTo>
                    <a:lnTo>
                      <a:pt x="552" y="1005"/>
                    </a:lnTo>
                    <a:lnTo>
                      <a:pt x="554" y="1010"/>
                    </a:lnTo>
                    <a:lnTo>
                      <a:pt x="561" y="1020"/>
                    </a:lnTo>
                    <a:lnTo>
                      <a:pt x="564" y="1030"/>
                    </a:lnTo>
                    <a:lnTo>
                      <a:pt x="568" y="1040"/>
                    </a:lnTo>
                    <a:lnTo>
                      <a:pt x="569" y="1050"/>
                    </a:lnTo>
                    <a:lnTo>
                      <a:pt x="570" y="1061"/>
                    </a:lnTo>
                    <a:lnTo>
                      <a:pt x="572" y="1071"/>
                    </a:lnTo>
                    <a:lnTo>
                      <a:pt x="575" y="1081"/>
                    </a:lnTo>
                    <a:lnTo>
                      <a:pt x="577" y="1091"/>
                    </a:lnTo>
                    <a:lnTo>
                      <a:pt x="579" y="1102"/>
                    </a:lnTo>
                    <a:lnTo>
                      <a:pt x="582" y="1112"/>
                    </a:lnTo>
                    <a:lnTo>
                      <a:pt x="585" y="1122"/>
                    </a:lnTo>
                    <a:lnTo>
                      <a:pt x="588" y="1133"/>
                    </a:lnTo>
                    <a:lnTo>
                      <a:pt x="593" y="1143"/>
                    </a:lnTo>
                    <a:lnTo>
                      <a:pt x="596" y="1153"/>
                    </a:lnTo>
                    <a:lnTo>
                      <a:pt x="599" y="1164"/>
                    </a:lnTo>
                    <a:lnTo>
                      <a:pt x="600" y="1174"/>
                    </a:lnTo>
                    <a:lnTo>
                      <a:pt x="601" y="1186"/>
                    </a:lnTo>
                    <a:lnTo>
                      <a:pt x="602" y="1196"/>
                    </a:lnTo>
                    <a:lnTo>
                      <a:pt x="605" y="1208"/>
                    </a:lnTo>
                    <a:lnTo>
                      <a:pt x="610" y="1219"/>
                    </a:lnTo>
                    <a:lnTo>
                      <a:pt x="615" y="1230"/>
                    </a:lnTo>
                    <a:lnTo>
                      <a:pt x="618" y="1241"/>
                    </a:lnTo>
                    <a:lnTo>
                      <a:pt x="618" y="1252"/>
                    </a:lnTo>
                    <a:lnTo>
                      <a:pt x="618" y="1263"/>
                    </a:lnTo>
                    <a:lnTo>
                      <a:pt x="619" y="1273"/>
                    </a:lnTo>
                    <a:lnTo>
                      <a:pt x="621" y="1282"/>
                    </a:lnTo>
                    <a:lnTo>
                      <a:pt x="621" y="1274"/>
                    </a:lnTo>
                    <a:lnTo>
                      <a:pt x="621" y="1266"/>
                    </a:lnTo>
                    <a:lnTo>
                      <a:pt x="623" y="1260"/>
                    </a:lnTo>
                    <a:lnTo>
                      <a:pt x="626" y="1253"/>
                    </a:lnTo>
                    <a:lnTo>
                      <a:pt x="630" y="1252"/>
                    </a:lnTo>
                    <a:lnTo>
                      <a:pt x="633" y="1243"/>
                    </a:lnTo>
                    <a:lnTo>
                      <a:pt x="635" y="1233"/>
                    </a:lnTo>
                    <a:lnTo>
                      <a:pt x="637" y="1236"/>
                    </a:lnTo>
                    <a:lnTo>
                      <a:pt x="638" y="1239"/>
                    </a:lnTo>
                    <a:lnTo>
                      <a:pt x="645" y="1240"/>
                    </a:lnTo>
                    <a:lnTo>
                      <a:pt x="650" y="1243"/>
                    </a:lnTo>
                    <a:lnTo>
                      <a:pt x="653" y="1245"/>
                    </a:lnTo>
                    <a:lnTo>
                      <a:pt x="656" y="1249"/>
                    </a:lnTo>
                    <a:lnTo>
                      <a:pt x="657" y="1256"/>
                    </a:lnTo>
                    <a:lnTo>
                      <a:pt x="657" y="1262"/>
                    </a:lnTo>
                    <a:lnTo>
                      <a:pt x="656" y="1264"/>
                    </a:lnTo>
                    <a:lnTo>
                      <a:pt x="653" y="1265"/>
                    </a:lnTo>
                    <a:lnTo>
                      <a:pt x="651" y="1266"/>
                    </a:lnTo>
                    <a:lnTo>
                      <a:pt x="649" y="1268"/>
                    </a:lnTo>
                    <a:lnTo>
                      <a:pt x="648" y="1274"/>
                    </a:lnTo>
                    <a:lnTo>
                      <a:pt x="649" y="1280"/>
                    </a:lnTo>
                    <a:lnTo>
                      <a:pt x="652" y="1285"/>
                    </a:lnTo>
                    <a:lnTo>
                      <a:pt x="656" y="1290"/>
                    </a:lnTo>
                    <a:lnTo>
                      <a:pt x="649" y="1288"/>
                    </a:lnTo>
                    <a:lnTo>
                      <a:pt x="642" y="1287"/>
                    </a:lnTo>
                    <a:lnTo>
                      <a:pt x="635" y="1286"/>
                    </a:lnTo>
                    <a:lnTo>
                      <a:pt x="628" y="1287"/>
                    </a:lnTo>
                    <a:lnTo>
                      <a:pt x="630" y="1302"/>
                    </a:lnTo>
                    <a:lnTo>
                      <a:pt x="634" y="1317"/>
                    </a:lnTo>
                    <a:lnTo>
                      <a:pt x="637" y="1318"/>
                    </a:lnTo>
                    <a:lnTo>
                      <a:pt x="642" y="1320"/>
                    </a:lnTo>
                    <a:lnTo>
                      <a:pt x="646" y="1325"/>
                    </a:lnTo>
                    <a:lnTo>
                      <a:pt x="651" y="1329"/>
                    </a:lnTo>
                    <a:lnTo>
                      <a:pt x="659" y="1339"/>
                    </a:lnTo>
                    <a:lnTo>
                      <a:pt x="664" y="1348"/>
                    </a:lnTo>
                    <a:lnTo>
                      <a:pt x="667" y="1360"/>
                    </a:lnTo>
                    <a:lnTo>
                      <a:pt x="669" y="1372"/>
                    </a:lnTo>
                    <a:lnTo>
                      <a:pt x="673" y="1381"/>
                    </a:lnTo>
                    <a:lnTo>
                      <a:pt x="677" y="1391"/>
                    </a:lnTo>
                    <a:lnTo>
                      <a:pt x="681" y="1395"/>
                    </a:lnTo>
                    <a:lnTo>
                      <a:pt x="683" y="1399"/>
                    </a:lnTo>
                    <a:lnTo>
                      <a:pt x="687" y="1400"/>
                    </a:lnTo>
                    <a:lnTo>
                      <a:pt x="692" y="1400"/>
                    </a:lnTo>
                    <a:lnTo>
                      <a:pt x="692" y="1395"/>
                    </a:lnTo>
                    <a:lnTo>
                      <a:pt x="694" y="1392"/>
                    </a:lnTo>
                    <a:lnTo>
                      <a:pt x="697" y="1391"/>
                    </a:lnTo>
                    <a:lnTo>
                      <a:pt x="700" y="1391"/>
                    </a:lnTo>
                    <a:lnTo>
                      <a:pt x="703" y="1392"/>
                    </a:lnTo>
                    <a:lnTo>
                      <a:pt x="707" y="1394"/>
                    </a:lnTo>
                    <a:lnTo>
                      <a:pt x="710" y="1396"/>
                    </a:lnTo>
                    <a:lnTo>
                      <a:pt x="714" y="1399"/>
                    </a:lnTo>
                    <a:lnTo>
                      <a:pt x="723" y="1416"/>
                    </a:lnTo>
                    <a:lnTo>
                      <a:pt x="733" y="1432"/>
                    </a:lnTo>
                    <a:lnTo>
                      <a:pt x="724" y="1433"/>
                    </a:lnTo>
                    <a:lnTo>
                      <a:pt x="718" y="1433"/>
                    </a:lnTo>
                    <a:lnTo>
                      <a:pt x="714" y="1432"/>
                    </a:lnTo>
                    <a:lnTo>
                      <a:pt x="710" y="1429"/>
                    </a:lnTo>
                    <a:lnTo>
                      <a:pt x="707" y="1426"/>
                    </a:lnTo>
                    <a:lnTo>
                      <a:pt x="706" y="1422"/>
                    </a:lnTo>
                    <a:lnTo>
                      <a:pt x="705" y="1416"/>
                    </a:lnTo>
                    <a:lnTo>
                      <a:pt x="705" y="1408"/>
                    </a:lnTo>
                    <a:lnTo>
                      <a:pt x="699" y="1408"/>
                    </a:lnTo>
                    <a:lnTo>
                      <a:pt x="693" y="1408"/>
                    </a:lnTo>
                    <a:lnTo>
                      <a:pt x="694" y="1414"/>
                    </a:lnTo>
                    <a:lnTo>
                      <a:pt x="697" y="1421"/>
                    </a:lnTo>
                    <a:lnTo>
                      <a:pt x="700" y="1427"/>
                    </a:lnTo>
                    <a:lnTo>
                      <a:pt x="703" y="1432"/>
                    </a:lnTo>
                    <a:lnTo>
                      <a:pt x="710" y="1443"/>
                    </a:lnTo>
                    <a:lnTo>
                      <a:pt x="716" y="1454"/>
                    </a:lnTo>
                    <a:lnTo>
                      <a:pt x="719" y="1468"/>
                    </a:lnTo>
                    <a:lnTo>
                      <a:pt x="724" y="1481"/>
                    </a:lnTo>
                    <a:lnTo>
                      <a:pt x="730" y="1492"/>
                    </a:lnTo>
                    <a:lnTo>
                      <a:pt x="735" y="1502"/>
                    </a:lnTo>
                    <a:lnTo>
                      <a:pt x="738" y="1516"/>
                    </a:lnTo>
                    <a:lnTo>
                      <a:pt x="740" y="1530"/>
                    </a:lnTo>
                    <a:lnTo>
                      <a:pt x="739" y="1537"/>
                    </a:lnTo>
                    <a:lnTo>
                      <a:pt x="740" y="1544"/>
                    </a:lnTo>
                    <a:lnTo>
                      <a:pt x="744" y="1550"/>
                    </a:lnTo>
                    <a:lnTo>
                      <a:pt x="749" y="1555"/>
                    </a:lnTo>
                    <a:lnTo>
                      <a:pt x="753" y="1567"/>
                    </a:lnTo>
                    <a:lnTo>
                      <a:pt x="757" y="1581"/>
                    </a:lnTo>
                    <a:lnTo>
                      <a:pt x="758" y="1594"/>
                    </a:lnTo>
                    <a:lnTo>
                      <a:pt x="759" y="1608"/>
                    </a:lnTo>
                    <a:lnTo>
                      <a:pt x="763" y="1605"/>
                    </a:lnTo>
                    <a:lnTo>
                      <a:pt x="767" y="1602"/>
                    </a:lnTo>
                    <a:lnTo>
                      <a:pt x="773" y="1602"/>
                    </a:lnTo>
                    <a:lnTo>
                      <a:pt x="779" y="1602"/>
                    </a:lnTo>
                    <a:lnTo>
                      <a:pt x="783" y="1602"/>
                    </a:lnTo>
                    <a:lnTo>
                      <a:pt x="786" y="1602"/>
                    </a:lnTo>
                    <a:lnTo>
                      <a:pt x="785" y="1588"/>
                    </a:lnTo>
                    <a:lnTo>
                      <a:pt x="783" y="1571"/>
                    </a:lnTo>
                    <a:lnTo>
                      <a:pt x="789" y="1577"/>
                    </a:lnTo>
                    <a:lnTo>
                      <a:pt x="793" y="1586"/>
                    </a:lnTo>
                    <a:lnTo>
                      <a:pt x="798" y="1597"/>
                    </a:lnTo>
                    <a:lnTo>
                      <a:pt x="802" y="1608"/>
                    </a:lnTo>
                    <a:lnTo>
                      <a:pt x="807" y="1619"/>
                    </a:lnTo>
                    <a:lnTo>
                      <a:pt x="813" y="1629"/>
                    </a:lnTo>
                    <a:lnTo>
                      <a:pt x="815" y="1632"/>
                    </a:lnTo>
                    <a:lnTo>
                      <a:pt x="817" y="1634"/>
                    </a:lnTo>
                    <a:lnTo>
                      <a:pt x="820" y="1637"/>
                    </a:lnTo>
                    <a:lnTo>
                      <a:pt x="823" y="1637"/>
                    </a:lnTo>
                    <a:lnTo>
                      <a:pt x="817" y="1637"/>
                    </a:lnTo>
                    <a:lnTo>
                      <a:pt x="814" y="1635"/>
                    </a:lnTo>
                    <a:lnTo>
                      <a:pt x="810" y="1634"/>
                    </a:lnTo>
                    <a:lnTo>
                      <a:pt x="807" y="1632"/>
                    </a:lnTo>
                    <a:lnTo>
                      <a:pt x="804" y="1630"/>
                    </a:lnTo>
                    <a:lnTo>
                      <a:pt x="801" y="1627"/>
                    </a:lnTo>
                    <a:lnTo>
                      <a:pt x="798" y="1625"/>
                    </a:lnTo>
                    <a:lnTo>
                      <a:pt x="793" y="1625"/>
                    </a:lnTo>
                    <a:lnTo>
                      <a:pt x="793" y="1622"/>
                    </a:lnTo>
                    <a:lnTo>
                      <a:pt x="792" y="1618"/>
                    </a:lnTo>
                    <a:lnTo>
                      <a:pt x="790" y="1617"/>
                    </a:lnTo>
                    <a:lnTo>
                      <a:pt x="786" y="1617"/>
                    </a:lnTo>
                    <a:lnTo>
                      <a:pt x="785" y="1618"/>
                    </a:lnTo>
                    <a:lnTo>
                      <a:pt x="783" y="1619"/>
                    </a:lnTo>
                    <a:lnTo>
                      <a:pt x="782" y="1622"/>
                    </a:lnTo>
                    <a:lnTo>
                      <a:pt x="782" y="1626"/>
                    </a:lnTo>
                    <a:lnTo>
                      <a:pt x="783" y="1637"/>
                    </a:lnTo>
                    <a:lnTo>
                      <a:pt x="783" y="1646"/>
                    </a:lnTo>
                    <a:lnTo>
                      <a:pt x="779" y="1648"/>
                    </a:lnTo>
                    <a:lnTo>
                      <a:pt x="773" y="1651"/>
                    </a:lnTo>
                    <a:lnTo>
                      <a:pt x="776" y="1657"/>
                    </a:lnTo>
                    <a:lnTo>
                      <a:pt x="779" y="1664"/>
                    </a:lnTo>
                    <a:lnTo>
                      <a:pt x="781" y="1670"/>
                    </a:lnTo>
                    <a:lnTo>
                      <a:pt x="782" y="1676"/>
                    </a:lnTo>
                    <a:lnTo>
                      <a:pt x="784" y="1689"/>
                    </a:lnTo>
                    <a:lnTo>
                      <a:pt x="786" y="1700"/>
                    </a:lnTo>
                    <a:lnTo>
                      <a:pt x="789" y="1705"/>
                    </a:lnTo>
                    <a:lnTo>
                      <a:pt x="792" y="1709"/>
                    </a:lnTo>
                    <a:lnTo>
                      <a:pt x="796" y="1715"/>
                    </a:lnTo>
                    <a:lnTo>
                      <a:pt x="801" y="1721"/>
                    </a:lnTo>
                    <a:lnTo>
                      <a:pt x="809" y="1730"/>
                    </a:lnTo>
                    <a:lnTo>
                      <a:pt x="816" y="1740"/>
                    </a:lnTo>
                    <a:lnTo>
                      <a:pt x="823" y="1750"/>
                    </a:lnTo>
                    <a:lnTo>
                      <a:pt x="831" y="1761"/>
                    </a:lnTo>
                    <a:lnTo>
                      <a:pt x="839" y="1769"/>
                    </a:lnTo>
                    <a:lnTo>
                      <a:pt x="847" y="1777"/>
                    </a:lnTo>
                    <a:lnTo>
                      <a:pt x="855" y="1785"/>
                    </a:lnTo>
                    <a:lnTo>
                      <a:pt x="862" y="1794"/>
                    </a:lnTo>
                    <a:lnTo>
                      <a:pt x="868" y="1802"/>
                    </a:lnTo>
                    <a:lnTo>
                      <a:pt x="876" y="1810"/>
                    </a:lnTo>
                    <a:lnTo>
                      <a:pt x="880" y="1814"/>
                    </a:lnTo>
                    <a:lnTo>
                      <a:pt x="883" y="1819"/>
                    </a:lnTo>
                    <a:lnTo>
                      <a:pt x="886" y="1823"/>
                    </a:lnTo>
                    <a:lnTo>
                      <a:pt x="887" y="1829"/>
                    </a:lnTo>
                    <a:lnTo>
                      <a:pt x="888" y="1842"/>
                    </a:lnTo>
                    <a:lnTo>
                      <a:pt x="888" y="1853"/>
                    </a:lnTo>
                    <a:lnTo>
                      <a:pt x="886" y="1864"/>
                    </a:lnTo>
                    <a:lnTo>
                      <a:pt x="886" y="1877"/>
                    </a:lnTo>
                    <a:lnTo>
                      <a:pt x="887" y="1883"/>
                    </a:lnTo>
                    <a:lnTo>
                      <a:pt x="889" y="1886"/>
                    </a:lnTo>
                    <a:lnTo>
                      <a:pt x="891" y="1890"/>
                    </a:lnTo>
                    <a:lnTo>
                      <a:pt x="895" y="1895"/>
                    </a:lnTo>
                    <a:lnTo>
                      <a:pt x="897" y="1900"/>
                    </a:lnTo>
                    <a:lnTo>
                      <a:pt x="899" y="1904"/>
                    </a:lnTo>
                    <a:lnTo>
                      <a:pt x="902" y="1910"/>
                    </a:lnTo>
                    <a:lnTo>
                      <a:pt x="903" y="1917"/>
                    </a:lnTo>
                    <a:lnTo>
                      <a:pt x="905" y="1942"/>
                    </a:lnTo>
                    <a:lnTo>
                      <a:pt x="906" y="1966"/>
                    </a:lnTo>
                    <a:lnTo>
                      <a:pt x="907" y="1991"/>
                    </a:lnTo>
                    <a:lnTo>
                      <a:pt x="908" y="2016"/>
                    </a:lnTo>
                    <a:lnTo>
                      <a:pt x="921" y="2016"/>
                    </a:lnTo>
                    <a:lnTo>
                      <a:pt x="935" y="2016"/>
                    </a:lnTo>
                    <a:lnTo>
                      <a:pt x="935" y="2010"/>
                    </a:lnTo>
                    <a:lnTo>
                      <a:pt x="936" y="2004"/>
                    </a:lnTo>
                    <a:lnTo>
                      <a:pt x="948" y="2012"/>
                    </a:lnTo>
                    <a:lnTo>
                      <a:pt x="957" y="2021"/>
                    </a:lnTo>
                    <a:lnTo>
                      <a:pt x="961" y="2026"/>
                    </a:lnTo>
                    <a:lnTo>
                      <a:pt x="963" y="2032"/>
                    </a:lnTo>
                    <a:lnTo>
                      <a:pt x="964" y="2039"/>
                    </a:lnTo>
                    <a:lnTo>
                      <a:pt x="964" y="2047"/>
                    </a:lnTo>
                    <a:lnTo>
                      <a:pt x="957" y="2047"/>
                    </a:lnTo>
                    <a:lnTo>
                      <a:pt x="950" y="2047"/>
                    </a:lnTo>
                    <a:lnTo>
                      <a:pt x="944" y="2045"/>
                    </a:lnTo>
                    <a:lnTo>
                      <a:pt x="938" y="2043"/>
                    </a:lnTo>
                    <a:lnTo>
                      <a:pt x="925" y="2040"/>
                    </a:lnTo>
                    <a:lnTo>
                      <a:pt x="912" y="2036"/>
                    </a:lnTo>
                    <a:lnTo>
                      <a:pt x="897" y="2035"/>
                    </a:lnTo>
                    <a:lnTo>
                      <a:pt x="886" y="2034"/>
                    </a:lnTo>
                    <a:lnTo>
                      <a:pt x="881" y="2032"/>
                    </a:lnTo>
                    <a:lnTo>
                      <a:pt x="878" y="2028"/>
                    </a:lnTo>
                    <a:lnTo>
                      <a:pt x="875" y="2023"/>
                    </a:lnTo>
                    <a:lnTo>
                      <a:pt x="874" y="2015"/>
                    </a:lnTo>
                    <a:lnTo>
                      <a:pt x="873" y="2003"/>
                    </a:lnTo>
                    <a:lnTo>
                      <a:pt x="874" y="1992"/>
                    </a:lnTo>
                    <a:lnTo>
                      <a:pt x="875" y="1980"/>
                    </a:lnTo>
                    <a:lnTo>
                      <a:pt x="878" y="1969"/>
                    </a:lnTo>
                    <a:lnTo>
                      <a:pt x="881" y="1961"/>
                    </a:lnTo>
                    <a:lnTo>
                      <a:pt x="887" y="1951"/>
                    </a:lnTo>
                    <a:lnTo>
                      <a:pt x="888" y="1946"/>
                    </a:lnTo>
                    <a:lnTo>
                      <a:pt x="890" y="1941"/>
                    </a:lnTo>
                    <a:lnTo>
                      <a:pt x="890" y="1936"/>
                    </a:lnTo>
                    <a:lnTo>
                      <a:pt x="890" y="1931"/>
                    </a:lnTo>
                    <a:lnTo>
                      <a:pt x="888" y="1927"/>
                    </a:lnTo>
                    <a:lnTo>
                      <a:pt x="884" y="1924"/>
                    </a:lnTo>
                    <a:lnTo>
                      <a:pt x="880" y="1921"/>
                    </a:lnTo>
                    <a:lnTo>
                      <a:pt x="875" y="1920"/>
                    </a:lnTo>
                    <a:lnTo>
                      <a:pt x="870" y="1919"/>
                    </a:lnTo>
                    <a:lnTo>
                      <a:pt x="865" y="1917"/>
                    </a:lnTo>
                    <a:lnTo>
                      <a:pt x="864" y="1914"/>
                    </a:lnTo>
                    <a:lnTo>
                      <a:pt x="862" y="1912"/>
                    </a:lnTo>
                    <a:lnTo>
                      <a:pt x="861" y="1909"/>
                    </a:lnTo>
                    <a:lnTo>
                      <a:pt x="859" y="1905"/>
                    </a:lnTo>
                    <a:lnTo>
                      <a:pt x="857" y="1893"/>
                    </a:lnTo>
                    <a:lnTo>
                      <a:pt x="856" y="1883"/>
                    </a:lnTo>
                    <a:lnTo>
                      <a:pt x="855" y="1871"/>
                    </a:lnTo>
                    <a:lnTo>
                      <a:pt x="851" y="1860"/>
                    </a:lnTo>
                    <a:lnTo>
                      <a:pt x="848" y="1848"/>
                    </a:lnTo>
                    <a:lnTo>
                      <a:pt x="845" y="1837"/>
                    </a:lnTo>
                    <a:lnTo>
                      <a:pt x="842" y="1826"/>
                    </a:lnTo>
                    <a:lnTo>
                      <a:pt x="840" y="1814"/>
                    </a:lnTo>
                    <a:lnTo>
                      <a:pt x="837" y="1804"/>
                    </a:lnTo>
                    <a:lnTo>
                      <a:pt x="832" y="1795"/>
                    </a:lnTo>
                    <a:lnTo>
                      <a:pt x="826" y="1787"/>
                    </a:lnTo>
                    <a:lnTo>
                      <a:pt x="821" y="1778"/>
                    </a:lnTo>
                    <a:lnTo>
                      <a:pt x="815" y="1766"/>
                    </a:lnTo>
                    <a:lnTo>
                      <a:pt x="808" y="1756"/>
                    </a:lnTo>
                    <a:lnTo>
                      <a:pt x="805" y="1753"/>
                    </a:lnTo>
                    <a:lnTo>
                      <a:pt x="800" y="1749"/>
                    </a:lnTo>
                    <a:lnTo>
                      <a:pt x="799" y="1748"/>
                    </a:lnTo>
                    <a:lnTo>
                      <a:pt x="797" y="1746"/>
                    </a:lnTo>
                    <a:lnTo>
                      <a:pt x="797" y="1744"/>
                    </a:lnTo>
                    <a:lnTo>
                      <a:pt x="796" y="1740"/>
                    </a:lnTo>
                    <a:lnTo>
                      <a:pt x="797" y="1750"/>
                    </a:lnTo>
                    <a:lnTo>
                      <a:pt x="798" y="1760"/>
                    </a:lnTo>
                    <a:lnTo>
                      <a:pt x="799" y="1769"/>
                    </a:lnTo>
                    <a:lnTo>
                      <a:pt x="801" y="1778"/>
                    </a:lnTo>
                    <a:lnTo>
                      <a:pt x="806" y="1795"/>
                    </a:lnTo>
                    <a:lnTo>
                      <a:pt x="813" y="1812"/>
                    </a:lnTo>
                    <a:lnTo>
                      <a:pt x="818" y="1829"/>
                    </a:lnTo>
                    <a:lnTo>
                      <a:pt x="825" y="1846"/>
                    </a:lnTo>
                    <a:lnTo>
                      <a:pt x="830" y="1864"/>
                    </a:lnTo>
                    <a:lnTo>
                      <a:pt x="833" y="1883"/>
                    </a:lnTo>
                    <a:lnTo>
                      <a:pt x="835" y="1903"/>
                    </a:lnTo>
                    <a:lnTo>
                      <a:pt x="839" y="1924"/>
                    </a:lnTo>
                    <a:lnTo>
                      <a:pt x="842" y="1945"/>
                    </a:lnTo>
                    <a:lnTo>
                      <a:pt x="843" y="1968"/>
                    </a:lnTo>
                    <a:lnTo>
                      <a:pt x="843" y="1986"/>
                    </a:lnTo>
                    <a:lnTo>
                      <a:pt x="845" y="2004"/>
                    </a:lnTo>
                    <a:lnTo>
                      <a:pt x="847" y="2023"/>
                    </a:lnTo>
                    <a:lnTo>
                      <a:pt x="849" y="2041"/>
                    </a:lnTo>
                    <a:lnTo>
                      <a:pt x="853" y="2056"/>
                    </a:lnTo>
                    <a:lnTo>
                      <a:pt x="858" y="2072"/>
                    </a:lnTo>
                    <a:lnTo>
                      <a:pt x="865" y="2086"/>
                    </a:lnTo>
                    <a:lnTo>
                      <a:pt x="872" y="2101"/>
                    </a:lnTo>
                    <a:lnTo>
                      <a:pt x="874" y="2109"/>
                    </a:lnTo>
                    <a:lnTo>
                      <a:pt x="876" y="2117"/>
                    </a:lnTo>
                    <a:lnTo>
                      <a:pt x="878" y="2125"/>
                    </a:lnTo>
                    <a:lnTo>
                      <a:pt x="878" y="2133"/>
                    </a:lnTo>
                    <a:lnTo>
                      <a:pt x="879" y="2149"/>
                    </a:lnTo>
                    <a:lnTo>
                      <a:pt x="881" y="2166"/>
                    </a:lnTo>
                    <a:lnTo>
                      <a:pt x="886" y="2181"/>
                    </a:lnTo>
                    <a:lnTo>
                      <a:pt x="892" y="2196"/>
                    </a:lnTo>
                    <a:lnTo>
                      <a:pt x="900" y="2210"/>
                    </a:lnTo>
                    <a:lnTo>
                      <a:pt x="907" y="2224"/>
                    </a:lnTo>
                    <a:lnTo>
                      <a:pt x="915" y="2240"/>
                    </a:lnTo>
                    <a:lnTo>
                      <a:pt x="922" y="2256"/>
                    </a:lnTo>
                    <a:lnTo>
                      <a:pt x="929" y="2272"/>
                    </a:lnTo>
                    <a:lnTo>
                      <a:pt x="937" y="2288"/>
                    </a:lnTo>
                    <a:lnTo>
                      <a:pt x="941" y="2304"/>
                    </a:lnTo>
                    <a:lnTo>
                      <a:pt x="945" y="2320"/>
                    </a:lnTo>
                    <a:lnTo>
                      <a:pt x="946" y="2328"/>
                    </a:lnTo>
                    <a:lnTo>
                      <a:pt x="948" y="2335"/>
                    </a:lnTo>
                    <a:lnTo>
                      <a:pt x="949" y="2338"/>
                    </a:lnTo>
                    <a:lnTo>
                      <a:pt x="950" y="2341"/>
                    </a:lnTo>
                    <a:lnTo>
                      <a:pt x="953" y="2344"/>
                    </a:lnTo>
                    <a:lnTo>
                      <a:pt x="955" y="2346"/>
                    </a:lnTo>
                    <a:lnTo>
                      <a:pt x="957" y="2339"/>
                    </a:lnTo>
                    <a:lnTo>
                      <a:pt x="957" y="2332"/>
                    </a:lnTo>
                    <a:lnTo>
                      <a:pt x="956" y="2324"/>
                    </a:lnTo>
                    <a:lnTo>
                      <a:pt x="955" y="2318"/>
                    </a:lnTo>
                    <a:lnTo>
                      <a:pt x="952" y="2306"/>
                    </a:lnTo>
                    <a:lnTo>
                      <a:pt x="950" y="2295"/>
                    </a:lnTo>
                    <a:lnTo>
                      <a:pt x="950" y="2288"/>
                    </a:lnTo>
                    <a:lnTo>
                      <a:pt x="950" y="2283"/>
                    </a:lnTo>
                    <a:lnTo>
                      <a:pt x="949" y="2278"/>
                    </a:lnTo>
                    <a:lnTo>
                      <a:pt x="946" y="2272"/>
                    </a:lnTo>
                    <a:lnTo>
                      <a:pt x="941" y="2266"/>
                    </a:lnTo>
                    <a:lnTo>
                      <a:pt x="938" y="2259"/>
                    </a:lnTo>
                    <a:lnTo>
                      <a:pt x="936" y="2254"/>
                    </a:lnTo>
                    <a:lnTo>
                      <a:pt x="935" y="2246"/>
                    </a:lnTo>
                    <a:lnTo>
                      <a:pt x="939" y="2255"/>
                    </a:lnTo>
                    <a:lnTo>
                      <a:pt x="945" y="2264"/>
                    </a:lnTo>
                    <a:lnTo>
                      <a:pt x="949" y="2273"/>
                    </a:lnTo>
                    <a:lnTo>
                      <a:pt x="954" y="2283"/>
                    </a:lnTo>
                    <a:lnTo>
                      <a:pt x="957" y="2296"/>
                    </a:lnTo>
                    <a:lnTo>
                      <a:pt x="961" y="2308"/>
                    </a:lnTo>
                    <a:lnTo>
                      <a:pt x="964" y="2321"/>
                    </a:lnTo>
                    <a:lnTo>
                      <a:pt x="965" y="2335"/>
                    </a:lnTo>
                    <a:lnTo>
                      <a:pt x="969" y="2341"/>
                    </a:lnTo>
                    <a:lnTo>
                      <a:pt x="971" y="2347"/>
                    </a:lnTo>
                    <a:lnTo>
                      <a:pt x="966" y="2356"/>
                    </a:lnTo>
                    <a:lnTo>
                      <a:pt x="960" y="2364"/>
                    </a:lnTo>
                    <a:lnTo>
                      <a:pt x="965" y="2368"/>
                    </a:lnTo>
                    <a:lnTo>
                      <a:pt x="969" y="2372"/>
                    </a:lnTo>
                    <a:lnTo>
                      <a:pt x="971" y="2377"/>
                    </a:lnTo>
                    <a:lnTo>
                      <a:pt x="972" y="2382"/>
                    </a:lnTo>
                    <a:lnTo>
                      <a:pt x="974" y="2394"/>
                    </a:lnTo>
                    <a:lnTo>
                      <a:pt x="979" y="2405"/>
                    </a:lnTo>
                    <a:lnTo>
                      <a:pt x="982" y="2401"/>
                    </a:lnTo>
                    <a:lnTo>
                      <a:pt x="985" y="2398"/>
                    </a:lnTo>
                    <a:lnTo>
                      <a:pt x="988" y="2398"/>
                    </a:lnTo>
                    <a:lnTo>
                      <a:pt x="991" y="2398"/>
                    </a:lnTo>
                    <a:lnTo>
                      <a:pt x="995" y="2398"/>
                    </a:lnTo>
                    <a:lnTo>
                      <a:pt x="997" y="2398"/>
                    </a:lnTo>
                    <a:lnTo>
                      <a:pt x="999" y="2397"/>
                    </a:lnTo>
                    <a:lnTo>
                      <a:pt x="1002" y="2395"/>
                    </a:lnTo>
                    <a:lnTo>
                      <a:pt x="1004" y="2390"/>
                    </a:lnTo>
                    <a:lnTo>
                      <a:pt x="1005" y="2384"/>
                    </a:lnTo>
                    <a:lnTo>
                      <a:pt x="1005" y="2381"/>
                    </a:lnTo>
                    <a:lnTo>
                      <a:pt x="1006" y="2378"/>
                    </a:lnTo>
                    <a:lnTo>
                      <a:pt x="1007" y="2376"/>
                    </a:lnTo>
                    <a:lnTo>
                      <a:pt x="1011" y="2373"/>
                    </a:lnTo>
                    <a:lnTo>
                      <a:pt x="1017" y="2372"/>
                    </a:lnTo>
                    <a:lnTo>
                      <a:pt x="1022" y="2373"/>
                    </a:lnTo>
                    <a:lnTo>
                      <a:pt x="1029" y="2376"/>
                    </a:lnTo>
                    <a:lnTo>
                      <a:pt x="1035" y="2380"/>
                    </a:lnTo>
                    <a:lnTo>
                      <a:pt x="1040" y="2385"/>
                    </a:lnTo>
                    <a:lnTo>
                      <a:pt x="1046" y="2389"/>
                    </a:lnTo>
                    <a:lnTo>
                      <a:pt x="1050" y="2394"/>
                    </a:lnTo>
                    <a:lnTo>
                      <a:pt x="1053" y="2398"/>
                    </a:lnTo>
                    <a:lnTo>
                      <a:pt x="1048" y="2402"/>
                    </a:lnTo>
                    <a:lnTo>
                      <a:pt x="1043" y="2405"/>
                    </a:lnTo>
                    <a:lnTo>
                      <a:pt x="1037" y="2407"/>
                    </a:lnTo>
                    <a:lnTo>
                      <a:pt x="1031" y="2410"/>
                    </a:lnTo>
                    <a:lnTo>
                      <a:pt x="1026" y="2411"/>
                    </a:lnTo>
                    <a:lnTo>
                      <a:pt x="1020" y="2414"/>
                    </a:lnTo>
                    <a:lnTo>
                      <a:pt x="1014" y="2417"/>
                    </a:lnTo>
                    <a:lnTo>
                      <a:pt x="1010" y="2421"/>
                    </a:lnTo>
                    <a:lnTo>
                      <a:pt x="1018" y="2428"/>
                    </a:lnTo>
                    <a:lnTo>
                      <a:pt x="1026" y="2435"/>
                    </a:lnTo>
                    <a:lnTo>
                      <a:pt x="1021" y="2435"/>
                    </a:lnTo>
                    <a:lnTo>
                      <a:pt x="1015" y="2436"/>
                    </a:lnTo>
                    <a:lnTo>
                      <a:pt x="1009" y="2436"/>
                    </a:lnTo>
                    <a:lnTo>
                      <a:pt x="1002" y="2436"/>
                    </a:lnTo>
                    <a:lnTo>
                      <a:pt x="1002" y="2441"/>
                    </a:lnTo>
                    <a:lnTo>
                      <a:pt x="1004" y="2446"/>
                    </a:lnTo>
                    <a:lnTo>
                      <a:pt x="1006" y="2452"/>
                    </a:lnTo>
                    <a:lnTo>
                      <a:pt x="1011" y="2458"/>
                    </a:lnTo>
                    <a:lnTo>
                      <a:pt x="1014" y="2462"/>
                    </a:lnTo>
                    <a:lnTo>
                      <a:pt x="1020" y="2466"/>
                    </a:lnTo>
                    <a:lnTo>
                      <a:pt x="1024" y="2469"/>
                    </a:lnTo>
                    <a:lnTo>
                      <a:pt x="1030" y="2471"/>
                    </a:lnTo>
                    <a:lnTo>
                      <a:pt x="1036" y="2471"/>
                    </a:lnTo>
                    <a:lnTo>
                      <a:pt x="1045" y="2471"/>
                    </a:lnTo>
                    <a:lnTo>
                      <a:pt x="1053" y="2470"/>
                    </a:lnTo>
                    <a:lnTo>
                      <a:pt x="1061" y="2470"/>
                    </a:lnTo>
                    <a:lnTo>
                      <a:pt x="1068" y="2470"/>
                    </a:lnTo>
                    <a:lnTo>
                      <a:pt x="1070" y="2471"/>
                    </a:lnTo>
                    <a:lnTo>
                      <a:pt x="1072" y="2483"/>
                    </a:lnTo>
                    <a:lnTo>
                      <a:pt x="1073" y="2493"/>
                    </a:lnTo>
                    <a:lnTo>
                      <a:pt x="1061" y="2491"/>
                    </a:lnTo>
                    <a:lnTo>
                      <a:pt x="1048" y="2489"/>
                    </a:lnTo>
                    <a:lnTo>
                      <a:pt x="1048" y="2495"/>
                    </a:lnTo>
                    <a:lnTo>
                      <a:pt x="1050" y="2501"/>
                    </a:lnTo>
                    <a:lnTo>
                      <a:pt x="1053" y="2508"/>
                    </a:lnTo>
                    <a:lnTo>
                      <a:pt x="1056" y="2515"/>
                    </a:lnTo>
                    <a:lnTo>
                      <a:pt x="1065" y="2529"/>
                    </a:lnTo>
                    <a:lnTo>
                      <a:pt x="1078" y="2544"/>
                    </a:lnTo>
                    <a:lnTo>
                      <a:pt x="1103" y="2573"/>
                    </a:lnTo>
                    <a:lnTo>
                      <a:pt x="1121" y="2595"/>
                    </a:lnTo>
                    <a:lnTo>
                      <a:pt x="1145" y="2623"/>
                    </a:lnTo>
                    <a:lnTo>
                      <a:pt x="1169" y="2650"/>
                    </a:lnTo>
                    <a:lnTo>
                      <a:pt x="1195" y="2676"/>
                    </a:lnTo>
                    <a:lnTo>
                      <a:pt x="1219" y="2704"/>
                    </a:lnTo>
                    <a:lnTo>
                      <a:pt x="1231" y="2718"/>
                    </a:lnTo>
                    <a:lnTo>
                      <a:pt x="1240" y="2731"/>
                    </a:lnTo>
                    <a:lnTo>
                      <a:pt x="1247" y="2746"/>
                    </a:lnTo>
                    <a:lnTo>
                      <a:pt x="1253" y="2760"/>
                    </a:lnTo>
                    <a:lnTo>
                      <a:pt x="1258" y="2771"/>
                    </a:lnTo>
                    <a:lnTo>
                      <a:pt x="1262" y="2778"/>
                    </a:lnTo>
                    <a:lnTo>
                      <a:pt x="1267" y="2783"/>
                    </a:lnTo>
                    <a:lnTo>
                      <a:pt x="1273" y="2787"/>
                    </a:lnTo>
                    <a:lnTo>
                      <a:pt x="1285" y="2792"/>
                    </a:lnTo>
                    <a:lnTo>
                      <a:pt x="1302" y="2799"/>
                    </a:lnTo>
                    <a:lnTo>
                      <a:pt x="1315" y="2806"/>
                    </a:lnTo>
                    <a:lnTo>
                      <a:pt x="1325" y="2815"/>
                    </a:lnTo>
                    <a:lnTo>
                      <a:pt x="1335" y="2825"/>
                    </a:lnTo>
                    <a:lnTo>
                      <a:pt x="1344" y="2836"/>
                    </a:lnTo>
                    <a:lnTo>
                      <a:pt x="1351" y="2847"/>
                    </a:lnTo>
                    <a:lnTo>
                      <a:pt x="1358" y="2858"/>
                    </a:lnTo>
                    <a:lnTo>
                      <a:pt x="1363" y="2855"/>
                    </a:lnTo>
                    <a:lnTo>
                      <a:pt x="1366" y="2853"/>
                    </a:lnTo>
                    <a:lnTo>
                      <a:pt x="1368" y="2850"/>
                    </a:lnTo>
                    <a:lnTo>
                      <a:pt x="1370" y="2847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0" name="Freeform 249">
                <a:extLst>
                  <a:ext uri="{FF2B5EF4-FFF2-40B4-BE49-F238E27FC236}">
                    <a16:creationId xmlns="" xmlns:a16="http://schemas.microsoft.com/office/drawing/2014/main" id="{2453A44F-7CB9-4AD5-BD10-E6CEEEBA8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855" y="1653007"/>
                <a:ext cx="850504" cy="576823"/>
              </a:xfrm>
              <a:custGeom>
                <a:avLst/>
                <a:gdLst>
                  <a:gd name="T0" fmla="*/ 316 w 2723"/>
                  <a:gd name="T1" fmla="*/ 294 h 2084"/>
                  <a:gd name="T2" fmla="*/ 385 w 2723"/>
                  <a:gd name="T3" fmla="*/ 435 h 2084"/>
                  <a:gd name="T4" fmla="*/ 505 w 2723"/>
                  <a:gd name="T5" fmla="*/ 529 h 2084"/>
                  <a:gd name="T6" fmla="*/ 570 w 2723"/>
                  <a:gd name="T7" fmla="*/ 575 h 2084"/>
                  <a:gd name="T8" fmla="*/ 386 w 2723"/>
                  <a:gd name="T9" fmla="*/ 606 h 2084"/>
                  <a:gd name="T10" fmla="*/ 307 w 2723"/>
                  <a:gd name="T11" fmla="*/ 672 h 2084"/>
                  <a:gd name="T12" fmla="*/ 454 w 2723"/>
                  <a:gd name="T13" fmla="*/ 773 h 2084"/>
                  <a:gd name="T14" fmla="*/ 383 w 2723"/>
                  <a:gd name="T15" fmla="*/ 871 h 2084"/>
                  <a:gd name="T16" fmla="*/ 541 w 2723"/>
                  <a:gd name="T17" fmla="*/ 1016 h 2084"/>
                  <a:gd name="T18" fmla="*/ 683 w 2723"/>
                  <a:gd name="T19" fmla="*/ 1154 h 2084"/>
                  <a:gd name="T20" fmla="*/ 486 w 2723"/>
                  <a:gd name="T21" fmla="*/ 1181 h 2084"/>
                  <a:gd name="T22" fmla="*/ 406 w 2723"/>
                  <a:gd name="T23" fmla="*/ 1202 h 2084"/>
                  <a:gd name="T24" fmla="*/ 271 w 2723"/>
                  <a:gd name="T25" fmla="*/ 1329 h 2084"/>
                  <a:gd name="T26" fmla="*/ 39 w 2723"/>
                  <a:gd name="T27" fmla="*/ 1459 h 2084"/>
                  <a:gd name="T28" fmla="*/ 41 w 2723"/>
                  <a:gd name="T29" fmla="*/ 1733 h 2084"/>
                  <a:gd name="T30" fmla="*/ 121 w 2723"/>
                  <a:gd name="T31" fmla="*/ 1872 h 2084"/>
                  <a:gd name="T32" fmla="*/ 141 w 2723"/>
                  <a:gd name="T33" fmla="*/ 1950 h 2084"/>
                  <a:gd name="T34" fmla="*/ 390 w 2723"/>
                  <a:gd name="T35" fmla="*/ 1942 h 2084"/>
                  <a:gd name="T36" fmla="*/ 493 w 2723"/>
                  <a:gd name="T37" fmla="*/ 1978 h 2084"/>
                  <a:gd name="T38" fmla="*/ 626 w 2723"/>
                  <a:gd name="T39" fmla="*/ 2038 h 2084"/>
                  <a:gd name="T40" fmla="*/ 806 w 2723"/>
                  <a:gd name="T41" fmla="*/ 2026 h 2084"/>
                  <a:gd name="T42" fmla="*/ 910 w 2723"/>
                  <a:gd name="T43" fmla="*/ 1980 h 2084"/>
                  <a:gd name="T44" fmla="*/ 1100 w 2723"/>
                  <a:gd name="T45" fmla="*/ 1997 h 2084"/>
                  <a:gd name="T46" fmla="*/ 1264 w 2723"/>
                  <a:gd name="T47" fmla="*/ 1930 h 2084"/>
                  <a:gd name="T48" fmla="*/ 1334 w 2723"/>
                  <a:gd name="T49" fmla="*/ 1828 h 2084"/>
                  <a:gd name="T50" fmla="*/ 1388 w 2723"/>
                  <a:gd name="T51" fmla="*/ 1747 h 2084"/>
                  <a:gd name="T52" fmla="*/ 1559 w 2723"/>
                  <a:gd name="T53" fmla="*/ 1780 h 2084"/>
                  <a:gd name="T54" fmla="*/ 1668 w 2723"/>
                  <a:gd name="T55" fmla="*/ 1880 h 2084"/>
                  <a:gd name="T56" fmla="*/ 1708 w 2723"/>
                  <a:gd name="T57" fmla="*/ 1987 h 2084"/>
                  <a:gd name="T58" fmla="*/ 1806 w 2723"/>
                  <a:gd name="T59" fmla="*/ 1908 h 2084"/>
                  <a:gd name="T60" fmla="*/ 1864 w 2723"/>
                  <a:gd name="T61" fmla="*/ 1857 h 2084"/>
                  <a:gd name="T62" fmla="*/ 1947 w 2723"/>
                  <a:gd name="T63" fmla="*/ 1859 h 2084"/>
                  <a:gd name="T64" fmla="*/ 2031 w 2723"/>
                  <a:gd name="T65" fmla="*/ 1851 h 2084"/>
                  <a:gd name="T66" fmla="*/ 2096 w 2723"/>
                  <a:gd name="T67" fmla="*/ 1747 h 2084"/>
                  <a:gd name="T68" fmla="*/ 2133 w 2723"/>
                  <a:gd name="T69" fmla="*/ 1597 h 2084"/>
                  <a:gd name="T70" fmla="*/ 2239 w 2723"/>
                  <a:gd name="T71" fmla="*/ 1444 h 2084"/>
                  <a:gd name="T72" fmla="*/ 2339 w 2723"/>
                  <a:gd name="T73" fmla="*/ 1362 h 2084"/>
                  <a:gd name="T74" fmla="*/ 2555 w 2723"/>
                  <a:gd name="T75" fmla="*/ 1362 h 2084"/>
                  <a:gd name="T76" fmla="*/ 2553 w 2723"/>
                  <a:gd name="T77" fmla="*/ 1211 h 2084"/>
                  <a:gd name="T78" fmla="*/ 2649 w 2723"/>
                  <a:gd name="T79" fmla="*/ 1191 h 2084"/>
                  <a:gd name="T80" fmla="*/ 2542 w 2723"/>
                  <a:gd name="T81" fmla="*/ 1010 h 2084"/>
                  <a:gd name="T82" fmla="*/ 2528 w 2723"/>
                  <a:gd name="T83" fmla="*/ 856 h 2084"/>
                  <a:gd name="T84" fmla="*/ 2652 w 2723"/>
                  <a:gd name="T85" fmla="*/ 743 h 2084"/>
                  <a:gd name="T86" fmla="*/ 2699 w 2723"/>
                  <a:gd name="T87" fmla="*/ 588 h 2084"/>
                  <a:gd name="T88" fmla="*/ 2658 w 2723"/>
                  <a:gd name="T89" fmla="*/ 513 h 2084"/>
                  <a:gd name="T90" fmla="*/ 2569 w 2723"/>
                  <a:gd name="T91" fmla="*/ 613 h 2084"/>
                  <a:gd name="T92" fmla="*/ 2351 w 2723"/>
                  <a:gd name="T93" fmla="*/ 613 h 2084"/>
                  <a:gd name="T94" fmla="*/ 2226 w 2723"/>
                  <a:gd name="T95" fmla="*/ 642 h 2084"/>
                  <a:gd name="T96" fmla="*/ 2142 w 2723"/>
                  <a:gd name="T97" fmla="*/ 615 h 2084"/>
                  <a:gd name="T98" fmla="*/ 2035 w 2723"/>
                  <a:gd name="T99" fmla="*/ 543 h 2084"/>
                  <a:gd name="T100" fmla="*/ 1875 w 2723"/>
                  <a:gd name="T101" fmla="*/ 624 h 2084"/>
                  <a:gd name="T102" fmla="*/ 1662 w 2723"/>
                  <a:gd name="T103" fmla="*/ 518 h 2084"/>
                  <a:gd name="T104" fmla="*/ 1503 w 2723"/>
                  <a:gd name="T105" fmla="*/ 495 h 2084"/>
                  <a:gd name="T106" fmla="*/ 1353 w 2723"/>
                  <a:gd name="T107" fmla="*/ 525 h 2084"/>
                  <a:gd name="T108" fmla="*/ 1169 w 2723"/>
                  <a:gd name="T109" fmla="*/ 432 h 2084"/>
                  <a:gd name="T110" fmla="*/ 1036 w 2723"/>
                  <a:gd name="T111" fmla="*/ 416 h 2084"/>
                  <a:gd name="T112" fmla="*/ 888 w 2723"/>
                  <a:gd name="T113" fmla="*/ 327 h 2084"/>
                  <a:gd name="T114" fmla="*/ 713 w 2723"/>
                  <a:gd name="T115" fmla="*/ 279 h 2084"/>
                  <a:gd name="T116" fmla="*/ 598 w 2723"/>
                  <a:gd name="T117" fmla="*/ 97 h 2084"/>
                  <a:gd name="T118" fmla="*/ 455 w 2723"/>
                  <a:gd name="T119" fmla="*/ 19 h 2084"/>
                  <a:gd name="T120" fmla="*/ 265 w 2723"/>
                  <a:gd name="T121" fmla="*/ 73 h 2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23" h="2084">
                    <a:moveTo>
                      <a:pt x="272" y="165"/>
                    </a:moveTo>
                    <a:lnTo>
                      <a:pt x="272" y="172"/>
                    </a:lnTo>
                    <a:lnTo>
                      <a:pt x="273" y="179"/>
                    </a:lnTo>
                    <a:lnTo>
                      <a:pt x="275" y="186"/>
                    </a:lnTo>
                    <a:lnTo>
                      <a:pt x="278" y="191"/>
                    </a:lnTo>
                    <a:lnTo>
                      <a:pt x="283" y="204"/>
                    </a:lnTo>
                    <a:lnTo>
                      <a:pt x="291" y="216"/>
                    </a:lnTo>
                    <a:lnTo>
                      <a:pt x="298" y="228"/>
                    </a:lnTo>
                    <a:lnTo>
                      <a:pt x="304" y="240"/>
                    </a:lnTo>
                    <a:lnTo>
                      <a:pt x="306" y="246"/>
                    </a:lnTo>
                    <a:lnTo>
                      <a:pt x="307" y="253"/>
                    </a:lnTo>
                    <a:lnTo>
                      <a:pt x="307" y="260"/>
                    </a:lnTo>
                    <a:lnTo>
                      <a:pt x="306" y="267"/>
                    </a:lnTo>
                    <a:lnTo>
                      <a:pt x="305" y="275"/>
                    </a:lnTo>
                    <a:lnTo>
                      <a:pt x="305" y="280"/>
                    </a:lnTo>
                    <a:lnTo>
                      <a:pt x="306" y="285"/>
                    </a:lnTo>
                    <a:lnTo>
                      <a:pt x="310" y="289"/>
                    </a:lnTo>
                    <a:lnTo>
                      <a:pt x="312" y="292"/>
                    </a:lnTo>
                    <a:lnTo>
                      <a:pt x="316" y="294"/>
                    </a:lnTo>
                    <a:lnTo>
                      <a:pt x="320" y="296"/>
                    </a:lnTo>
                    <a:lnTo>
                      <a:pt x="326" y="298"/>
                    </a:lnTo>
                    <a:lnTo>
                      <a:pt x="335" y="302"/>
                    </a:lnTo>
                    <a:lnTo>
                      <a:pt x="345" y="306"/>
                    </a:lnTo>
                    <a:lnTo>
                      <a:pt x="349" y="310"/>
                    </a:lnTo>
                    <a:lnTo>
                      <a:pt x="353" y="314"/>
                    </a:lnTo>
                    <a:lnTo>
                      <a:pt x="355" y="320"/>
                    </a:lnTo>
                    <a:lnTo>
                      <a:pt x="357" y="327"/>
                    </a:lnTo>
                    <a:lnTo>
                      <a:pt x="360" y="339"/>
                    </a:lnTo>
                    <a:lnTo>
                      <a:pt x="360" y="353"/>
                    </a:lnTo>
                    <a:lnTo>
                      <a:pt x="359" y="368"/>
                    </a:lnTo>
                    <a:lnTo>
                      <a:pt x="357" y="382"/>
                    </a:lnTo>
                    <a:lnTo>
                      <a:pt x="359" y="395"/>
                    </a:lnTo>
                    <a:lnTo>
                      <a:pt x="361" y="409"/>
                    </a:lnTo>
                    <a:lnTo>
                      <a:pt x="364" y="415"/>
                    </a:lnTo>
                    <a:lnTo>
                      <a:pt x="368" y="420"/>
                    </a:lnTo>
                    <a:lnTo>
                      <a:pt x="372" y="426"/>
                    </a:lnTo>
                    <a:lnTo>
                      <a:pt x="378" y="431"/>
                    </a:lnTo>
                    <a:lnTo>
                      <a:pt x="385" y="435"/>
                    </a:lnTo>
                    <a:lnTo>
                      <a:pt x="393" y="439"/>
                    </a:lnTo>
                    <a:lnTo>
                      <a:pt x="401" y="441"/>
                    </a:lnTo>
                    <a:lnTo>
                      <a:pt x="409" y="442"/>
                    </a:lnTo>
                    <a:lnTo>
                      <a:pt x="426" y="443"/>
                    </a:lnTo>
                    <a:lnTo>
                      <a:pt x="443" y="442"/>
                    </a:lnTo>
                    <a:lnTo>
                      <a:pt x="452" y="441"/>
                    </a:lnTo>
                    <a:lnTo>
                      <a:pt x="461" y="441"/>
                    </a:lnTo>
                    <a:lnTo>
                      <a:pt x="470" y="441"/>
                    </a:lnTo>
                    <a:lnTo>
                      <a:pt x="479" y="442"/>
                    </a:lnTo>
                    <a:lnTo>
                      <a:pt x="479" y="462"/>
                    </a:lnTo>
                    <a:lnTo>
                      <a:pt x="480" y="483"/>
                    </a:lnTo>
                    <a:lnTo>
                      <a:pt x="482" y="493"/>
                    </a:lnTo>
                    <a:lnTo>
                      <a:pt x="483" y="503"/>
                    </a:lnTo>
                    <a:lnTo>
                      <a:pt x="485" y="513"/>
                    </a:lnTo>
                    <a:lnTo>
                      <a:pt x="488" y="523"/>
                    </a:lnTo>
                    <a:lnTo>
                      <a:pt x="493" y="523"/>
                    </a:lnTo>
                    <a:lnTo>
                      <a:pt x="498" y="524"/>
                    </a:lnTo>
                    <a:lnTo>
                      <a:pt x="502" y="526"/>
                    </a:lnTo>
                    <a:lnTo>
                      <a:pt x="505" y="529"/>
                    </a:lnTo>
                    <a:lnTo>
                      <a:pt x="508" y="532"/>
                    </a:lnTo>
                    <a:lnTo>
                      <a:pt x="509" y="535"/>
                    </a:lnTo>
                    <a:lnTo>
                      <a:pt x="510" y="540"/>
                    </a:lnTo>
                    <a:lnTo>
                      <a:pt x="511" y="546"/>
                    </a:lnTo>
                    <a:lnTo>
                      <a:pt x="518" y="546"/>
                    </a:lnTo>
                    <a:lnTo>
                      <a:pt x="526" y="544"/>
                    </a:lnTo>
                    <a:lnTo>
                      <a:pt x="536" y="544"/>
                    </a:lnTo>
                    <a:lnTo>
                      <a:pt x="546" y="544"/>
                    </a:lnTo>
                    <a:lnTo>
                      <a:pt x="552" y="546"/>
                    </a:lnTo>
                    <a:lnTo>
                      <a:pt x="557" y="547"/>
                    </a:lnTo>
                    <a:lnTo>
                      <a:pt x="561" y="549"/>
                    </a:lnTo>
                    <a:lnTo>
                      <a:pt x="565" y="552"/>
                    </a:lnTo>
                    <a:lnTo>
                      <a:pt x="567" y="557"/>
                    </a:lnTo>
                    <a:lnTo>
                      <a:pt x="569" y="560"/>
                    </a:lnTo>
                    <a:lnTo>
                      <a:pt x="572" y="564"/>
                    </a:lnTo>
                    <a:lnTo>
                      <a:pt x="572" y="567"/>
                    </a:lnTo>
                    <a:lnTo>
                      <a:pt x="573" y="570"/>
                    </a:lnTo>
                    <a:lnTo>
                      <a:pt x="572" y="573"/>
                    </a:lnTo>
                    <a:lnTo>
                      <a:pt x="570" y="575"/>
                    </a:lnTo>
                    <a:lnTo>
                      <a:pt x="569" y="577"/>
                    </a:lnTo>
                    <a:lnTo>
                      <a:pt x="565" y="582"/>
                    </a:lnTo>
                    <a:lnTo>
                      <a:pt x="559" y="587"/>
                    </a:lnTo>
                    <a:lnTo>
                      <a:pt x="552" y="589"/>
                    </a:lnTo>
                    <a:lnTo>
                      <a:pt x="544" y="591"/>
                    </a:lnTo>
                    <a:lnTo>
                      <a:pt x="529" y="592"/>
                    </a:lnTo>
                    <a:lnTo>
                      <a:pt x="513" y="593"/>
                    </a:lnTo>
                    <a:lnTo>
                      <a:pt x="498" y="592"/>
                    </a:lnTo>
                    <a:lnTo>
                      <a:pt x="482" y="591"/>
                    </a:lnTo>
                    <a:lnTo>
                      <a:pt x="462" y="590"/>
                    </a:lnTo>
                    <a:lnTo>
                      <a:pt x="443" y="590"/>
                    </a:lnTo>
                    <a:lnTo>
                      <a:pt x="433" y="591"/>
                    </a:lnTo>
                    <a:lnTo>
                      <a:pt x="423" y="591"/>
                    </a:lnTo>
                    <a:lnTo>
                      <a:pt x="413" y="593"/>
                    </a:lnTo>
                    <a:lnTo>
                      <a:pt x="404" y="596"/>
                    </a:lnTo>
                    <a:lnTo>
                      <a:pt x="398" y="598"/>
                    </a:lnTo>
                    <a:lnTo>
                      <a:pt x="393" y="601"/>
                    </a:lnTo>
                    <a:lnTo>
                      <a:pt x="389" y="604"/>
                    </a:lnTo>
                    <a:lnTo>
                      <a:pt x="386" y="606"/>
                    </a:lnTo>
                    <a:lnTo>
                      <a:pt x="381" y="613"/>
                    </a:lnTo>
                    <a:lnTo>
                      <a:pt x="377" y="618"/>
                    </a:lnTo>
                    <a:lnTo>
                      <a:pt x="373" y="623"/>
                    </a:lnTo>
                    <a:lnTo>
                      <a:pt x="367" y="629"/>
                    </a:lnTo>
                    <a:lnTo>
                      <a:pt x="363" y="630"/>
                    </a:lnTo>
                    <a:lnTo>
                      <a:pt x="359" y="632"/>
                    </a:lnTo>
                    <a:lnTo>
                      <a:pt x="353" y="633"/>
                    </a:lnTo>
                    <a:lnTo>
                      <a:pt x="345" y="634"/>
                    </a:lnTo>
                    <a:lnTo>
                      <a:pt x="338" y="634"/>
                    </a:lnTo>
                    <a:lnTo>
                      <a:pt x="331" y="637"/>
                    </a:lnTo>
                    <a:lnTo>
                      <a:pt x="326" y="639"/>
                    </a:lnTo>
                    <a:lnTo>
                      <a:pt x="321" y="641"/>
                    </a:lnTo>
                    <a:lnTo>
                      <a:pt x="316" y="645"/>
                    </a:lnTo>
                    <a:lnTo>
                      <a:pt x="314" y="648"/>
                    </a:lnTo>
                    <a:lnTo>
                      <a:pt x="311" y="653"/>
                    </a:lnTo>
                    <a:lnTo>
                      <a:pt x="310" y="657"/>
                    </a:lnTo>
                    <a:lnTo>
                      <a:pt x="308" y="662"/>
                    </a:lnTo>
                    <a:lnTo>
                      <a:pt x="307" y="666"/>
                    </a:lnTo>
                    <a:lnTo>
                      <a:pt x="307" y="672"/>
                    </a:lnTo>
                    <a:lnTo>
                      <a:pt x="308" y="678"/>
                    </a:lnTo>
                    <a:lnTo>
                      <a:pt x="312" y="689"/>
                    </a:lnTo>
                    <a:lnTo>
                      <a:pt x="316" y="702"/>
                    </a:lnTo>
                    <a:lnTo>
                      <a:pt x="328" y="703"/>
                    </a:lnTo>
                    <a:lnTo>
                      <a:pt x="338" y="705"/>
                    </a:lnTo>
                    <a:lnTo>
                      <a:pt x="348" y="708"/>
                    </a:lnTo>
                    <a:lnTo>
                      <a:pt x="359" y="713"/>
                    </a:lnTo>
                    <a:lnTo>
                      <a:pt x="369" y="716"/>
                    </a:lnTo>
                    <a:lnTo>
                      <a:pt x="378" y="720"/>
                    </a:lnTo>
                    <a:lnTo>
                      <a:pt x="388" y="722"/>
                    </a:lnTo>
                    <a:lnTo>
                      <a:pt x="398" y="723"/>
                    </a:lnTo>
                    <a:lnTo>
                      <a:pt x="413" y="724"/>
                    </a:lnTo>
                    <a:lnTo>
                      <a:pt x="427" y="726"/>
                    </a:lnTo>
                    <a:lnTo>
                      <a:pt x="433" y="728"/>
                    </a:lnTo>
                    <a:lnTo>
                      <a:pt x="437" y="731"/>
                    </a:lnTo>
                    <a:lnTo>
                      <a:pt x="441" y="736"/>
                    </a:lnTo>
                    <a:lnTo>
                      <a:pt x="444" y="744"/>
                    </a:lnTo>
                    <a:lnTo>
                      <a:pt x="449" y="757"/>
                    </a:lnTo>
                    <a:lnTo>
                      <a:pt x="454" y="773"/>
                    </a:lnTo>
                    <a:lnTo>
                      <a:pt x="455" y="782"/>
                    </a:lnTo>
                    <a:lnTo>
                      <a:pt x="455" y="790"/>
                    </a:lnTo>
                    <a:lnTo>
                      <a:pt x="454" y="794"/>
                    </a:lnTo>
                    <a:lnTo>
                      <a:pt x="453" y="797"/>
                    </a:lnTo>
                    <a:lnTo>
                      <a:pt x="451" y="800"/>
                    </a:lnTo>
                    <a:lnTo>
                      <a:pt x="449" y="803"/>
                    </a:lnTo>
                    <a:lnTo>
                      <a:pt x="439" y="810"/>
                    </a:lnTo>
                    <a:lnTo>
                      <a:pt x="428" y="815"/>
                    </a:lnTo>
                    <a:lnTo>
                      <a:pt x="417" y="821"/>
                    </a:lnTo>
                    <a:lnTo>
                      <a:pt x="404" y="826"/>
                    </a:lnTo>
                    <a:lnTo>
                      <a:pt x="392" y="829"/>
                    </a:lnTo>
                    <a:lnTo>
                      <a:pt x="379" y="833"/>
                    </a:lnTo>
                    <a:lnTo>
                      <a:pt x="367" y="834"/>
                    </a:lnTo>
                    <a:lnTo>
                      <a:pt x="355" y="834"/>
                    </a:lnTo>
                    <a:lnTo>
                      <a:pt x="359" y="842"/>
                    </a:lnTo>
                    <a:lnTo>
                      <a:pt x="362" y="849"/>
                    </a:lnTo>
                    <a:lnTo>
                      <a:pt x="367" y="854"/>
                    </a:lnTo>
                    <a:lnTo>
                      <a:pt x="371" y="861"/>
                    </a:lnTo>
                    <a:lnTo>
                      <a:pt x="383" y="871"/>
                    </a:lnTo>
                    <a:lnTo>
                      <a:pt x="393" y="880"/>
                    </a:lnTo>
                    <a:lnTo>
                      <a:pt x="405" y="889"/>
                    </a:lnTo>
                    <a:lnTo>
                      <a:pt x="416" y="900"/>
                    </a:lnTo>
                    <a:lnTo>
                      <a:pt x="427" y="910"/>
                    </a:lnTo>
                    <a:lnTo>
                      <a:pt x="436" y="923"/>
                    </a:lnTo>
                    <a:lnTo>
                      <a:pt x="439" y="929"/>
                    </a:lnTo>
                    <a:lnTo>
                      <a:pt x="441" y="935"/>
                    </a:lnTo>
                    <a:lnTo>
                      <a:pt x="443" y="942"/>
                    </a:lnTo>
                    <a:lnTo>
                      <a:pt x="444" y="949"/>
                    </a:lnTo>
                    <a:lnTo>
                      <a:pt x="445" y="954"/>
                    </a:lnTo>
                    <a:lnTo>
                      <a:pt x="447" y="961"/>
                    </a:lnTo>
                    <a:lnTo>
                      <a:pt x="452" y="967"/>
                    </a:lnTo>
                    <a:lnTo>
                      <a:pt x="458" y="971"/>
                    </a:lnTo>
                    <a:lnTo>
                      <a:pt x="468" y="978"/>
                    </a:lnTo>
                    <a:lnTo>
                      <a:pt x="478" y="984"/>
                    </a:lnTo>
                    <a:lnTo>
                      <a:pt x="490" y="990"/>
                    </a:lnTo>
                    <a:lnTo>
                      <a:pt x="500" y="994"/>
                    </a:lnTo>
                    <a:lnTo>
                      <a:pt x="521" y="1005"/>
                    </a:lnTo>
                    <a:lnTo>
                      <a:pt x="541" y="1016"/>
                    </a:lnTo>
                    <a:lnTo>
                      <a:pt x="559" y="1026"/>
                    </a:lnTo>
                    <a:lnTo>
                      <a:pt x="577" y="1038"/>
                    </a:lnTo>
                    <a:lnTo>
                      <a:pt x="597" y="1048"/>
                    </a:lnTo>
                    <a:lnTo>
                      <a:pt x="616" y="1057"/>
                    </a:lnTo>
                    <a:lnTo>
                      <a:pt x="636" y="1066"/>
                    </a:lnTo>
                    <a:lnTo>
                      <a:pt x="657" y="1072"/>
                    </a:lnTo>
                    <a:lnTo>
                      <a:pt x="668" y="1075"/>
                    </a:lnTo>
                    <a:lnTo>
                      <a:pt x="677" y="1080"/>
                    </a:lnTo>
                    <a:lnTo>
                      <a:pt x="685" y="1085"/>
                    </a:lnTo>
                    <a:lnTo>
                      <a:pt x="692" y="1092"/>
                    </a:lnTo>
                    <a:lnTo>
                      <a:pt x="698" y="1099"/>
                    </a:lnTo>
                    <a:lnTo>
                      <a:pt x="701" y="1107"/>
                    </a:lnTo>
                    <a:lnTo>
                      <a:pt x="704" y="1115"/>
                    </a:lnTo>
                    <a:lnTo>
                      <a:pt x="705" y="1122"/>
                    </a:lnTo>
                    <a:lnTo>
                      <a:pt x="704" y="1130"/>
                    </a:lnTo>
                    <a:lnTo>
                      <a:pt x="701" y="1137"/>
                    </a:lnTo>
                    <a:lnTo>
                      <a:pt x="697" y="1143"/>
                    </a:lnTo>
                    <a:lnTo>
                      <a:pt x="691" y="1149"/>
                    </a:lnTo>
                    <a:lnTo>
                      <a:pt x="683" y="1154"/>
                    </a:lnTo>
                    <a:lnTo>
                      <a:pt x="674" y="1157"/>
                    </a:lnTo>
                    <a:lnTo>
                      <a:pt x="663" y="1158"/>
                    </a:lnTo>
                    <a:lnTo>
                      <a:pt x="650" y="1158"/>
                    </a:lnTo>
                    <a:lnTo>
                      <a:pt x="638" y="1157"/>
                    </a:lnTo>
                    <a:lnTo>
                      <a:pt x="623" y="1153"/>
                    </a:lnTo>
                    <a:lnTo>
                      <a:pt x="609" y="1148"/>
                    </a:lnTo>
                    <a:lnTo>
                      <a:pt x="594" y="1145"/>
                    </a:lnTo>
                    <a:lnTo>
                      <a:pt x="580" y="1141"/>
                    </a:lnTo>
                    <a:lnTo>
                      <a:pt x="566" y="1140"/>
                    </a:lnTo>
                    <a:lnTo>
                      <a:pt x="559" y="1141"/>
                    </a:lnTo>
                    <a:lnTo>
                      <a:pt x="552" y="1143"/>
                    </a:lnTo>
                    <a:lnTo>
                      <a:pt x="545" y="1146"/>
                    </a:lnTo>
                    <a:lnTo>
                      <a:pt x="540" y="1150"/>
                    </a:lnTo>
                    <a:lnTo>
                      <a:pt x="527" y="1162"/>
                    </a:lnTo>
                    <a:lnTo>
                      <a:pt x="517" y="1172"/>
                    </a:lnTo>
                    <a:lnTo>
                      <a:pt x="511" y="1176"/>
                    </a:lnTo>
                    <a:lnTo>
                      <a:pt x="504" y="1180"/>
                    </a:lnTo>
                    <a:lnTo>
                      <a:pt x="496" y="1181"/>
                    </a:lnTo>
                    <a:lnTo>
                      <a:pt x="486" y="1181"/>
                    </a:lnTo>
                    <a:lnTo>
                      <a:pt x="486" y="1173"/>
                    </a:lnTo>
                    <a:lnTo>
                      <a:pt x="485" y="1167"/>
                    </a:lnTo>
                    <a:lnTo>
                      <a:pt x="483" y="1161"/>
                    </a:lnTo>
                    <a:lnTo>
                      <a:pt x="478" y="1156"/>
                    </a:lnTo>
                    <a:lnTo>
                      <a:pt x="474" y="1151"/>
                    </a:lnTo>
                    <a:lnTo>
                      <a:pt x="468" y="1149"/>
                    </a:lnTo>
                    <a:lnTo>
                      <a:pt x="461" y="1147"/>
                    </a:lnTo>
                    <a:lnTo>
                      <a:pt x="454" y="1145"/>
                    </a:lnTo>
                    <a:lnTo>
                      <a:pt x="447" y="1145"/>
                    </a:lnTo>
                    <a:lnTo>
                      <a:pt x="441" y="1145"/>
                    </a:lnTo>
                    <a:lnTo>
                      <a:pt x="434" y="1147"/>
                    </a:lnTo>
                    <a:lnTo>
                      <a:pt x="428" y="1149"/>
                    </a:lnTo>
                    <a:lnTo>
                      <a:pt x="423" y="1153"/>
                    </a:lnTo>
                    <a:lnTo>
                      <a:pt x="419" y="1157"/>
                    </a:lnTo>
                    <a:lnTo>
                      <a:pt x="416" y="1163"/>
                    </a:lnTo>
                    <a:lnTo>
                      <a:pt x="413" y="1170"/>
                    </a:lnTo>
                    <a:lnTo>
                      <a:pt x="411" y="1183"/>
                    </a:lnTo>
                    <a:lnTo>
                      <a:pt x="409" y="1196"/>
                    </a:lnTo>
                    <a:lnTo>
                      <a:pt x="406" y="1202"/>
                    </a:lnTo>
                    <a:lnTo>
                      <a:pt x="403" y="1207"/>
                    </a:lnTo>
                    <a:lnTo>
                      <a:pt x="398" y="1213"/>
                    </a:lnTo>
                    <a:lnTo>
                      <a:pt x="393" y="1216"/>
                    </a:lnTo>
                    <a:lnTo>
                      <a:pt x="379" y="1222"/>
                    </a:lnTo>
                    <a:lnTo>
                      <a:pt x="365" y="1227"/>
                    </a:lnTo>
                    <a:lnTo>
                      <a:pt x="359" y="1229"/>
                    </a:lnTo>
                    <a:lnTo>
                      <a:pt x="353" y="1232"/>
                    </a:lnTo>
                    <a:lnTo>
                      <a:pt x="347" y="1237"/>
                    </a:lnTo>
                    <a:lnTo>
                      <a:pt x="343" y="1243"/>
                    </a:lnTo>
                    <a:lnTo>
                      <a:pt x="335" y="1245"/>
                    </a:lnTo>
                    <a:lnTo>
                      <a:pt x="328" y="1247"/>
                    </a:lnTo>
                    <a:lnTo>
                      <a:pt x="322" y="1252"/>
                    </a:lnTo>
                    <a:lnTo>
                      <a:pt x="316" y="1255"/>
                    </a:lnTo>
                    <a:lnTo>
                      <a:pt x="311" y="1261"/>
                    </a:lnTo>
                    <a:lnTo>
                      <a:pt x="306" y="1265"/>
                    </a:lnTo>
                    <a:lnTo>
                      <a:pt x="302" y="1271"/>
                    </a:lnTo>
                    <a:lnTo>
                      <a:pt x="298" y="1278"/>
                    </a:lnTo>
                    <a:lnTo>
                      <a:pt x="285" y="1303"/>
                    </a:lnTo>
                    <a:lnTo>
                      <a:pt x="271" y="1329"/>
                    </a:lnTo>
                    <a:lnTo>
                      <a:pt x="267" y="1335"/>
                    </a:lnTo>
                    <a:lnTo>
                      <a:pt x="263" y="1339"/>
                    </a:lnTo>
                    <a:lnTo>
                      <a:pt x="258" y="1344"/>
                    </a:lnTo>
                    <a:lnTo>
                      <a:pt x="253" y="1347"/>
                    </a:lnTo>
                    <a:lnTo>
                      <a:pt x="241" y="1354"/>
                    </a:lnTo>
                    <a:lnTo>
                      <a:pt x="230" y="1360"/>
                    </a:lnTo>
                    <a:lnTo>
                      <a:pt x="204" y="1369"/>
                    </a:lnTo>
                    <a:lnTo>
                      <a:pt x="181" y="1379"/>
                    </a:lnTo>
                    <a:lnTo>
                      <a:pt x="152" y="1397"/>
                    </a:lnTo>
                    <a:lnTo>
                      <a:pt x="129" y="1414"/>
                    </a:lnTo>
                    <a:lnTo>
                      <a:pt x="117" y="1422"/>
                    </a:lnTo>
                    <a:lnTo>
                      <a:pt x="104" y="1429"/>
                    </a:lnTo>
                    <a:lnTo>
                      <a:pt x="89" y="1435"/>
                    </a:lnTo>
                    <a:lnTo>
                      <a:pt x="73" y="1441"/>
                    </a:lnTo>
                    <a:lnTo>
                      <a:pt x="66" y="1443"/>
                    </a:lnTo>
                    <a:lnTo>
                      <a:pt x="59" y="1444"/>
                    </a:lnTo>
                    <a:lnTo>
                      <a:pt x="53" y="1447"/>
                    </a:lnTo>
                    <a:lnTo>
                      <a:pt x="48" y="1451"/>
                    </a:lnTo>
                    <a:lnTo>
                      <a:pt x="39" y="1459"/>
                    </a:lnTo>
                    <a:lnTo>
                      <a:pt x="31" y="1469"/>
                    </a:lnTo>
                    <a:lnTo>
                      <a:pt x="25" y="1481"/>
                    </a:lnTo>
                    <a:lnTo>
                      <a:pt x="19" y="1492"/>
                    </a:lnTo>
                    <a:lnTo>
                      <a:pt x="15" y="1504"/>
                    </a:lnTo>
                    <a:lnTo>
                      <a:pt x="10" y="1517"/>
                    </a:lnTo>
                    <a:lnTo>
                      <a:pt x="6" y="1534"/>
                    </a:lnTo>
                    <a:lnTo>
                      <a:pt x="2" y="1551"/>
                    </a:lnTo>
                    <a:lnTo>
                      <a:pt x="0" y="1567"/>
                    </a:lnTo>
                    <a:lnTo>
                      <a:pt x="0" y="1583"/>
                    </a:lnTo>
                    <a:lnTo>
                      <a:pt x="1" y="1599"/>
                    </a:lnTo>
                    <a:lnTo>
                      <a:pt x="4" y="1615"/>
                    </a:lnTo>
                    <a:lnTo>
                      <a:pt x="9" y="1631"/>
                    </a:lnTo>
                    <a:lnTo>
                      <a:pt x="16" y="1647"/>
                    </a:lnTo>
                    <a:lnTo>
                      <a:pt x="22" y="1662"/>
                    </a:lnTo>
                    <a:lnTo>
                      <a:pt x="25" y="1676"/>
                    </a:lnTo>
                    <a:lnTo>
                      <a:pt x="28" y="1692"/>
                    </a:lnTo>
                    <a:lnTo>
                      <a:pt x="31" y="1706"/>
                    </a:lnTo>
                    <a:lnTo>
                      <a:pt x="35" y="1721"/>
                    </a:lnTo>
                    <a:lnTo>
                      <a:pt x="41" y="1733"/>
                    </a:lnTo>
                    <a:lnTo>
                      <a:pt x="45" y="1740"/>
                    </a:lnTo>
                    <a:lnTo>
                      <a:pt x="50" y="1746"/>
                    </a:lnTo>
                    <a:lnTo>
                      <a:pt x="57" y="1752"/>
                    </a:lnTo>
                    <a:lnTo>
                      <a:pt x="64" y="1757"/>
                    </a:lnTo>
                    <a:lnTo>
                      <a:pt x="77" y="1766"/>
                    </a:lnTo>
                    <a:lnTo>
                      <a:pt x="89" y="1775"/>
                    </a:lnTo>
                    <a:lnTo>
                      <a:pt x="99" y="1785"/>
                    </a:lnTo>
                    <a:lnTo>
                      <a:pt x="108" y="1795"/>
                    </a:lnTo>
                    <a:lnTo>
                      <a:pt x="111" y="1800"/>
                    </a:lnTo>
                    <a:lnTo>
                      <a:pt x="115" y="1806"/>
                    </a:lnTo>
                    <a:lnTo>
                      <a:pt x="118" y="1813"/>
                    </a:lnTo>
                    <a:lnTo>
                      <a:pt x="121" y="1820"/>
                    </a:lnTo>
                    <a:lnTo>
                      <a:pt x="122" y="1827"/>
                    </a:lnTo>
                    <a:lnTo>
                      <a:pt x="123" y="1835"/>
                    </a:lnTo>
                    <a:lnTo>
                      <a:pt x="124" y="1843"/>
                    </a:lnTo>
                    <a:lnTo>
                      <a:pt x="124" y="1852"/>
                    </a:lnTo>
                    <a:lnTo>
                      <a:pt x="124" y="1859"/>
                    </a:lnTo>
                    <a:lnTo>
                      <a:pt x="123" y="1865"/>
                    </a:lnTo>
                    <a:lnTo>
                      <a:pt x="121" y="1872"/>
                    </a:lnTo>
                    <a:lnTo>
                      <a:pt x="118" y="1878"/>
                    </a:lnTo>
                    <a:lnTo>
                      <a:pt x="115" y="1884"/>
                    </a:lnTo>
                    <a:lnTo>
                      <a:pt x="111" y="1888"/>
                    </a:lnTo>
                    <a:lnTo>
                      <a:pt x="108" y="1893"/>
                    </a:lnTo>
                    <a:lnTo>
                      <a:pt x="104" y="1896"/>
                    </a:lnTo>
                    <a:lnTo>
                      <a:pt x="93" y="1903"/>
                    </a:lnTo>
                    <a:lnTo>
                      <a:pt x="82" y="1909"/>
                    </a:lnTo>
                    <a:lnTo>
                      <a:pt x="69" y="1912"/>
                    </a:lnTo>
                    <a:lnTo>
                      <a:pt x="56" y="1914"/>
                    </a:lnTo>
                    <a:lnTo>
                      <a:pt x="56" y="1918"/>
                    </a:lnTo>
                    <a:lnTo>
                      <a:pt x="56" y="1921"/>
                    </a:lnTo>
                    <a:lnTo>
                      <a:pt x="72" y="1925"/>
                    </a:lnTo>
                    <a:lnTo>
                      <a:pt x="86" y="1928"/>
                    </a:lnTo>
                    <a:lnTo>
                      <a:pt x="99" y="1931"/>
                    </a:lnTo>
                    <a:lnTo>
                      <a:pt x="108" y="1935"/>
                    </a:lnTo>
                    <a:lnTo>
                      <a:pt x="116" y="1939"/>
                    </a:lnTo>
                    <a:lnTo>
                      <a:pt x="124" y="1944"/>
                    </a:lnTo>
                    <a:lnTo>
                      <a:pt x="132" y="1946"/>
                    </a:lnTo>
                    <a:lnTo>
                      <a:pt x="141" y="1950"/>
                    </a:lnTo>
                    <a:lnTo>
                      <a:pt x="159" y="1953"/>
                    </a:lnTo>
                    <a:lnTo>
                      <a:pt x="178" y="1955"/>
                    </a:lnTo>
                    <a:lnTo>
                      <a:pt x="198" y="1957"/>
                    </a:lnTo>
                    <a:lnTo>
                      <a:pt x="217" y="1958"/>
                    </a:lnTo>
                    <a:lnTo>
                      <a:pt x="237" y="1957"/>
                    </a:lnTo>
                    <a:lnTo>
                      <a:pt x="257" y="1957"/>
                    </a:lnTo>
                    <a:lnTo>
                      <a:pt x="270" y="1955"/>
                    </a:lnTo>
                    <a:lnTo>
                      <a:pt x="282" y="1955"/>
                    </a:lnTo>
                    <a:lnTo>
                      <a:pt x="295" y="1955"/>
                    </a:lnTo>
                    <a:lnTo>
                      <a:pt x="306" y="1955"/>
                    </a:lnTo>
                    <a:lnTo>
                      <a:pt x="327" y="1957"/>
                    </a:lnTo>
                    <a:lnTo>
                      <a:pt x="346" y="1957"/>
                    </a:lnTo>
                    <a:lnTo>
                      <a:pt x="354" y="1957"/>
                    </a:lnTo>
                    <a:lnTo>
                      <a:pt x="362" y="1955"/>
                    </a:lnTo>
                    <a:lnTo>
                      <a:pt x="369" y="1954"/>
                    </a:lnTo>
                    <a:lnTo>
                      <a:pt x="376" y="1953"/>
                    </a:lnTo>
                    <a:lnTo>
                      <a:pt x="381" y="1950"/>
                    </a:lnTo>
                    <a:lnTo>
                      <a:pt x="386" y="1946"/>
                    </a:lnTo>
                    <a:lnTo>
                      <a:pt x="390" y="1942"/>
                    </a:lnTo>
                    <a:lnTo>
                      <a:pt x="394" y="1936"/>
                    </a:lnTo>
                    <a:lnTo>
                      <a:pt x="397" y="1929"/>
                    </a:lnTo>
                    <a:lnTo>
                      <a:pt x="400" y="1921"/>
                    </a:lnTo>
                    <a:lnTo>
                      <a:pt x="402" y="1911"/>
                    </a:lnTo>
                    <a:lnTo>
                      <a:pt x="403" y="1900"/>
                    </a:lnTo>
                    <a:lnTo>
                      <a:pt x="411" y="1900"/>
                    </a:lnTo>
                    <a:lnTo>
                      <a:pt x="419" y="1901"/>
                    </a:lnTo>
                    <a:lnTo>
                      <a:pt x="427" y="1902"/>
                    </a:lnTo>
                    <a:lnTo>
                      <a:pt x="434" y="1905"/>
                    </a:lnTo>
                    <a:lnTo>
                      <a:pt x="439" y="1908"/>
                    </a:lnTo>
                    <a:lnTo>
                      <a:pt x="445" y="1911"/>
                    </a:lnTo>
                    <a:lnTo>
                      <a:pt x="450" y="1916"/>
                    </a:lnTo>
                    <a:lnTo>
                      <a:pt x="454" y="1920"/>
                    </a:lnTo>
                    <a:lnTo>
                      <a:pt x="462" y="1931"/>
                    </a:lnTo>
                    <a:lnTo>
                      <a:pt x="470" y="1943"/>
                    </a:lnTo>
                    <a:lnTo>
                      <a:pt x="477" y="1955"/>
                    </a:lnTo>
                    <a:lnTo>
                      <a:pt x="483" y="1968"/>
                    </a:lnTo>
                    <a:lnTo>
                      <a:pt x="487" y="1975"/>
                    </a:lnTo>
                    <a:lnTo>
                      <a:pt x="493" y="1978"/>
                    </a:lnTo>
                    <a:lnTo>
                      <a:pt x="498" y="1982"/>
                    </a:lnTo>
                    <a:lnTo>
                      <a:pt x="503" y="1983"/>
                    </a:lnTo>
                    <a:lnTo>
                      <a:pt x="509" y="1983"/>
                    </a:lnTo>
                    <a:lnTo>
                      <a:pt x="516" y="1982"/>
                    </a:lnTo>
                    <a:lnTo>
                      <a:pt x="521" y="1979"/>
                    </a:lnTo>
                    <a:lnTo>
                      <a:pt x="528" y="1976"/>
                    </a:lnTo>
                    <a:lnTo>
                      <a:pt x="553" y="1961"/>
                    </a:lnTo>
                    <a:lnTo>
                      <a:pt x="576" y="1950"/>
                    </a:lnTo>
                    <a:lnTo>
                      <a:pt x="585" y="1949"/>
                    </a:lnTo>
                    <a:lnTo>
                      <a:pt x="593" y="1949"/>
                    </a:lnTo>
                    <a:lnTo>
                      <a:pt x="600" y="1950"/>
                    </a:lnTo>
                    <a:lnTo>
                      <a:pt x="606" y="1952"/>
                    </a:lnTo>
                    <a:lnTo>
                      <a:pt x="609" y="1957"/>
                    </a:lnTo>
                    <a:lnTo>
                      <a:pt x="614" y="1961"/>
                    </a:lnTo>
                    <a:lnTo>
                      <a:pt x="616" y="1967"/>
                    </a:lnTo>
                    <a:lnTo>
                      <a:pt x="618" y="1972"/>
                    </a:lnTo>
                    <a:lnTo>
                      <a:pt x="622" y="2002"/>
                    </a:lnTo>
                    <a:lnTo>
                      <a:pt x="624" y="2028"/>
                    </a:lnTo>
                    <a:lnTo>
                      <a:pt x="626" y="2038"/>
                    </a:lnTo>
                    <a:lnTo>
                      <a:pt x="630" y="2048"/>
                    </a:lnTo>
                    <a:lnTo>
                      <a:pt x="635" y="2054"/>
                    </a:lnTo>
                    <a:lnTo>
                      <a:pt x="642" y="2061"/>
                    </a:lnTo>
                    <a:lnTo>
                      <a:pt x="649" y="2067"/>
                    </a:lnTo>
                    <a:lnTo>
                      <a:pt x="657" y="2072"/>
                    </a:lnTo>
                    <a:lnTo>
                      <a:pt x="666" y="2075"/>
                    </a:lnTo>
                    <a:lnTo>
                      <a:pt x="676" y="2078"/>
                    </a:lnTo>
                    <a:lnTo>
                      <a:pt x="697" y="2083"/>
                    </a:lnTo>
                    <a:lnTo>
                      <a:pt x="718" y="2084"/>
                    </a:lnTo>
                    <a:lnTo>
                      <a:pt x="739" y="2084"/>
                    </a:lnTo>
                    <a:lnTo>
                      <a:pt x="756" y="2084"/>
                    </a:lnTo>
                    <a:lnTo>
                      <a:pt x="759" y="2070"/>
                    </a:lnTo>
                    <a:lnTo>
                      <a:pt x="761" y="2057"/>
                    </a:lnTo>
                    <a:lnTo>
                      <a:pt x="761" y="2042"/>
                    </a:lnTo>
                    <a:lnTo>
                      <a:pt x="761" y="2028"/>
                    </a:lnTo>
                    <a:lnTo>
                      <a:pt x="769" y="2028"/>
                    </a:lnTo>
                    <a:lnTo>
                      <a:pt x="775" y="2028"/>
                    </a:lnTo>
                    <a:lnTo>
                      <a:pt x="791" y="2028"/>
                    </a:lnTo>
                    <a:lnTo>
                      <a:pt x="806" y="2026"/>
                    </a:lnTo>
                    <a:lnTo>
                      <a:pt x="813" y="2024"/>
                    </a:lnTo>
                    <a:lnTo>
                      <a:pt x="819" y="2020"/>
                    </a:lnTo>
                    <a:lnTo>
                      <a:pt x="824" y="2016"/>
                    </a:lnTo>
                    <a:lnTo>
                      <a:pt x="829" y="2009"/>
                    </a:lnTo>
                    <a:lnTo>
                      <a:pt x="837" y="1993"/>
                    </a:lnTo>
                    <a:lnTo>
                      <a:pt x="841" y="1977"/>
                    </a:lnTo>
                    <a:lnTo>
                      <a:pt x="845" y="1970"/>
                    </a:lnTo>
                    <a:lnTo>
                      <a:pt x="851" y="1964"/>
                    </a:lnTo>
                    <a:lnTo>
                      <a:pt x="854" y="1962"/>
                    </a:lnTo>
                    <a:lnTo>
                      <a:pt x="858" y="1961"/>
                    </a:lnTo>
                    <a:lnTo>
                      <a:pt x="863" y="1959"/>
                    </a:lnTo>
                    <a:lnTo>
                      <a:pt x="869" y="1958"/>
                    </a:lnTo>
                    <a:lnTo>
                      <a:pt x="877" y="1958"/>
                    </a:lnTo>
                    <a:lnTo>
                      <a:pt x="884" y="1959"/>
                    </a:lnTo>
                    <a:lnTo>
                      <a:pt x="890" y="1961"/>
                    </a:lnTo>
                    <a:lnTo>
                      <a:pt x="896" y="1964"/>
                    </a:lnTo>
                    <a:lnTo>
                      <a:pt x="901" y="1969"/>
                    </a:lnTo>
                    <a:lnTo>
                      <a:pt x="905" y="1975"/>
                    </a:lnTo>
                    <a:lnTo>
                      <a:pt x="910" y="1980"/>
                    </a:lnTo>
                    <a:lnTo>
                      <a:pt x="914" y="1987"/>
                    </a:lnTo>
                    <a:lnTo>
                      <a:pt x="922" y="2001"/>
                    </a:lnTo>
                    <a:lnTo>
                      <a:pt x="931" y="2015"/>
                    </a:lnTo>
                    <a:lnTo>
                      <a:pt x="937" y="2020"/>
                    </a:lnTo>
                    <a:lnTo>
                      <a:pt x="943" y="2026"/>
                    </a:lnTo>
                    <a:lnTo>
                      <a:pt x="948" y="2031"/>
                    </a:lnTo>
                    <a:lnTo>
                      <a:pt x="955" y="2034"/>
                    </a:lnTo>
                    <a:lnTo>
                      <a:pt x="966" y="2038"/>
                    </a:lnTo>
                    <a:lnTo>
                      <a:pt x="978" y="2043"/>
                    </a:lnTo>
                    <a:lnTo>
                      <a:pt x="984" y="2044"/>
                    </a:lnTo>
                    <a:lnTo>
                      <a:pt x="989" y="2045"/>
                    </a:lnTo>
                    <a:lnTo>
                      <a:pt x="995" y="2044"/>
                    </a:lnTo>
                    <a:lnTo>
                      <a:pt x="1002" y="2043"/>
                    </a:lnTo>
                    <a:lnTo>
                      <a:pt x="1018" y="2027"/>
                    </a:lnTo>
                    <a:lnTo>
                      <a:pt x="1035" y="2009"/>
                    </a:lnTo>
                    <a:lnTo>
                      <a:pt x="1060" y="2005"/>
                    </a:lnTo>
                    <a:lnTo>
                      <a:pt x="1089" y="2002"/>
                    </a:lnTo>
                    <a:lnTo>
                      <a:pt x="1094" y="2000"/>
                    </a:lnTo>
                    <a:lnTo>
                      <a:pt x="1100" y="1997"/>
                    </a:lnTo>
                    <a:lnTo>
                      <a:pt x="1106" y="1995"/>
                    </a:lnTo>
                    <a:lnTo>
                      <a:pt x="1109" y="1991"/>
                    </a:lnTo>
                    <a:lnTo>
                      <a:pt x="1112" y="1986"/>
                    </a:lnTo>
                    <a:lnTo>
                      <a:pt x="1115" y="1980"/>
                    </a:lnTo>
                    <a:lnTo>
                      <a:pt x="1116" y="1974"/>
                    </a:lnTo>
                    <a:lnTo>
                      <a:pt x="1115" y="1966"/>
                    </a:lnTo>
                    <a:lnTo>
                      <a:pt x="1124" y="1960"/>
                    </a:lnTo>
                    <a:lnTo>
                      <a:pt x="1132" y="1957"/>
                    </a:lnTo>
                    <a:lnTo>
                      <a:pt x="1140" y="1953"/>
                    </a:lnTo>
                    <a:lnTo>
                      <a:pt x="1149" y="1951"/>
                    </a:lnTo>
                    <a:lnTo>
                      <a:pt x="1166" y="1947"/>
                    </a:lnTo>
                    <a:lnTo>
                      <a:pt x="1183" y="1946"/>
                    </a:lnTo>
                    <a:lnTo>
                      <a:pt x="1200" y="1945"/>
                    </a:lnTo>
                    <a:lnTo>
                      <a:pt x="1217" y="1945"/>
                    </a:lnTo>
                    <a:lnTo>
                      <a:pt x="1235" y="1943"/>
                    </a:lnTo>
                    <a:lnTo>
                      <a:pt x="1252" y="1939"/>
                    </a:lnTo>
                    <a:lnTo>
                      <a:pt x="1257" y="1938"/>
                    </a:lnTo>
                    <a:lnTo>
                      <a:pt x="1260" y="1935"/>
                    </a:lnTo>
                    <a:lnTo>
                      <a:pt x="1264" y="1930"/>
                    </a:lnTo>
                    <a:lnTo>
                      <a:pt x="1266" y="1926"/>
                    </a:lnTo>
                    <a:lnTo>
                      <a:pt x="1271" y="1916"/>
                    </a:lnTo>
                    <a:lnTo>
                      <a:pt x="1273" y="1906"/>
                    </a:lnTo>
                    <a:lnTo>
                      <a:pt x="1275" y="1901"/>
                    </a:lnTo>
                    <a:lnTo>
                      <a:pt x="1278" y="1896"/>
                    </a:lnTo>
                    <a:lnTo>
                      <a:pt x="1280" y="1894"/>
                    </a:lnTo>
                    <a:lnTo>
                      <a:pt x="1282" y="1892"/>
                    </a:lnTo>
                    <a:lnTo>
                      <a:pt x="1291" y="1889"/>
                    </a:lnTo>
                    <a:lnTo>
                      <a:pt x="1303" y="1887"/>
                    </a:lnTo>
                    <a:lnTo>
                      <a:pt x="1313" y="1886"/>
                    </a:lnTo>
                    <a:lnTo>
                      <a:pt x="1321" y="1882"/>
                    </a:lnTo>
                    <a:lnTo>
                      <a:pt x="1324" y="1880"/>
                    </a:lnTo>
                    <a:lnTo>
                      <a:pt x="1327" y="1877"/>
                    </a:lnTo>
                    <a:lnTo>
                      <a:pt x="1329" y="1872"/>
                    </a:lnTo>
                    <a:lnTo>
                      <a:pt x="1330" y="1868"/>
                    </a:lnTo>
                    <a:lnTo>
                      <a:pt x="1332" y="1854"/>
                    </a:lnTo>
                    <a:lnTo>
                      <a:pt x="1332" y="1839"/>
                    </a:lnTo>
                    <a:lnTo>
                      <a:pt x="1333" y="1834"/>
                    </a:lnTo>
                    <a:lnTo>
                      <a:pt x="1334" y="1828"/>
                    </a:lnTo>
                    <a:lnTo>
                      <a:pt x="1338" y="1824"/>
                    </a:lnTo>
                    <a:lnTo>
                      <a:pt x="1341" y="1821"/>
                    </a:lnTo>
                    <a:lnTo>
                      <a:pt x="1345" y="1818"/>
                    </a:lnTo>
                    <a:lnTo>
                      <a:pt x="1348" y="1814"/>
                    </a:lnTo>
                    <a:lnTo>
                      <a:pt x="1352" y="1810"/>
                    </a:lnTo>
                    <a:lnTo>
                      <a:pt x="1355" y="1805"/>
                    </a:lnTo>
                    <a:lnTo>
                      <a:pt x="1356" y="1797"/>
                    </a:lnTo>
                    <a:lnTo>
                      <a:pt x="1356" y="1790"/>
                    </a:lnTo>
                    <a:lnTo>
                      <a:pt x="1355" y="1783"/>
                    </a:lnTo>
                    <a:lnTo>
                      <a:pt x="1355" y="1775"/>
                    </a:lnTo>
                    <a:lnTo>
                      <a:pt x="1354" y="1769"/>
                    </a:lnTo>
                    <a:lnTo>
                      <a:pt x="1356" y="1763"/>
                    </a:lnTo>
                    <a:lnTo>
                      <a:pt x="1357" y="1760"/>
                    </a:lnTo>
                    <a:lnTo>
                      <a:pt x="1358" y="1756"/>
                    </a:lnTo>
                    <a:lnTo>
                      <a:pt x="1362" y="1754"/>
                    </a:lnTo>
                    <a:lnTo>
                      <a:pt x="1365" y="1752"/>
                    </a:lnTo>
                    <a:lnTo>
                      <a:pt x="1372" y="1748"/>
                    </a:lnTo>
                    <a:lnTo>
                      <a:pt x="1380" y="1747"/>
                    </a:lnTo>
                    <a:lnTo>
                      <a:pt x="1388" y="1747"/>
                    </a:lnTo>
                    <a:lnTo>
                      <a:pt x="1396" y="1747"/>
                    </a:lnTo>
                    <a:lnTo>
                      <a:pt x="1413" y="1750"/>
                    </a:lnTo>
                    <a:lnTo>
                      <a:pt x="1429" y="1752"/>
                    </a:lnTo>
                    <a:lnTo>
                      <a:pt x="1429" y="1756"/>
                    </a:lnTo>
                    <a:lnTo>
                      <a:pt x="1430" y="1761"/>
                    </a:lnTo>
                    <a:lnTo>
                      <a:pt x="1431" y="1764"/>
                    </a:lnTo>
                    <a:lnTo>
                      <a:pt x="1434" y="1767"/>
                    </a:lnTo>
                    <a:lnTo>
                      <a:pt x="1438" y="1772"/>
                    </a:lnTo>
                    <a:lnTo>
                      <a:pt x="1444" y="1775"/>
                    </a:lnTo>
                    <a:lnTo>
                      <a:pt x="1452" y="1777"/>
                    </a:lnTo>
                    <a:lnTo>
                      <a:pt x="1460" y="1778"/>
                    </a:lnTo>
                    <a:lnTo>
                      <a:pt x="1469" y="1777"/>
                    </a:lnTo>
                    <a:lnTo>
                      <a:pt x="1479" y="1775"/>
                    </a:lnTo>
                    <a:lnTo>
                      <a:pt x="1518" y="1765"/>
                    </a:lnTo>
                    <a:lnTo>
                      <a:pt x="1545" y="1758"/>
                    </a:lnTo>
                    <a:lnTo>
                      <a:pt x="1550" y="1763"/>
                    </a:lnTo>
                    <a:lnTo>
                      <a:pt x="1553" y="1765"/>
                    </a:lnTo>
                    <a:lnTo>
                      <a:pt x="1555" y="1773"/>
                    </a:lnTo>
                    <a:lnTo>
                      <a:pt x="1559" y="1780"/>
                    </a:lnTo>
                    <a:lnTo>
                      <a:pt x="1563" y="1786"/>
                    </a:lnTo>
                    <a:lnTo>
                      <a:pt x="1568" y="1790"/>
                    </a:lnTo>
                    <a:lnTo>
                      <a:pt x="1579" y="1798"/>
                    </a:lnTo>
                    <a:lnTo>
                      <a:pt x="1592" y="1808"/>
                    </a:lnTo>
                    <a:lnTo>
                      <a:pt x="1595" y="1812"/>
                    </a:lnTo>
                    <a:lnTo>
                      <a:pt x="1599" y="1816"/>
                    </a:lnTo>
                    <a:lnTo>
                      <a:pt x="1601" y="1821"/>
                    </a:lnTo>
                    <a:lnTo>
                      <a:pt x="1602" y="1827"/>
                    </a:lnTo>
                    <a:lnTo>
                      <a:pt x="1603" y="1837"/>
                    </a:lnTo>
                    <a:lnTo>
                      <a:pt x="1604" y="1848"/>
                    </a:lnTo>
                    <a:lnTo>
                      <a:pt x="1602" y="1871"/>
                    </a:lnTo>
                    <a:lnTo>
                      <a:pt x="1601" y="1892"/>
                    </a:lnTo>
                    <a:lnTo>
                      <a:pt x="1611" y="1893"/>
                    </a:lnTo>
                    <a:lnTo>
                      <a:pt x="1623" y="1893"/>
                    </a:lnTo>
                    <a:lnTo>
                      <a:pt x="1633" y="1890"/>
                    </a:lnTo>
                    <a:lnTo>
                      <a:pt x="1643" y="1887"/>
                    </a:lnTo>
                    <a:lnTo>
                      <a:pt x="1652" y="1884"/>
                    </a:lnTo>
                    <a:lnTo>
                      <a:pt x="1660" y="1881"/>
                    </a:lnTo>
                    <a:lnTo>
                      <a:pt x="1668" y="1880"/>
                    </a:lnTo>
                    <a:lnTo>
                      <a:pt x="1675" y="1881"/>
                    </a:lnTo>
                    <a:lnTo>
                      <a:pt x="1678" y="1882"/>
                    </a:lnTo>
                    <a:lnTo>
                      <a:pt x="1681" y="1885"/>
                    </a:lnTo>
                    <a:lnTo>
                      <a:pt x="1683" y="1888"/>
                    </a:lnTo>
                    <a:lnTo>
                      <a:pt x="1685" y="1892"/>
                    </a:lnTo>
                    <a:lnTo>
                      <a:pt x="1687" y="1897"/>
                    </a:lnTo>
                    <a:lnTo>
                      <a:pt x="1689" y="1903"/>
                    </a:lnTo>
                    <a:lnTo>
                      <a:pt x="1690" y="1910"/>
                    </a:lnTo>
                    <a:lnTo>
                      <a:pt x="1691" y="1918"/>
                    </a:lnTo>
                    <a:lnTo>
                      <a:pt x="1690" y="1934"/>
                    </a:lnTo>
                    <a:lnTo>
                      <a:pt x="1689" y="1951"/>
                    </a:lnTo>
                    <a:lnTo>
                      <a:pt x="1689" y="1960"/>
                    </a:lnTo>
                    <a:lnTo>
                      <a:pt x="1689" y="1969"/>
                    </a:lnTo>
                    <a:lnTo>
                      <a:pt x="1690" y="1972"/>
                    </a:lnTo>
                    <a:lnTo>
                      <a:pt x="1692" y="1976"/>
                    </a:lnTo>
                    <a:lnTo>
                      <a:pt x="1693" y="1979"/>
                    </a:lnTo>
                    <a:lnTo>
                      <a:pt x="1697" y="1982"/>
                    </a:lnTo>
                    <a:lnTo>
                      <a:pt x="1701" y="1986"/>
                    </a:lnTo>
                    <a:lnTo>
                      <a:pt x="1708" y="1987"/>
                    </a:lnTo>
                    <a:lnTo>
                      <a:pt x="1715" y="1987"/>
                    </a:lnTo>
                    <a:lnTo>
                      <a:pt x="1722" y="1987"/>
                    </a:lnTo>
                    <a:lnTo>
                      <a:pt x="1731" y="1986"/>
                    </a:lnTo>
                    <a:lnTo>
                      <a:pt x="1739" y="1987"/>
                    </a:lnTo>
                    <a:lnTo>
                      <a:pt x="1742" y="1990"/>
                    </a:lnTo>
                    <a:lnTo>
                      <a:pt x="1746" y="1993"/>
                    </a:lnTo>
                    <a:lnTo>
                      <a:pt x="1748" y="1997"/>
                    </a:lnTo>
                    <a:lnTo>
                      <a:pt x="1749" y="2003"/>
                    </a:lnTo>
                    <a:lnTo>
                      <a:pt x="1759" y="2004"/>
                    </a:lnTo>
                    <a:lnTo>
                      <a:pt x="1767" y="2003"/>
                    </a:lnTo>
                    <a:lnTo>
                      <a:pt x="1774" y="2002"/>
                    </a:lnTo>
                    <a:lnTo>
                      <a:pt x="1780" y="1997"/>
                    </a:lnTo>
                    <a:lnTo>
                      <a:pt x="1784" y="1993"/>
                    </a:lnTo>
                    <a:lnTo>
                      <a:pt x="1788" y="1987"/>
                    </a:lnTo>
                    <a:lnTo>
                      <a:pt x="1791" y="1982"/>
                    </a:lnTo>
                    <a:lnTo>
                      <a:pt x="1792" y="1974"/>
                    </a:lnTo>
                    <a:lnTo>
                      <a:pt x="1797" y="1942"/>
                    </a:lnTo>
                    <a:lnTo>
                      <a:pt x="1804" y="1912"/>
                    </a:lnTo>
                    <a:lnTo>
                      <a:pt x="1806" y="1908"/>
                    </a:lnTo>
                    <a:lnTo>
                      <a:pt x="1808" y="1904"/>
                    </a:lnTo>
                    <a:lnTo>
                      <a:pt x="1812" y="1902"/>
                    </a:lnTo>
                    <a:lnTo>
                      <a:pt x="1816" y="1900"/>
                    </a:lnTo>
                    <a:lnTo>
                      <a:pt x="1823" y="1895"/>
                    </a:lnTo>
                    <a:lnTo>
                      <a:pt x="1830" y="1889"/>
                    </a:lnTo>
                    <a:lnTo>
                      <a:pt x="1832" y="1886"/>
                    </a:lnTo>
                    <a:lnTo>
                      <a:pt x="1833" y="1882"/>
                    </a:lnTo>
                    <a:lnTo>
                      <a:pt x="1833" y="1878"/>
                    </a:lnTo>
                    <a:lnTo>
                      <a:pt x="1833" y="1873"/>
                    </a:lnTo>
                    <a:lnTo>
                      <a:pt x="1834" y="1870"/>
                    </a:lnTo>
                    <a:lnTo>
                      <a:pt x="1836" y="1865"/>
                    </a:lnTo>
                    <a:lnTo>
                      <a:pt x="1838" y="1862"/>
                    </a:lnTo>
                    <a:lnTo>
                      <a:pt x="1840" y="1859"/>
                    </a:lnTo>
                    <a:lnTo>
                      <a:pt x="1846" y="1856"/>
                    </a:lnTo>
                    <a:lnTo>
                      <a:pt x="1849" y="1854"/>
                    </a:lnTo>
                    <a:lnTo>
                      <a:pt x="1854" y="1853"/>
                    </a:lnTo>
                    <a:lnTo>
                      <a:pt x="1857" y="1854"/>
                    </a:lnTo>
                    <a:lnTo>
                      <a:pt x="1862" y="1855"/>
                    </a:lnTo>
                    <a:lnTo>
                      <a:pt x="1864" y="1857"/>
                    </a:lnTo>
                    <a:lnTo>
                      <a:pt x="1867" y="1860"/>
                    </a:lnTo>
                    <a:lnTo>
                      <a:pt x="1870" y="1863"/>
                    </a:lnTo>
                    <a:lnTo>
                      <a:pt x="1874" y="1871"/>
                    </a:lnTo>
                    <a:lnTo>
                      <a:pt x="1878" y="1880"/>
                    </a:lnTo>
                    <a:lnTo>
                      <a:pt x="1879" y="1888"/>
                    </a:lnTo>
                    <a:lnTo>
                      <a:pt x="1880" y="1897"/>
                    </a:lnTo>
                    <a:lnTo>
                      <a:pt x="1886" y="1897"/>
                    </a:lnTo>
                    <a:lnTo>
                      <a:pt x="1892" y="1897"/>
                    </a:lnTo>
                    <a:lnTo>
                      <a:pt x="1898" y="1896"/>
                    </a:lnTo>
                    <a:lnTo>
                      <a:pt x="1904" y="1895"/>
                    </a:lnTo>
                    <a:lnTo>
                      <a:pt x="1911" y="1893"/>
                    </a:lnTo>
                    <a:lnTo>
                      <a:pt x="1916" y="1890"/>
                    </a:lnTo>
                    <a:lnTo>
                      <a:pt x="1922" y="1887"/>
                    </a:lnTo>
                    <a:lnTo>
                      <a:pt x="1928" y="1882"/>
                    </a:lnTo>
                    <a:lnTo>
                      <a:pt x="1932" y="1879"/>
                    </a:lnTo>
                    <a:lnTo>
                      <a:pt x="1937" y="1873"/>
                    </a:lnTo>
                    <a:lnTo>
                      <a:pt x="1941" y="1869"/>
                    </a:lnTo>
                    <a:lnTo>
                      <a:pt x="1945" y="1863"/>
                    </a:lnTo>
                    <a:lnTo>
                      <a:pt x="1947" y="1859"/>
                    </a:lnTo>
                    <a:lnTo>
                      <a:pt x="1949" y="1853"/>
                    </a:lnTo>
                    <a:lnTo>
                      <a:pt x="1951" y="1847"/>
                    </a:lnTo>
                    <a:lnTo>
                      <a:pt x="1952" y="1840"/>
                    </a:lnTo>
                    <a:lnTo>
                      <a:pt x="1956" y="1843"/>
                    </a:lnTo>
                    <a:lnTo>
                      <a:pt x="1962" y="1845"/>
                    </a:lnTo>
                    <a:lnTo>
                      <a:pt x="1966" y="1847"/>
                    </a:lnTo>
                    <a:lnTo>
                      <a:pt x="1972" y="1852"/>
                    </a:lnTo>
                    <a:lnTo>
                      <a:pt x="1981" y="1860"/>
                    </a:lnTo>
                    <a:lnTo>
                      <a:pt x="1990" y="1869"/>
                    </a:lnTo>
                    <a:lnTo>
                      <a:pt x="1995" y="1873"/>
                    </a:lnTo>
                    <a:lnTo>
                      <a:pt x="1999" y="1877"/>
                    </a:lnTo>
                    <a:lnTo>
                      <a:pt x="2005" y="1880"/>
                    </a:lnTo>
                    <a:lnTo>
                      <a:pt x="2010" y="1882"/>
                    </a:lnTo>
                    <a:lnTo>
                      <a:pt x="2015" y="1884"/>
                    </a:lnTo>
                    <a:lnTo>
                      <a:pt x="2021" y="1885"/>
                    </a:lnTo>
                    <a:lnTo>
                      <a:pt x="2027" y="1884"/>
                    </a:lnTo>
                    <a:lnTo>
                      <a:pt x="2034" y="1880"/>
                    </a:lnTo>
                    <a:lnTo>
                      <a:pt x="2034" y="1865"/>
                    </a:lnTo>
                    <a:lnTo>
                      <a:pt x="2031" y="1851"/>
                    </a:lnTo>
                    <a:lnTo>
                      <a:pt x="2031" y="1844"/>
                    </a:lnTo>
                    <a:lnTo>
                      <a:pt x="2034" y="1838"/>
                    </a:lnTo>
                    <a:lnTo>
                      <a:pt x="2035" y="1836"/>
                    </a:lnTo>
                    <a:lnTo>
                      <a:pt x="2037" y="1832"/>
                    </a:lnTo>
                    <a:lnTo>
                      <a:pt x="2040" y="1830"/>
                    </a:lnTo>
                    <a:lnTo>
                      <a:pt x="2045" y="1828"/>
                    </a:lnTo>
                    <a:lnTo>
                      <a:pt x="2053" y="1827"/>
                    </a:lnTo>
                    <a:lnTo>
                      <a:pt x="2062" y="1827"/>
                    </a:lnTo>
                    <a:lnTo>
                      <a:pt x="2069" y="1827"/>
                    </a:lnTo>
                    <a:lnTo>
                      <a:pt x="2076" y="1826"/>
                    </a:lnTo>
                    <a:lnTo>
                      <a:pt x="2079" y="1824"/>
                    </a:lnTo>
                    <a:lnTo>
                      <a:pt x="2081" y="1823"/>
                    </a:lnTo>
                    <a:lnTo>
                      <a:pt x="2084" y="1822"/>
                    </a:lnTo>
                    <a:lnTo>
                      <a:pt x="2086" y="1819"/>
                    </a:lnTo>
                    <a:lnTo>
                      <a:pt x="2089" y="1808"/>
                    </a:lnTo>
                    <a:lnTo>
                      <a:pt x="2093" y="1797"/>
                    </a:lnTo>
                    <a:lnTo>
                      <a:pt x="2095" y="1785"/>
                    </a:lnTo>
                    <a:lnTo>
                      <a:pt x="2096" y="1772"/>
                    </a:lnTo>
                    <a:lnTo>
                      <a:pt x="2096" y="1747"/>
                    </a:lnTo>
                    <a:lnTo>
                      <a:pt x="2095" y="1724"/>
                    </a:lnTo>
                    <a:lnTo>
                      <a:pt x="2095" y="1719"/>
                    </a:lnTo>
                    <a:lnTo>
                      <a:pt x="2096" y="1714"/>
                    </a:lnTo>
                    <a:lnTo>
                      <a:pt x="2097" y="1709"/>
                    </a:lnTo>
                    <a:lnTo>
                      <a:pt x="2100" y="1706"/>
                    </a:lnTo>
                    <a:lnTo>
                      <a:pt x="2104" y="1701"/>
                    </a:lnTo>
                    <a:lnTo>
                      <a:pt x="2111" y="1697"/>
                    </a:lnTo>
                    <a:lnTo>
                      <a:pt x="2118" y="1693"/>
                    </a:lnTo>
                    <a:lnTo>
                      <a:pt x="2125" y="1689"/>
                    </a:lnTo>
                    <a:lnTo>
                      <a:pt x="2128" y="1685"/>
                    </a:lnTo>
                    <a:lnTo>
                      <a:pt x="2130" y="1683"/>
                    </a:lnTo>
                    <a:lnTo>
                      <a:pt x="2133" y="1679"/>
                    </a:lnTo>
                    <a:lnTo>
                      <a:pt x="2135" y="1674"/>
                    </a:lnTo>
                    <a:lnTo>
                      <a:pt x="2137" y="1666"/>
                    </a:lnTo>
                    <a:lnTo>
                      <a:pt x="2138" y="1657"/>
                    </a:lnTo>
                    <a:lnTo>
                      <a:pt x="2138" y="1647"/>
                    </a:lnTo>
                    <a:lnTo>
                      <a:pt x="2137" y="1637"/>
                    </a:lnTo>
                    <a:lnTo>
                      <a:pt x="2135" y="1616"/>
                    </a:lnTo>
                    <a:lnTo>
                      <a:pt x="2133" y="1597"/>
                    </a:lnTo>
                    <a:lnTo>
                      <a:pt x="2133" y="1586"/>
                    </a:lnTo>
                    <a:lnTo>
                      <a:pt x="2133" y="1577"/>
                    </a:lnTo>
                    <a:lnTo>
                      <a:pt x="2135" y="1569"/>
                    </a:lnTo>
                    <a:lnTo>
                      <a:pt x="2137" y="1562"/>
                    </a:lnTo>
                    <a:lnTo>
                      <a:pt x="2143" y="1556"/>
                    </a:lnTo>
                    <a:lnTo>
                      <a:pt x="2150" y="1550"/>
                    </a:lnTo>
                    <a:lnTo>
                      <a:pt x="2159" y="1547"/>
                    </a:lnTo>
                    <a:lnTo>
                      <a:pt x="2170" y="1543"/>
                    </a:lnTo>
                    <a:lnTo>
                      <a:pt x="2178" y="1542"/>
                    </a:lnTo>
                    <a:lnTo>
                      <a:pt x="2184" y="1539"/>
                    </a:lnTo>
                    <a:lnTo>
                      <a:pt x="2190" y="1535"/>
                    </a:lnTo>
                    <a:lnTo>
                      <a:pt x="2195" y="1529"/>
                    </a:lnTo>
                    <a:lnTo>
                      <a:pt x="2200" y="1524"/>
                    </a:lnTo>
                    <a:lnTo>
                      <a:pt x="2203" y="1518"/>
                    </a:lnTo>
                    <a:lnTo>
                      <a:pt x="2207" y="1511"/>
                    </a:lnTo>
                    <a:lnTo>
                      <a:pt x="2210" y="1503"/>
                    </a:lnTo>
                    <a:lnTo>
                      <a:pt x="2219" y="1473"/>
                    </a:lnTo>
                    <a:lnTo>
                      <a:pt x="2227" y="1444"/>
                    </a:lnTo>
                    <a:lnTo>
                      <a:pt x="2239" y="1444"/>
                    </a:lnTo>
                    <a:lnTo>
                      <a:pt x="2251" y="1444"/>
                    </a:lnTo>
                    <a:lnTo>
                      <a:pt x="2263" y="1444"/>
                    </a:lnTo>
                    <a:lnTo>
                      <a:pt x="2275" y="1444"/>
                    </a:lnTo>
                    <a:lnTo>
                      <a:pt x="2286" y="1444"/>
                    </a:lnTo>
                    <a:lnTo>
                      <a:pt x="2298" y="1444"/>
                    </a:lnTo>
                    <a:lnTo>
                      <a:pt x="2308" y="1443"/>
                    </a:lnTo>
                    <a:lnTo>
                      <a:pt x="2319" y="1443"/>
                    </a:lnTo>
                    <a:lnTo>
                      <a:pt x="2321" y="1429"/>
                    </a:lnTo>
                    <a:lnTo>
                      <a:pt x="2319" y="1417"/>
                    </a:lnTo>
                    <a:lnTo>
                      <a:pt x="2321" y="1411"/>
                    </a:lnTo>
                    <a:lnTo>
                      <a:pt x="2324" y="1408"/>
                    </a:lnTo>
                    <a:lnTo>
                      <a:pt x="2326" y="1405"/>
                    </a:lnTo>
                    <a:lnTo>
                      <a:pt x="2329" y="1405"/>
                    </a:lnTo>
                    <a:lnTo>
                      <a:pt x="2333" y="1404"/>
                    </a:lnTo>
                    <a:lnTo>
                      <a:pt x="2338" y="1404"/>
                    </a:lnTo>
                    <a:lnTo>
                      <a:pt x="2338" y="1395"/>
                    </a:lnTo>
                    <a:lnTo>
                      <a:pt x="2338" y="1381"/>
                    </a:lnTo>
                    <a:lnTo>
                      <a:pt x="2338" y="1368"/>
                    </a:lnTo>
                    <a:lnTo>
                      <a:pt x="2339" y="1362"/>
                    </a:lnTo>
                    <a:lnTo>
                      <a:pt x="2354" y="1361"/>
                    </a:lnTo>
                    <a:lnTo>
                      <a:pt x="2368" y="1361"/>
                    </a:lnTo>
                    <a:lnTo>
                      <a:pt x="2382" y="1362"/>
                    </a:lnTo>
                    <a:lnTo>
                      <a:pt x="2397" y="1364"/>
                    </a:lnTo>
                    <a:lnTo>
                      <a:pt x="2411" y="1369"/>
                    </a:lnTo>
                    <a:lnTo>
                      <a:pt x="2423" y="1375"/>
                    </a:lnTo>
                    <a:lnTo>
                      <a:pt x="2436" y="1381"/>
                    </a:lnTo>
                    <a:lnTo>
                      <a:pt x="2448" y="1389"/>
                    </a:lnTo>
                    <a:lnTo>
                      <a:pt x="2460" y="1395"/>
                    </a:lnTo>
                    <a:lnTo>
                      <a:pt x="2474" y="1401"/>
                    </a:lnTo>
                    <a:lnTo>
                      <a:pt x="2494" y="1406"/>
                    </a:lnTo>
                    <a:lnTo>
                      <a:pt x="2514" y="1411"/>
                    </a:lnTo>
                    <a:lnTo>
                      <a:pt x="2518" y="1403"/>
                    </a:lnTo>
                    <a:lnTo>
                      <a:pt x="2522" y="1395"/>
                    </a:lnTo>
                    <a:lnTo>
                      <a:pt x="2528" y="1388"/>
                    </a:lnTo>
                    <a:lnTo>
                      <a:pt x="2536" y="1381"/>
                    </a:lnTo>
                    <a:lnTo>
                      <a:pt x="2543" y="1376"/>
                    </a:lnTo>
                    <a:lnTo>
                      <a:pt x="2549" y="1369"/>
                    </a:lnTo>
                    <a:lnTo>
                      <a:pt x="2555" y="1362"/>
                    </a:lnTo>
                    <a:lnTo>
                      <a:pt x="2560" y="1354"/>
                    </a:lnTo>
                    <a:lnTo>
                      <a:pt x="2555" y="1352"/>
                    </a:lnTo>
                    <a:lnTo>
                      <a:pt x="2549" y="1347"/>
                    </a:lnTo>
                    <a:lnTo>
                      <a:pt x="2545" y="1340"/>
                    </a:lnTo>
                    <a:lnTo>
                      <a:pt x="2539" y="1334"/>
                    </a:lnTo>
                    <a:lnTo>
                      <a:pt x="2528" y="1318"/>
                    </a:lnTo>
                    <a:lnTo>
                      <a:pt x="2518" y="1298"/>
                    </a:lnTo>
                    <a:lnTo>
                      <a:pt x="2508" y="1279"/>
                    </a:lnTo>
                    <a:lnTo>
                      <a:pt x="2501" y="1260"/>
                    </a:lnTo>
                    <a:lnTo>
                      <a:pt x="2498" y="1252"/>
                    </a:lnTo>
                    <a:lnTo>
                      <a:pt x="2497" y="1244"/>
                    </a:lnTo>
                    <a:lnTo>
                      <a:pt x="2496" y="1237"/>
                    </a:lnTo>
                    <a:lnTo>
                      <a:pt x="2496" y="1232"/>
                    </a:lnTo>
                    <a:lnTo>
                      <a:pt x="2512" y="1231"/>
                    </a:lnTo>
                    <a:lnTo>
                      <a:pt x="2527" y="1231"/>
                    </a:lnTo>
                    <a:lnTo>
                      <a:pt x="2539" y="1231"/>
                    </a:lnTo>
                    <a:lnTo>
                      <a:pt x="2552" y="1230"/>
                    </a:lnTo>
                    <a:lnTo>
                      <a:pt x="2553" y="1220"/>
                    </a:lnTo>
                    <a:lnTo>
                      <a:pt x="2553" y="1211"/>
                    </a:lnTo>
                    <a:lnTo>
                      <a:pt x="2555" y="1202"/>
                    </a:lnTo>
                    <a:lnTo>
                      <a:pt x="2557" y="1192"/>
                    </a:lnTo>
                    <a:lnTo>
                      <a:pt x="2561" y="1186"/>
                    </a:lnTo>
                    <a:lnTo>
                      <a:pt x="2567" y="1179"/>
                    </a:lnTo>
                    <a:lnTo>
                      <a:pt x="2571" y="1176"/>
                    </a:lnTo>
                    <a:lnTo>
                      <a:pt x="2575" y="1174"/>
                    </a:lnTo>
                    <a:lnTo>
                      <a:pt x="2580" y="1172"/>
                    </a:lnTo>
                    <a:lnTo>
                      <a:pt x="2586" y="1170"/>
                    </a:lnTo>
                    <a:lnTo>
                      <a:pt x="2590" y="1170"/>
                    </a:lnTo>
                    <a:lnTo>
                      <a:pt x="2596" y="1170"/>
                    </a:lnTo>
                    <a:lnTo>
                      <a:pt x="2601" y="1171"/>
                    </a:lnTo>
                    <a:lnTo>
                      <a:pt x="2605" y="1172"/>
                    </a:lnTo>
                    <a:lnTo>
                      <a:pt x="2613" y="1175"/>
                    </a:lnTo>
                    <a:lnTo>
                      <a:pt x="2621" y="1181"/>
                    </a:lnTo>
                    <a:lnTo>
                      <a:pt x="2628" y="1186"/>
                    </a:lnTo>
                    <a:lnTo>
                      <a:pt x="2636" y="1189"/>
                    </a:lnTo>
                    <a:lnTo>
                      <a:pt x="2641" y="1190"/>
                    </a:lnTo>
                    <a:lnTo>
                      <a:pt x="2644" y="1191"/>
                    </a:lnTo>
                    <a:lnTo>
                      <a:pt x="2649" y="1191"/>
                    </a:lnTo>
                    <a:lnTo>
                      <a:pt x="2653" y="1191"/>
                    </a:lnTo>
                    <a:lnTo>
                      <a:pt x="2650" y="1165"/>
                    </a:lnTo>
                    <a:lnTo>
                      <a:pt x="2646" y="1137"/>
                    </a:lnTo>
                    <a:lnTo>
                      <a:pt x="2643" y="1124"/>
                    </a:lnTo>
                    <a:lnTo>
                      <a:pt x="2639" y="1110"/>
                    </a:lnTo>
                    <a:lnTo>
                      <a:pt x="2636" y="1098"/>
                    </a:lnTo>
                    <a:lnTo>
                      <a:pt x="2631" y="1085"/>
                    </a:lnTo>
                    <a:lnTo>
                      <a:pt x="2626" y="1074"/>
                    </a:lnTo>
                    <a:lnTo>
                      <a:pt x="2619" y="1063"/>
                    </a:lnTo>
                    <a:lnTo>
                      <a:pt x="2611" y="1053"/>
                    </a:lnTo>
                    <a:lnTo>
                      <a:pt x="2602" y="1046"/>
                    </a:lnTo>
                    <a:lnTo>
                      <a:pt x="2592" y="1039"/>
                    </a:lnTo>
                    <a:lnTo>
                      <a:pt x="2579" y="1033"/>
                    </a:lnTo>
                    <a:lnTo>
                      <a:pt x="2567" y="1030"/>
                    </a:lnTo>
                    <a:lnTo>
                      <a:pt x="2551" y="1027"/>
                    </a:lnTo>
                    <a:lnTo>
                      <a:pt x="2549" y="1022"/>
                    </a:lnTo>
                    <a:lnTo>
                      <a:pt x="2547" y="1017"/>
                    </a:lnTo>
                    <a:lnTo>
                      <a:pt x="2545" y="1014"/>
                    </a:lnTo>
                    <a:lnTo>
                      <a:pt x="2542" y="1010"/>
                    </a:lnTo>
                    <a:lnTo>
                      <a:pt x="2534" y="1005"/>
                    </a:lnTo>
                    <a:lnTo>
                      <a:pt x="2526" y="1000"/>
                    </a:lnTo>
                    <a:lnTo>
                      <a:pt x="2516" y="994"/>
                    </a:lnTo>
                    <a:lnTo>
                      <a:pt x="2508" y="990"/>
                    </a:lnTo>
                    <a:lnTo>
                      <a:pt x="2504" y="986"/>
                    </a:lnTo>
                    <a:lnTo>
                      <a:pt x="2501" y="983"/>
                    </a:lnTo>
                    <a:lnTo>
                      <a:pt x="2497" y="979"/>
                    </a:lnTo>
                    <a:lnTo>
                      <a:pt x="2495" y="975"/>
                    </a:lnTo>
                    <a:lnTo>
                      <a:pt x="2493" y="968"/>
                    </a:lnTo>
                    <a:lnTo>
                      <a:pt x="2490" y="961"/>
                    </a:lnTo>
                    <a:lnTo>
                      <a:pt x="2490" y="953"/>
                    </a:lnTo>
                    <a:lnTo>
                      <a:pt x="2490" y="946"/>
                    </a:lnTo>
                    <a:lnTo>
                      <a:pt x="2494" y="932"/>
                    </a:lnTo>
                    <a:lnTo>
                      <a:pt x="2498" y="916"/>
                    </a:lnTo>
                    <a:lnTo>
                      <a:pt x="2504" y="901"/>
                    </a:lnTo>
                    <a:lnTo>
                      <a:pt x="2508" y="885"/>
                    </a:lnTo>
                    <a:lnTo>
                      <a:pt x="2513" y="870"/>
                    </a:lnTo>
                    <a:lnTo>
                      <a:pt x="2515" y="855"/>
                    </a:lnTo>
                    <a:lnTo>
                      <a:pt x="2528" y="856"/>
                    </a:lnTo>
                    <a:lnTo>
                      <a:pt x="2540" y="858"/>
                    </a:lnTo>
                    <a:lnTo>
                      <a:pt x="2554" y="858"/>
                    </a:lnTo>
                    <a:lnTo>
                      <a:pt x="2568" y="858"/>
                    </a:lnTo>
                    <a:lnTo>
                      <a:pt x="2571" y="846"/>
                    </a:lnTo>
                    <a:lnTo>
                      <a:pt x="2575" y="834"/>
                    </a:lnTo>
                    <a:lnTo>
                      <a:pt x="2579" y="821"/>
                    </a:lnTo>
                    <a:lnTo>
                      <a:pt x="2585" y="810"/>
                    </a:lnTo>
                    <a:lnTo>
                      <a:pt x="2589" y="805"/>
                    </a:lnTo>
                    <a:lnTo>
                      <a:pt x="2595" y="801"/>
                    </a:lnTo>
                    <a:lnTo>
                      <a:pt x="2602" y="797"/>
                    </a:lnTo>
                    <a:lnTo>
                      <a:pt x="2609" y="795"/>
                    </a:lnTo>
                    <a:lnTo>
                      <a:pt x="2616" y="792"/>
                    </a:lnTo>
                    <a:lnTo>
                      <a:pt x="2621" y="789"/>
                    </a:lnTo>
                    <a:lnTo>
                      <a:pt x="2627" y="785"/>
                    </a:lnTo>
                    <a:lnTo>
                      <a:pt x="2630" y="780"/>
                    </a:lnTo>
                    <a:lnTo>
                      <a:pt x="2637" y="767"/>
                    </a:lnTo>
                    <a:lnTo>
                      <a:pt x="2644" y="754"/>
                    </a:lnTo>
                    <a:lnTo>
                      <a:pt x="2647" y="748"/>
                    </a:lnTo>
                    <a:lnTo>
                      <a:pt x="2652" y="743"/>
                    </a:lnTo>
                    <a:lnTo>
                      <a:pt x="2658" y="738"/>
                    </a:lnTo>
                    <a:lnTo>
                      <a:pt x="2664" y="732"/>
                    </a:lnTo>
                    <a:lnTo>
                      <a:pt x="2677" y="726"/>
                    </a:lnTo>
                    <a:lnTo>
                      <a:pt x="2690" y="720"/>
                    </a:lnTo>
                    <a:lnTo>
                      <a:pt x="2695" y="716"/>
                    </a:lnTo>
                    <a:lnTo>
                      <a:pt x="2701" y="712"/>
                    </a:lnTo>
                    <a:lnTo>
                      <a:pt x="2707" y="707"/>
                    </a:lnTo>
                    <a:lnTo>
                      <a:pt x="2711" y="703"/>
                    </a:lnTo>
                    <a:lnTo>
                      <a:pt x="2716" y="694"/>
                    </a:lnTo>
                    <a:lnTo>
                      <a:pt x="2719" y="686"/>
                    </a:lnTo>
                    <a:lnTo>
                      <a:pt x="2721" y="677"/>
                    </a:lnTo>
                    <a:lnTo>
                      <a:pt x="2723" y="669"/>
                    </a:lnTo>
                    <a:lnTo>
                      <a:pt x="2721" y="659"/>
                    </a:lnTo>
                    <a:lnTo>
                      <a:pt x="2720" y="650"/>
                    </a:lnTo>
                    <a:lnTo>
                      <a:pt x="2718" y="641"/>
                    </a:lnTo>
                    <a:lnTo>
                      <a:pt x="2715" y="633"/>
                    </a:lnTo>
                    <a:lnTo>
                      <a:pt x="2708" y="615"/>
                    </a:lnTo>
                    <a:lnTo>
                      <a:pt x="2701" y="597"/>
                    </a:lnTo>
                    <a:lnTo>
                      <a:pt x="2699" y="588"/>
                    </a:lnTo>
                    <a:lnTo>
                      <a:pt x="2698" y="580"/>
                    </a:lnTo>
                    <a:lnTo>
                      <a:pt x="2696" y="571"/>
                    </a:lnTo>
                    <a:lnTo>
                      <a:pt x="2696" y="562"/>
                    </a:lnTo>
                    <a:lnTo>
                      <a:pt x="2700" y="540"/>
                    </a:lnTo>
                    <a:lnTo>
                      <a:pt x="2700" y="517"/>
                    </a:lnTo>
                    <a:lnTo>
                      <a:pt x="2700" y="511"/>
                    </a:lnTo>
                    <a:lnTo>
                      <a:pt x="2699" y="506"/>
                    </a:lnTo>
                    <a:lnTo>
                      <a:pt x="2696" y="501"/>
                    </a:lnTo>
                    <a:lnTo>
                      <a:pt x="2694" y="497"/>
                    </a:lnTo>
                    <a:lnTo>
                      <a:pt x="2691" y="492"/>
                    </a:lnTo>
                    <a:lnTo>
                      <a:pt x="2687" y="489"/>
                    </a:lnTo>
                    <a:lnTo>
                      <a:pt x="2683" y="485"/>
                    </a:lnTo>
                    <a:lnTo>
                      <a:pt x="2677" y="482"/>
                    </a:lnTo>
                    <a:lnTo>
                      <a:pt x="2675" y="482"/>
                    </a:lnTo>
                    <a:lnTo>
                      <a:pt x="2675" y="491"/>
                    </a:lnTo>
                    <a:lnTo>
                      <a:pt x="2672" y="499"/>
                    </a:lnTo>
                    <a:lnTo>
                      <a:pt x="2669" y="505"/>
                    </a:lnTo>
                    <a:lnTo>
                      <a:pt x="2664" y="509"/>
                    </a:lnTo>
                    <a:lnTo>
                      <a:pt x="2658" y="513"/>
                    </a:lnTo>
                    <a:lnTo>
                      <a:pt x="2649" y="515"/>
                    </a:lnTo>
                    <a:lnTo>
                      <a:pt x="2637" y="515"/>
                    </a:lnTo>
                    <a:lnTo>
                      <a:pt x="2623" y="515"/>
                    </a:lnTo>
                    <a:lnTo>
                      <a:pt x="2623" y="506"/>
                    </a:lnTo>
                    <a:lnTo>
                      <a:pt x="2622" y="497"/>
                    </a:lnTo>
                    <a:lnTo>
                      <a:pt x="2617" y="503"/>
                    </a:lnTo>
                    <a:lnTo>
                      <a:pt x="2613" y="510"/>
                    </a:lnTo>
                    <a:lnTo>
                      <a:pt x="2611" y="518"/>
                    </a:lnTo>
                    <a:lnTo>
                      <a:pt x="2610" y="525"/>
                    </a:lnTo>
                    <a:lnTo>
                      <a:pt x="2608" y="541"/>
                    </a:lnTo>
                    <a:lnTo>
                      <a:pt x="2605" y="558"/>
                    </a:lnTo>
                    <a:lnTo>
                      <a:pt x="2602" y="573"/>
                    </a:lnTo>
                    <a:lnTo>
                      <a:pt x="2597" y="590"/>
                    </a:lnTo>
                    <a:lnTo>
                      <a:pt x="2593" y="606"/>
                    </a:lnTo>
                    <a:lnTo>
                      <a:pt x="2586" y="620"/>
                    </a:lnTo>
                    <a:lnTo>
                      <a:pt x="2583" y="621"/>
                    </a:lnTo>
                    <a:lnTo>
                      <a:pt x="2578" y="620"/>
                    </a:lnTo>
                    <a:lnTo>
                      <a:pt x="2573" y="617"/>
                    </a:lnTo>
                    <a:lnTo>
                      <a:pt x="2569" y="613"/>
                    </a:lnTo>
                    <a:lnTo>
                      <a:pt x="2557" y="604"/>
                    </a:lnTo>
                    <a:lnTo>
                      <a:pt x="2546" y="591"/>
                    </a:lnTo>
                    <a:lnTo>
                      <a:pt x="2535" y="579"/>
                    </a:lnTo>
                    <a:lnTo>
                      <a:pt x="2522" y="566"/>
                    </a:lnTo>
                    <a:lnTo>
                      <a:pt x="2516" y="562"/>
                    </a:lnTo>
                    <a:lnTo>
                      <a:pt x="2511" y="557"/>
                    </a:lnTo>
                    <a:lnTo>
                      <a:pt x="2505" y="554"/>
                    </a:lnTo>
                    <a:lnTo>
                      <a:pt x="2499" y="550"/>
                    </a:lnTo>
                    <a:lnTo>
                      <a:pt x="2498" y="562"/>
                    </a:lnTo>
                    <a:lnTo>
                      <a:pt x="2495" y="572"/>
                    </a:lnTo>
                    <a:lnTo>
                      <a:pt x="2480" y="575"/>
                    </a:lnTo>
                    <a:lnTo>
                      <a:pt x="2447" y="583"/>
                    </a:lnTo>
                    <a:lnTo>
                      <a:pt x="2412" y="591"/>
                    </a:lnTo>
                    <a:lnTo>
                      <a:pt x="2392" y="596"/>
                    </a:lnTo>
                    <a:lnTo>
                      <a:pt x="2382" y="599"/>
                    </a:lnTo>
                    <a:lnTo>
                      <a:pt x="2374" y="603"/>
                    </a:lnTo>
                    <a:lnTo>
                      <a:pt x="2366" y="607"/>
                    </a:lnTo>
                    <a:lnTo>
                      <a:pt x="2358" y="611"/>
                    </a:lnTo>
                    <a:lnTo>
                      <a:pt x="2351" y="613"/>
                    </a:lnTo>
                    <a:lnTo>
                      <a:pt x="2345" y="613"/>
                    </a:lnTo>
                    <a:lnTo>
                      <a:pt x="2338" y="613"/>
                    </a:lnTo>
                    <a:lnTo>
                      <a:pt x="2331" y="612"/>
                    </a:lnTo>
                    <a:lnTo>
                      <a:pt x="2317" y="609"/>
                    </a:lnTo>
                    <a:lnTo>
                      <a:pt x="2305" y="605"/>
                    </a:lnTo>
                    <a:lnTo>
                      <a:pt x="2292" y="600"/>
                    </a:lnTo>
                    <a:lnTo>
                      <a:pt x="2280" y="598"/>
                    </a:lnTo>
                    <a:lnTo>
                      <a:pt x="2274" y="597"/>
                    </a:lnTo>
                    <a:lnTo>
                      <a:pt x="2268" y="597"/>
                    </a:lnTo>
                    <a:lnTo>
                      <a:pt x="2261" y="597"/>
                    </a:lnTo>
                    <a:lnTo>
                      <a:pt x="2256" y="598"/>
                    </a:lnTo>
                    <a:lnTo>
                      <a:pt x="2250" y="599"/>
                    </a:lnTo>
                    <a:lnTo>
                      <a:pt x="2245" y="603"/>
                    </a:lnTo>
                    <a:lnTo>
                      <a:pt x="2241" y="605"/>
                    </a:lnTo>
                    <a:lnTo>
                      <a:pt x="2239" y="608"/>
                    </a:lnTo>
                    <a:lnTo>
                      <a:pt x="2234" y="616"/>
                    </a:lnTo>
                    <a:lnTo>
                      <a:pt x="2232" y="625"/>
                    </a:lnTo>
                    <a:lnTo>
                      <a:pt x="2230" y="634"/>
                    </a:lnTo>
                    <a:lnTo>
                      <a:pt x="2226" y="642"/>
                    </a:lnTo>
                    <a:lnTo>
                      <a:pt x="2224" y="647"/>
                    </a:lnTo>
                    <a:lnTo>
                      <a:pt x="2222" y="650"/>
                    </a:lnTo>
                    <a:lnTo>
                      <a:pt x="2218" y="653"/>
                    </a:lnTo>
                    <a:lnTo>
                      <a:pt x="2214" y="655"/>
                    </a:lnTo>
                    <a:lnTo>
                      <a:pt x="2210" y="656"/>
                    </a:lnTo>
                    <a:lnTo>
                      <a:pt x="2207" y="656"/>
                    </a:lnTo>
                    <a:lnTo>
                      <a:pt x="2203" y="655"/>
                    </a:lnTo>
                    <a:lnTo>
                      <a:pt x="2200" y="654"/>
                    </a:lnTo>
                    <a:lnTo>
                      <a:pt x="2192" y="649"/>
                    </a:lnTo>
                    <a:lnTo>
                      <a:pt x="2184" y="644"/>
                    </a:lnTo>
                    <a:lnTo>
                      <a:pt x="2177" y="639"/>
                    </a:lnTo>
                    <a:lnTo>
                      <a:pt x="2169" y="634"/>
                    </a:lnTo>
                    <a:lnTo>
                      <a:pt x="2165" y="633"/>
                    </a:lnTo>
                    <a:lnTo>
                      <a:pt x="2160" y="632"/>
                    </a:lnTo>
                    <a:lnTo>
                      <a:pt x="2155" y="632"/>
                    </a:lnTo>
                    <a:lnTo>
                      <a:pt x="2150" y="632"/>
                    </a:lnTo>
                    <a:lnTo>
                      <a:pt x="2149" y="625"/>
                    </a:lnTo>
                    <a:lnTo>
                      <a:pt x="2149" y="618"/>
                    </a:lnTo>
                    <a:lnTo>
                      <a:pt x="2142" y="615"/>
                    </a:lnTo>
                    <a:lnTo>
                      <a:pt x="2135" y="614"/>
                    </a:lnTo>
                    <a:lnTo>
                      <a:pt x="2127" y="613"/>
                    </a:lnTo>
                    <a:lnTo>
                      <a:pt x="2120" y="613"/>
                    </a:lnTo>
                    <a:lnTo>
                      <a:pt x="2104" y="614"/>
                    </a:lnTo>
                    <a:lnTo>
                      <a:pt x="2089" y="614"/>
                    </a:lnTo>
                    <a:lnTo>
                      <a:pt x="2087" y="588"/>
                    </a:lnTo>
                    <a:lnTo>
                      <a:pt x="2083" y="558"/>
                    </a:lnTo>
                    <a:lnTo>
                      <a:pt x="2079" y="543"/>
                    </a:lnTo>
                    <a:lnTo>
                      <a:pt x="2075" y="530"/>
                    </a:lnTo>
                    <a:lnTo>
                      <a:pt x="2070" y="517"/>
                    </a:lnTo>
                    <a:lnTo>
                      <a:pt x="2064" y="506"/>
                    </a:lnTo>
                    <a:lnTo>
                      <a:pt x="2059" y="508"/>
                    </a:lnTo>
                    <a:lnTo>
                      <a:pt x="2054" y="511"/>
                    </a:lnTo>
                    <a:lnTo>
                      <a:pt x="2051" y="517"/>
                    </a:lnTo>
                    <a:lnTo>
                      <a:pt x="2048" y="522"/>
                    </a:lnTo>
                    <a:lnTo>
                      <a:pt x="2046" y="527"/>
                    </a:lnTo>
                    <a:lnTo>
                      <a:pt x="2044" y="533"/>
                    </a:lnTo>
                    <a:lnTo>
                      <a:pt x="2040" y="539"/>
                    </a:lnTo>
                    <a:lnTo>
                      <a:pt x="2035" y="543"/>
                    </a:lnTo>
                    <a:lnTo>
                      <a:pt x="2028" y="546"/>
                    </a:lnTo>
                    <a:lnTo>
                      <a:pt x="2021" y="546"/>
                    </a:lnTo>
                    <a:lnTo>
                      <a:pt x="2014" y="546"/>
                    </a:lnTo>
                    <a:lnTo>
                      <a:pt x="2009" y="547"/>
                    </a:lnTo>
                    <a:lnTo>
                      <a:pt x="2001" y="556"/>
                    </a:lnTo>
                    <a:lnTo>
                      <a:pt x="1994" y="566"/>
                    </a:lnTo>
                    <a:lnTo>
                      <a:pt x="1982" y="577"/>
                    </a:lnTo>
                    <a:lnTo>
                      <a:pt x="1972" y="587"/>
                    </a:lnTo>
                    <a:lnTo>
                      <a:pt x="1962" y="595"/>
                    </a:lnTo>
                    <a:lnTo>
                      <a:pt x="1951" y="601"/>
                    </a:lnTo>
                    <a:lnTo>
                      <a:pt x="1938" y="606"/>
                    </a:lnTo>
                    <a:lnTo>
                      <a:pt x="1925" y="609"/>
                    </a:lnTo>
                    <a:lnTo>
                      <a:pt x="1911" y="611"/>
                    </a:lnTo>
                    <a:lnTo>
                      <a:pt x="1894" y="609"/>
                    </a:lnTo>
                    <a:lnTo>
                      <a:pt x="1889" y="617"/>
                    </a:lnTo>
                    <a:lnTo>
                      <a:pt x="1884" y="626"/>
                    </a:lnTo>
                    <a:lnTo>
                      <a:pt x="1881" y="626"/>
                    </a:lnTo>
                    <a:lnTo>
                      <a:pt x="1878" y="625"/>
                    </a:lnTo>
                    <a:lnTo>
                      <a:pt x="1875" y="624"/>
                    </a:lnTo>
                    <a:lnTo>
                      <a:pt x="1872" y="622"/>
                    </a:lnTo>
                    <a:lnTo>
                      <a:pt x="1865" y="617"/>
                    </a:lnTo>
                    <a:lnTo>
                      <a:pt x="1859" y="611"/>
                    </a:lnTo>
                    <a:lnTo>
                      <a:pt x="1848" y="597"/>
                    </a:lnTo>
                    <a:lnTo>
                      <a:pt x="1836" y="587"/>
                    </a:lnTo>
                    <a:lnTo>
                      <a:pt x="1820" y="577"/>
                    </a:lnTo>
                    <a:lnTo>
                      <a:pt x="1802" y="570"/>
                    </a:lnTo>
                    <a:lnTo>
                      <a:pt x="1787" y="564"/>
                    </a:lnTo>
                    <a:lnTo>
                      <a:pt x="1771" y="557"/>
                    </a:lnTo>
                    <a:lnTo>
                      <a:pt x="1765" y="552"/>
                    </a:lnTo>
                    <a:lnTo>
                      <a:pt x="1758" y="549"/>
                    </a:lnTo>
                    <a:lnTo>
                      <a:pt x="1751" y="544"/>
                    </a:lnTo>
                    <a:lnTo>
                      <a:pt x="1741" y="542"/>
                    </a:lnTo>
                    <a:lnTo>
                      <a:pt x="1732" y="540"/>
                    </a:lnTo>
                    <a:lnTo>
                      <a:pt x="1723" y="539"/>
                    </a:lnTo>
                    <a:lnTo>
                      <a:pt x="1713" y="538"/>
                    </a:lnTo>
                    <a:lnTo>
                      <a:pt x="1703" y="535"/>
                    </a:lnTo>
                    <a:lnTo>
                      <a:pt x="1685" y="527"/>
                    </a:lnTo>
                    <a:lnTo>
                      <a:pt x="1662" y="518"/>
                    </a:lnTo>
                    <a:lnTo>
                      <a:pt x="1652" y="515"/>
                    </a:lnTo>
                    <a:lnTo>
                      <a:pt x="1643" y="514"/>
                    </a:lnTo>
                    <a:lnTo>
                      <a:pt x="1639" y="515"/>
                    </a:lnTo>
                    <a:lnTo>
                      <a:pt x="1635" y="517"/>
                    </a:lnTo>
                    <a:lnTo>
                      <a:pt x="1633" y="519"/>
                    </a:lnTo>
                    <a:lnTo>
                      <a:pt x="1631" y="524"/>
                    </a:lnTo>
                    <a:lnTo>
                      <a:pt x="1620" y="526"/>
                    </a:lnTo>
                    <a:lnTo>
                      <a:pt x="1609" y="529"/>
                    </a:lnTo>
                    <a:lnTo>
                      <a:pt x="1599" y="529"/>
                    </a:lnTo>
                    <a:lnTo>
                      <a:pt x="1588" y="529"/>
                    </a:lnTo>
                    <a:lnTo>
                      <a:pt x="1578" y="526"/>
                    </a:lnTo>
                    <a:lnTo>
                      <a:pt x="1568" y="524"/>
                    </a:lnTo>
                    <a:lnTo>
                      <a:pt x="1559" y="519"/>
                    </a:lnTo>
                    <a:lnTo>
                      <a:pt x="1549" y="515"/>
                    </a:lnTo>
                    <a:lnTo>
                      <a:pt x="1536" y="507"/>
                    </a:lnTo>
                    <a:lnTo>
                      <a:pt x="1523" y="500"/>
                    </a:lnTo>
                    <a:lnTo>
                      <a:pt x="1517" y="498"/>
                    </a:lnTo>
                    <a:lnTo>
                      <a:pt x="1510" y="497"/>
                    </a:lnTo>
                    <a:lnTo>
                      <a:pt x="1503" y="495"/>
                    </a:lnTo>
                    <a:lnTo>
                      <a:pt x="1495" y="495"/>
                    </a:lnTo>
                    <a:lnTo>
                      <a:pt x="1488" y="497"/>
                    </a:lnTo>
                    <a:lnTo>
                      <a:pt x="1484" y="498"/>
                    </a:lnTo>
                    <a:lnTo>
                      <a:pt x="1479" y="499"/>
                    </a:lnTo>
                    <a:lnTo>
                      <a:pt x="1477" y="501"/>
                    </a:lnTo>
                    <a:lnTo>
                      <a:pt x="1471" y="507"/>
                    </a:lnTo>
                    <a:lnTo>
                      <a:pt x="1462" y="515"/>
                    </a:lnTo>
                    <a:lnTo>
                      <a:pt x="1446" y="526"/>
                    </a:lnTo>
                    <a:lnTo>
                      <a:pt x="1431" y="536"/>
                    </a:lnTo>
                    <a:lnTo>
                      <a:pt x="1414" y="549"/>
                    </a:lnTo>
                    <a:lnTo>
                      <a:pt x="1397" y="559"/>
                    </a:lnTo>
                    <a:lnTo>
                      <a:pt x="1393" y="558"/>
                    </a:lnTo>
                    <a:lnTo>
                      <a:pt x="1388" y="556"/>
                    </a:lnTo>
                    <a:lnTo>
                      <a:pt x="1383" y="552"/>
                    </a:lnTo>
                    <a:lnTo>
                      <a:pt x="1380" y="548"/>
                    </a:lnTo>
                    <a:lnTo>
                      <a:pt x="1372" y="539"/>
                    </a:lnTo>
                    <a:lnTo>
                      <a:pt x="1364" y="531"/>
                    </a:lnTo>
                    <a:lnTo>
                      <a:pt x="1358" y="529"/>
                    </a:lnTo>
                    <a:lnTo>
                      <a:pt x="1353" y="525"/>
                    </a:lnTo>
                    <a:lnTo>
                      <a:pt x="1347" y="523"/>
                    </a:lnTo>
                    <a:lnTo>
                      <a:pt x="1341" y="521"/>
                    </a:lnTo>
                    <a:lnTo>
                      <a:pt x="1328" y="519"/>
                    </a:lnTo>
                    <a:lnTo>
                      <a:pt x="1315" y="519"/>
                    </a:lnTo>
                    <a:lnTo>
                      <a:pt x="1314" y="484"/>
                    </a:lnTo>
                    <a:lnTo>
                      <a:pt x="1314" y="448"/>
                    </a:lnTo>
                    <a:lnTo>
                      <a:pt x="1314" y="412"/>
                    </a:lnTo>
                    <a:lnTo>
                      <a:pt x="1313" y="377"/>
                    </a:lnTo>
                    <a:lnTo>
                      <a:pt x="1292" y="376"/>
                    </a:lnTo>
                    <a:lnTo>
                      <a:pt x="1272" y="376"/>
                    </a:lnTo>
                    <a:lnTo>
                      <a:pt x="1262" y="377"/>
                    </a:lnTo>
                    <a:lnTo>
                      <a:pt x="1251" y="378"/>
                    </a:lnTo>
                    <a:lnTo>
                      <a:pt x="1242" y="380"/>
                    </a:lnTo>
                    <a:lnTo>
                      <a:pt x="1233" y="384"/>
                    </a:lnTo>
                    <a:lnTo>
                      <a:pt x="1216" y="394"/>
                    </a:lnTo>
                    <a:lnTo>
                      <a:pt x="1196" y="408"/>
                    </a:lnTo>
                    <a:lnTo>
                      <a:pt x="1185" y="416"/>
                    </a:lnTo>
                    <a:lnTo>
                      <a:pt x="1176" y="424"/>
                    </a:lnTo>
                    <a:lnTo>
                      <a:pt x="1169" y="432"/>
                    </a:lnTo>
                    <a:lnTo>
                      <a:pt x="1166" y="437"/>
                    </a:lnTo>
                    <a:lnTo>
                      <a:pt x="1152" y="447"/>
                    </a:lnTo>
                    <a:lnTo>
                      <a:pt x="1142" y="453"/>
                    </a:lnTo>
                    <a:lnTo>
                      <a:pt x="1136" y="457"/>
                    </a:lnTo>
                    <a:lnTo>
                      <a:pt x="1130" y="459"/>
                    </a:lnTo>
                    <a:lnTo>
                      <a:pt x="1122" y="460"/>
                    </a:lnTo>
                    <a:lnTo>
                      <a:pt x="1110" y="461"/>
                    </a:lnTo>
                    <a:lnTo>
                      <a:pt x="1104" y="461"/>
                    </a:lnTo>
                    <a:lnTo>
                      <a:pt x="1099" y="461"/>
                    </a:lnTo>
                    <a:lnTo>
                      <a:pt x="1084" y="462"/>
                    </a:lnTo>
                    <a:lnTo>
                      <a:pt x="1070" y="460"/>
                    </a:lnTo>
                    <a:lnTo>
                      <a:pt x="1063" y="459"/>
                    </a:lnTo>
                    <a:lnTo>
                      <a:pt x="1057" y="457"/>
                    </a:lnTo>
                    <a:lnTo>
                      <a:pt x="1051" y="452"/>
                    </a:lnTo>
                    <a:lnTo>
                      <a:pt x="1046" y="448"/>
                    </a:lnTo>
                    <a:lnTo>
                      <a:pt x="1042" y="440"/>
                    </a:lnTo>
                    <a:lnTo>
                      <a:pt x="1038" y="432"/>
                    </a:lnTo>
                    <a:lnTo>
                      <a:pt x="1037" y="424"/>
                    </a:lnTo>
                    <a:lnTo>
                      <a:pt x="1036" y="416"/>
                    </a:lnTo>
                    <a:lnTo>
                      <a:pt x="1035" y="408"/>
                    </a:lnTo>
                    <a:lnTo>
                      <a:pt x="1032" y="401"/>
                    </a:lnTo>
                    <a:lnTo>
                      <a:pt x="1030" y="399"/>
                    </a:lnTo>
                    <a:lnTo>
                      <a:pt x="1027" y="395"/>
                    </a:lnTo>
                    <a:lnTo>
                      <a:pt x="1024" y="393"/>
                    </a:lnTo>
                    <a:lnTo>
                      <a:pt x="1019" y="391"/>
                    </a:lnTo>
                    <a:lnTo>
                      <a:pt x="1011" y="388"/>
                    </a:lnTo>
                    <a:lnTo>
                      <a:pt x="1000" y="387"/>
                    </a:lnTo>
                    <a:lnTo>
                      <a:pt x="988" y="388"/>
                    </a:lnTo>
                    <a:lnTo>
                      <a:pt x="977" y="390"/>
                    </a:lnTo>
                    <a:lnTo>
                      <a:pt x="963" y="391"/>
                    </a:lnTo>
                    <a:lnTo>
                      <a:pt x="952" y="391"/>
                    </a:lnTo>
                    <a:lnTo>
                      <a:pt x="947" y="377"/>
                    </a:lnTo>
                    <a:lnTo>
                      <a:pt x="940" y="366"/>
                    </a:lnTo>
                    <a:lnTo>
                      <a:pt x="933" y="355"/>
                    </a:lnTo>
                    <a:lnTo>
                      <a:pt x="922" y="347"/>
                    </a:lnTo>
                    <a:lnTo>
                      <a:pt x="912" y="339"/>
                    </a:lnTo>
                    <a:lnTo>
                      <a:pt x="901" y="334"/>
                    </a:lnTo>
                    <a:lnTo>
                      <a:pt x="888" y="327"/>
                    </a:lnTo>
                    <a:lnTo>
                      <a:pt x="874" y="321"/>
                    </a:lnTo>
                    <a:lnTo>
                      <a:pt x="866" y="319"/>
                    </a:lnTo>
                    <a:lnTo>
                      <a:pt x="857" y="317"/>
                    </a:lnTo>
                    <a:lnTo>
                      <a:pt x="849" y="316"/>
                    </a:lnTo>
                    <a:lnTo>
                      <a:pt x="840" y="314"/>
                    </a:lnTo>
                    <a:lnTo>
                      <a:pt x="823" y="314"/>
                    </a:lnTo>
                    <a:lnTo>
                      <a:pt x="805" y="316"/>
                    </a:lnTo>
                    <a:lnTo>
                      <a:pt x="791" y="316"/>
                    </a:lnTo>
                    <a:lnTo>
                      <a:pt x="778" y="317"/>
                    </a:lnTo>
                    <a:lnTo>
                      <a:pt x="764" y="316"/>
                    </a:lnTo>
                    <a:lnTo>
                      <a:pt x="750" y="314"/>
                    </a:lnTo>
                    <a:lnTo>
                      <a:pt x="741" y="312"/>
                    </a:lnTo>
                    <a:lnTo>
                      <a:pt x="733" y="309"/>
                    </a:lnTo>
                    <a:lnTo>
                      <a:pt x="726" y="305"/>
                    </a:lnTo>
                    <a:lnTo>
                      <a:pt x="722" y="301"/>
                    </a:lnTo>
                    <a:lnTo>
                      <a:pt x="717" y="296"/>
                    </a:lnTo>
                    <a:lnTo>
                      <a:pt x="715" y="291"/>
                    </a:lnTo>
                    <a:lnTo>
                      <a:pt x="714" y="285"/>
                    </a:lnTo>
                    <a:lnTo>
                      <a:pt x="713" y="279"/>
                    </a:lnTo>
                    <a:lnTo>
                      <a:pt x="714" y="265"/>
                    </a:lnTo>
                    <a:lnTo>
                      <a:pt x="717" y="252"/>
                    </a:lnTo>
                    <a:lnTo>
                      <a:pt x="722" y="238"/>
                    </a:lnTo>
                    <a:lnTo>
                      <a:pt x="728" y="224"/>
                    </a:lnTo>
                    <a:lnTo>
                      <a:pt x="732" y="210"/>
                    </a:lnTo>
                    <a:lnTo>
                      <a:pt x="734" y="196"/>
                    </a:lnTo>
                    <a:lnTo>
                      <a:pt x="734" y="182"/>
                    </a:lnTo>
                    <a:lnTo>
                      <a:pt x="732" y="166"/>
                    </a:lnTo>
                    <a:lnTo>
                      <a:pt x="728" y="150"/>
                    </a:lnTo>
                    <a:lnTo>
                      <a:pt x="722" y="135"/>
                    </a:lnTo>
                    <a:lnTo>
                      <a:pt x="717" y="119"/>
                    </a:lnTo>
                    <a:lnTo>
                      <a:pt x="715" y="103"/>
                    </a:lnTo>
                    <a:lnTo>
                      <a:pt x="704" y="100"/>
                    </a:lnTo>
                    <a:lnTo>
                      <a:pt x="691" y="99"/>
                    </a:lnTo>
                    <a:lnTo>
                      <a:pt x="679" y="98"/>
                    </a:lnTo>
                    <a:lnTo>
                      <a:pt x="665" y="98"/>
                    </a:lnTo>
                    <a:lnTo>
                      <a:pt x="639" y="98"/>
                    </a:lnTo>
                    <a:lnTo>
                      <a:pt x="611" y="98"/>
                    </a:lnTo>
                    <a:lnTo>
                      <a:pt x="598" y="97"/>
                    </a:lnTo>
                    <a:lnTo>
                      <a:pt x="585" y="96"/>
                    </a:lnTo>
                    <a:lnTo>
                      <a:pt x="573" y="94"/>
                    </a:lnTo>
                    <a:lnTo>
                      <a:pt x="560" y="90"/>
                    </a:lnTo>
                    <a:lnTo>
                      <a:pt x="549" y="87"/>
                    </a:lnTo>
                    <a:lnTo>
                      <a:pt x="537" y="81"/>
                    </a:lnTo>
                    <a:lnTo>
                      <a:pt x="527" y="74"/>
                    </a:lnTo>
                    <a:lnTo>
                      <a:pt x="518" y="65"/>
                    </a:lnTo>
                    <a:lnTo>
                      <a:pt x="513" y="56"/>
                    </a:lnTo>
                    <a:lnTo>
                      <a:pt x="509" y="46"/>
                    </a:lnTo>
                    <a:lnTo>
                      <a:pt x="507" y="40"/>
                    </a:lnTo>
                    <a:lnTo>
                      <a:pt x="505" y="35"/>
                    </a:lnTo>
                    <a:lnTo>
                      <a:pt x="502" y="31"/>
                    </a:lnTo>
                    <a:lnTo>
                      <a:pt x="500" y="27"/>
                    </a:lnTo>
                    <a:lnTo>
                      <a:pt x="495" y="24"/>
                    </a:lnTo>
                    <a:lnTo>
                      <a:pt x="490" y="23"/>
                    </a:lnTo>
                    <a:lnTo>
                      <a:pt x="484" y="22"/>
                    </a:lnTo>
                    <a:lnTo>
                      <a:pt x="478" y="22"/>
                    </a:lnTo>
                    <a:lnTo>
                      <a:pt x="466" y="22"/>
                    </a:lnTo>
                    <a:lnTo>
                      <a:pt x="455" y="19"/>
                    </a:lnTo>
                    <a:lnTo>
                      <a:pt x="443" y="13"/>
                    </a:lnTo>
                    <a:lnTo>
                      <a:pt x="433" y="6"/>
                    </a:lnTo>
                    <a:lnTo>
                      <a:pt x="428" y="4"/>
                    </a:lnTo>
                    <a:lnTo>
                      <a:pt x="422" y="1"/>
                    </a:lnTo>
                    <a:lnTo>
                      <a:pt x="416" y="0"/>
                    </a:lnTo>
                    <a:lnTo>
                      <a:pt x="406" y="2"/>
                    </a:lnTo>
                    <a:lnTo>
                      <a:pt x="402" y="18"/>
                    </a:lnTo>
                    <a:lnTo>
                      <a:pt x="400" y="29"/>
                    </a:lnTo>
                    <a:lnTo>
                      <a:pt x="397" y="32"/>
                    </a:lnTo>
                    <a:lnTo>
                      <a:pt x="393" y="35"/>
                    </a:lnTo>
                    <a:lnTo>
                      <a:pt x="386" y="37"/>
                    </a:lnTo>
                    <a:lnTo>
                      <a:pt x="376" y="39"/>
                    </a:lnTo>
                    <a:lnTo>
                      <a:pt x="349" y="43"/>
                    </a:lnTo>
                    <a:lnTo>
                      <a:pt x="327" y="48"/>
                    </a:lnTo>
                    <a:lnTo>
                      <a:pt x="316" y="50"/>
                    </a:lnTo>
                    <a:lnTo>
                      <a:pt x="305" y="54"/>
                    </a:lnTo>
                    <a:lnTo>
                      <a:pt x="294" y="57"/>
                    </a:lnTo>
                    <a:lnTo>
                      <a:pt x="281" y="63"/>
                    </a:lnTo>
                    <a:lnTo>
                      <a:pt x="265" y="73"/>
                    </a:lnTo>
                    <a:lnTo>
                      <a:pt x="248" y="82"/>
                    </a:lnTo>
                    <a:lnTo>
                      <a:pt x="242" y="83"/>
                    </a:lnTo>
                    <a:lnTo>
                      <a:pt x="236" y="84"/>
                    </a:lnTo>
                    <a:lnTo>
                      <a:pt x="230" y="84"/>
                    </a:lnTo>
                    <a:lnTo>
                      <a:pt x="224" y="83"/>
                    </a:lnTo>
                    <a:lnTo>
                      <a:pt x="228" y="98"/>
                    </a:lnTo>
                    <a:lnTo>
                      <a:pt x="232" y="114"/>
                    </a:lnTo>
                    <a:lnTo>
                      <a:pt x="237" y="128"/>
                    </a:lnTo>
                    <a:lnTo>
                      <a:pt x="241" y="140"/>
                    </a:lnTo>
                    <a:lnTo>
                      <a:pt x="248" y="150"/>
                    </a:lnTo>
                    <a:lnTo>
                      <a:pt x="255" y="158"/>
                    </a:lnTo>
                    <a:lnTo>
                      <a:pt x="260" y="162"/>
                    </a:lnTo>
                    <a:lnTo>
                      <a:pt x="263" y="164"/>
                    </a:lnTo>
                    <a:lnTo>
                      <a:pt x="267" y="165"/>
                    </a:lnTo>
                    <a:lnTo>
                      <a:pt x="272" y="165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1" name="Freeform 250">
                <a:extLst>
                  <a:ext uri="{FF2B5EF4-FFF2-40B4-BE49-F238E27FC236}">
                    <a16:creationId xmlns="" xmlns:a16="http://schemas.microsoft.com/office/drawing/2014/main" id="{4600007C-A3BC-4CBA-8606-1D032FD0A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785" y="793996"/>
                <a:ext cx="525909" cy="517343"/>
              </a:xfrm>
              <a:custGeom>
                <a:avLst/>
                <a:gdLst>
                  <a:gd name="T0" fmla="*/ 143 w 1684"/>
                  <a:gd name="T1" fmla="*/ 1556 h 1873"/>
                  <a:gd name="T2" fmla="*/ 324 w 1684"/>
                  <a:gd name="T3" fmla="*/ 1563 h 1873"/>
                  <a:gd name="T4" fmla="*/ 400 w 1684"/>
                  <a:gd name="T5" fmla="*/ 1601 h 1873"/>
                  <a:gd name="T6" fmla="*/ 561 w 1684"/>
                  <a:gd name="T7" fmla="*/ 1577 h 1873"/>
                  <a:gd name="T8" fmla="*/ 655 w 1684"/>
                  <a:gd name="T9" fmla="*/ 1642 h 1873"/>
                  <a:gd name="T10" fmla="*/ 704 w 1684"/>
                  <a:gd name="T11" fmla="*/ 1704 h 1873"/>
                  <a:gd name="T12" fmla="*/ 736 w 1684"/>
                  <a:gd name="T13" fmla="*/ 1683 h 1873"/>
                  <a:gd name="T14" fmla="*/ 741 w 1684"/>
                  <a:gd name="T15" fmla="*/ 1747 h 1873"/>
                  <a:gd name="T16" fmla="*/ 747 w 1684"/>
                  <a:gd name="T17" fmla="*/ 1826 h 1873"/>
                  <a:gd name="T18" fmla="*/ 801 w 1684"/>
                  <a:gd name="T19" fmla="*/ 1842 h 1873"/>
                  <a:gd name="T20" fmla="*/ 872 w 1684"/>
                  <a:gd name="T21" fmla="*/ 1726 h 1873"/>
                  <a:gd name="T22" fmla="*/ 983 w 1684"/>
                  <a:gd name="T23" fmla="*/ 1728 h 1873"/>
                  <a:gd name="T24" fmla="*/ 1065 w 1684"/>
                  <a:gd name="T25" fmla="*/ 1693 h 1873"/>
                  <a:gd name="T26" fmla="*/ 1184 w 1684"/>
                  <a:gd name="T27" fmla="*/ 1745 h 1873"/>
                  <a:gd name="T28" fmla="*/ 1259 w 1684"/>
                  <a:gd name="T29" fmla="*/ 1719 h 1873"/>
                  <a:gd name="T30" fmla="*/ 1316 w 1684"/>
                  <a:gd name="T31" fmla="*/ 1673 h 1873"/>
                  <a:gd name="T32" fmla="*/ 1300 w 1684"/>
                  <a:gd name="T33" fmla="*/ 1585 h 1873"/>
                  <a:gd name="T34" fmla="*/ 1377 w 1684"/>
                  <a:gd name="T35" fmla="*/ 1494 h 1873"/>
                  <a:gd name="T36" fmla="*/ 1423 w 1684"/>
                  <a:gd name="T37" fmla="*/ 1453 h 1873"/>
                  <a:gd name="T38" fmla="*/ 1461 w 1684"/>
                  <a:gd name="T39" fmla="*/ 1515 h 1873"/>
                  <a:gd name="T40" fmla="*/ 1535 w 1684"/>
                  <a:gd name="T41" fmla="*/ 1471 h 1873"/>
                  <a:gd name="T42" fmla="*/ 1515 w 1684"/>
                  <a:gd name="T43" fmla="*/ 1412 h 1873"/>
                  <a:gd name="T44" fmla="*/ 1569 w 1684"/>
                  <a:gd name="T45" fmla="*/ 1321 h 1873"/>
                  <a:gd name="T46" fmla="*/ 1614 w 1684"/>
                  <a:gd name="T47" fmla="*/ 1300 h 1873"/>
                  <a:gd name="T48" fmla="*/ 1683 w 1684"/>
                  <a:gd name="T49" fmla="*/ 1325 h 1873"/>
                  <a:gd name="T50" fmla="*/ 1648 w 1684"/>
                  <a:gd name="T51" fmla="*/ 1166 h 1873"/>
                  <a:gd name="T52" fmla="*/ 1582 w 1684"/>
                  <a:gd name="T53" fmla="*/ 1101 h 1873"/>
                  <a:gd name="T54" fmla="*/ 1606 w 1684"/>
                  <a:gd name="T55" fmla="*/ 975 h 1873"/>
                  <a:gd name="T56" fmla="*/ 1548 w 1684"/>
                  <a:gd name="T57" fmla="*/ 937 h 1873"/>
                  <a:gd name="T58" fmla="*/ 1509 w 1684"/>
                  <a:gd name="T59" fmla="*/ 822 h 1873"/>
                  <a:gd name="T60" fmla="*/ 1471 w 1684"/>
                  <a:gd name="T61" fmla="*/ 747 h 1873"/>
                  <a:gd name="T62" fmla="*/ 1373 w 1684"/>
                  <a:gd name="T63" fmla="*/ 657 h 1873"/>
                  <a:gd name="T64" fmla="*/ 1333 w 1684"/>
                  <a:gd name="T65" fmla="*/ 708 h 1873"/>
                  <a:gd name="T66" fmla="*/ 1242 w 1684"/>
                  <a:gd name="T67" fmla="*/ 588 h 1873"/>
                  <a:gd name="T68" fmla="*/ 1147 w 1684"/>
                  <a:gd name="T69" fmla="*/ 423 h 1873"/>
                  <a:gd name="T70" fmla="*/ 1103 w 1684"/>
                  <a:gd name="T71" fmla="*/ 314 h 1873"/>
                  <a:gd name="T72" fmla="*/ 962 w 1684"/>
                  <a:gd name="T73" fmla="*/ 264 h 1873"/>
                  <a:gd name="T74" fmla="*/ 999 w 1684"/>
                  <a:gd name="T75" fmla="*/ 190 h 1873"/>
                  <a:gd name="T76" fmla="*/ 1069 w 1684"/>
                  <a:gd name="T77" fmla="*/ 155 h 1873"/>
                  <a:gd name="T78" fmla="*/ 1120 w 1684"/>
                  <a:gd name="T79" fmla="*/ 35 h 1873"/>
                  <a:gd name="T80" fmla="*/ 1055 w 1684"/>
                  <a:gd name="T81" fmla="*/ 46 h 1873"/>
                  <a:gd name="T82" fmla="*/ 964 w 1684"/>
                  <a:gd name="T83" fmla="*/ 83 h 1873"/>
                  <a:gd name="T84" fmla="*/ 881 w 1684"/>
                  <a:gd name="T85" fmla="*/ 149 h 1873"/>
                  <a:gd name="T86" fmla="*/ 768 w 1684"/>
                  <a:gd name="T87" fmla="*/ 223 h 1873"/>
                  <a:gd name="T88" fmla="*/ 622 w 1684"/>
                  <a:gd name="T89" fmla="*/ 263 h 1873"/>
                  <a:gd name="T90" fmla="*/ 525 w 1684"/>
                  <a:gd name="T91" fmla="*/ 316 h 1873"/>
                  <a:gd name="T92" fmla="*/ 470 w 1684"/>
                  <a:gd name="T93" fmla="*/ 401 h 1873"/>
                  <a:gd name="T94" fmla="*/ 466 w 1684"/>
                  <a:gd name="T95" fmla="*/ 472 h 1873"/>
                  <a:gd name="T96" fmla="*/ 499 w 1684"/>
                  <a:gd name="T97" fmla="*/ 570 h 1873"/>
                  <a:gd name="T98" fmla="*/ 450 w 1684"/>
                  <a:gd name="T99" fmla="*/ 658 h 1873"/>
                  <a:gd name="T100" fmla="*/ 448 w 1684"/>
                  <a:gd name="T101" fmla="*/ 788 h 1873"/>
                  <a:gd name="T102" fmla="*/ 522 w 1684"/>
                  <a:gd name="T103" fmla="*/ 806 h 1873"/>
                  <a:gd name="T104" fmla="*/ 471 w 1684"/>
                  <a:gd name="T105" fmla="*/ 836 h 1873"/>
                  <a:gd name="T106" fmla="*/ 362 w 1684"/>
                  <a:gd name="T107" fmla="*/ 944 h 1873"/>
                  <a:gd name="T108" fmla="*/ 276 w 1684"/>
                  <a:gd name="T109" fmla="*/ 1035 h 1873"/>
                  <a:gd name="T110" fmla="*/ 194 w 1684"/>
                  <a:gd name="T111" fmla="*/ 1108 h 1873"/>
                  <a:gd name="T112" fmla="*/ 127 w 1684"/>
                  <a:gd name="T113" fmla="*/ 1168 h 1873"/>
                  <a:gd name="T114" fmla="*/ 102 w 1684"/>
                  <a:gd name="T115" fmla="*/ 1199 h 1873"/>
                  <a:gd name="T116" fmla="*/ 62 w 1684"/>
                  <a:gd name="T117" fmla="*/ 1251 h 1873"/>
                  <a:gd name="T118" fmla="*/ 79 w 1684"/>
                  <a:gd name="T119" fmla="*/ 1405 h 1873"/>
                  <a:gd name="T120" fmla="*/ 29 w 1684"/>
                  <a:gd name="T121" fmla="*/ 1493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84" h="1873">
                    <a:moveTo>
                      <a:pt x="50" y="1534"/>
                    </a:moveTo>
                    <a:lnTo>
                      <a:pt x="50" y="1538"/>
                    </a:lnTo>
                    <a:lnTo>
                      <a:pt x="51" y="1543"/>
                    </a:lnTo>
                    <a:lnTo>
                      <a:pt x="52" y="1546"/>
                    </a:lnTo>
                    <a:lnTo>
                      <a:pt x="54" y="1548"/>
                    </a:lnTo>
                    <a:lnTo>
                      <a:pt x="60" y="1553"/>
                    </a:lnTo>
                    <a:lnTo>
                      <a:pt x="68" y="1555"/>
                    </a:lnTo>
                    <a:lnTo>
                      <a:pt x="76" y="1556"/>
                    </a:lnTo>
                    <a:lnTo>
                      <a:pt x="85" y="1556"/>
                    </a:lnTo>
                    <a:lnTo>
                      <a:pt x="94" y="1556"/>
                    </a:lnTo>
                    <a:lnTo>
                      <a:pt x="102" y="1556"/>
                    </a:lnTo>
                    <a:lnTo>
                      <a:pt x="109" y="1555"/>
                    </a:lnTo>
                    <a:lnTo>
                      <a:pt x="115" y="1555"/>
                    </a:lnTo>
                    <a:lnTo>
                      <a:pt x="143" y="1556"/>
                    </a:lnTo>
                    <a:lnTo>
                      <a:pt x="168" y="1559"/>
                    </a:lnTo>
                    <a:lnTo>
                      <a:pt x="193" y="1563"/>
                    </a:lnTo>
                    <a:lnTo>
                      <a:pt x="219" y="1571"/>
                    </a:lnTo>
                    <a:lnTo>
                      <a:pt x="227" y="1574"/>
                    </a:lnTo>
                    <a:lnTo>
                      <a:pt x="236" y="1575"/>
                    </a:lnTo>
                    <a:lnTo>
                      <a:pt x="244" y="1576"/>
                    </a:lnTo>
                    <a:lnTo>
                      <a:pt x="253" y="1577"/>
                    </a:lnTo>
                    <a:lnTo>
                      <a:pt x="271" y="1577"/>
                    </a:lnTo>
                    <a:lnTo>
                      <a:pt x="288" y="1576"/>
                    </a:lnTo>
                    <a:lnTo>
                      <a:pt x="297" y="1575"/>
                    </a:lnTo>
                    <a:lnTo>
                      <a:pt x="306" y="1575"/>
                    </a:lnTo>
                    <a:lnTo>
                      <a:pt x="315" y="1575"/>
                    </a:lnTo>
                    <a:lnTo>
                      <a:pt x="324" y="1575"/>
                    </a:lnTo>
                    <a:lnTo>
                      <a:pt x="324" y="1563"/>
                    </a:lnTo>
                    <a:lnTo>
                      <a:pt x="323" y="1552"/>
                    </a:lnTo>
                    <a:lnTo>
                      <a:pt x="323" y="1542"/>
                    </a:lnTo>
                    <a:lnTo>
                      <a:pt x="323" y="1536"/>
                    </a:lnTo>
                    <a:lnTo>
                      <a:pt x="323" y="1542"/>
                    </a:lnTo>
                    <a:lnTo>
                      <a:pt x="323" y="1552"/>
                    </a:lnTo>
                    <a:lnTo>
                      <a:pt x="324" y="1563"/>
                    </a:lnTo>
                    <a:lnTo>
                      <a:pt x="324" y="1575"/>
                    </a:lnTo>
                    <a:lnTo>
                      <a:pt x="331" y="1576"/>
                    </a:lnTo>
                    <a:lnTo>
                      <a:pt x="338" y="1576"/>
                    </a:lnTo>
                    <a:lnTo>
                      <a:pt x="351" y="1579"/>
                    </a:lnTo>
                    <a:lnTo>
                      <a:pt x="366" y="1585"/>
                    </a:lnTo>
                    <a:lnTo>
                      <a:pt x="380" y="1592"/>
                    </a:lnTo>
                    <a:lnTo>
                      <a:pt x="394" y="1599"/>
                    </a:lnTo>
                    <a:lnTo>
                      <a:pt x="400" y="1601"/>
                    </a:lnTo>
                    <a:lnTo>
                      <a:pt x="407" y="1604"/>
                    </a:lnTo>
                    <a:lnTo>
                      <a:pt x="414" y="1605"/>
                    </a:lnTo>
                    <a:lnTo>
                      <a:pt x="421" y="1607"/>
                    </a:lnTo>
                    <a:lnTo>
                      <a:pt x="428" y="1607"/>
                    </a:lnTo>
                    <a:lnTo>
                      <a:pt x="436" y="1605"/>
                    </a:lnTo>
                    <a:lnTo>
                      <a:pt x="443" y="1603"/>
                    </a:lnTo>
                    <a:lnTo>
                      <a:pt x="450" y="1600"/>
                    </a:lnTo>
                    <a:lnTo>
                      <a:pt x="458" y="1586"/>
                    </a:lnTo>
                    <a:lnTo>
                      <a:pt x="468" y="1572"/>
                    </a:lnTo>
                    <a:lnTo>
                      <a:pt x="487" y="1571"/>
                    </a:lnTo>
                    <a:lnTo>
                      <a:pt x="507" y="1571"/>
                    </a:lnTo>
                    <a:lnTo>
                      <a:pt x="529" y="1571"/>
                    </a:lnTo>
                    <a:lnTo>
                      <a:pt x="551" y="1575"/>
                    </a:lnTo>
                    <a:lnTo>
                      <a:pt x="561" y="1577"/>
                    </a:lnTo>
                    <a:lnTo>
                      <a:pt x="572" y="1579"/>
                    </a:lnTo>
                    <a:lnTo>
                      <a:pt x="581" y="1583"/>
                    </a:lnTo>
                    <a:lnTo>
                      <a:pt x="591" y="1587"/>
                    </a:lnTo>
                    <a:lnTo>
                      <a:pt x="600" y="1593"/>
                    </a:lnTo>
                    <a:lnTo>
                      <a:pt x="608" y="1599"/>
                    </a:lnTo>
                    <a:lnTo>
                      <a:pt x="614" y="1605"/>
                    </a:lnTo>
                    <a:lnTo>
                      <a:pt x="620" y="1613"/>
                    </a:lnTo>
                    <a:lnTo>
                      <a:pt x="630" y="1626"/>
                    </a:lnTo>
                    <a:lnTo>
                      <a:pt x="638" y="1635"/>
                    </a:lnTo>
                    <a:lnTo>
                      <a:pt x="642" y="1638"/>
                    </a:lnTo>
                    <a:lnTo>
                      <a:pt x="645" y="1641"/>
                    </a:lnTo>
                    <a:lnTo>
                      <a:pt x="647" y="1642"/>
                    </a:lnTo>
                    <a:lnTo>
                      <a:pt x="651" y="1642"/>
                    </a:lnTo>
                    <a:lnTo>
                      <a:pt x="655" y="1642"/>
                    </a:lnTo>
                    <a:lnTo>
                      <a:pt x="660" y="1640"/>
                    </a:lnTo>
                    <a:lnTo>
                      <a:pt x="665" y="1635"/>
                    </a:lnTo>
                    <a:lnTo>
                      <a:pt x="668" y="1632"/>
                    </a:lnTo>
                    <a:lnTo>
                      <a:pt x="675" y="1625"/>
                    </a:lnTo>
                    <a:lnTo>
                      <a:pt x="682" y="1620"/>
                    </a:lnTo>
                    <a:lnTo>
                      <a:pt x="685" y="1620"/>
                    </a:lnTo>
                    <a:lnTo>
                      <a:pt x="690" y="1620"/>
                    </a:lnTo>
                    <a:lnTo>
                      <a:pt x="694" y="1622"/>
                    </a:lnTo>
                    <a:lnTo>
                      <a:pt x="699" y="1627"/>
                    </a:lnTo>
                    <a:lnTo>
                      <a:pt x="699" y="1648"/>
                    </a:lnTo>
                    <a:lnTo>
                      <a:pt x="699" y="1683"/>
                    </a:lnTo>
                    <a:lnTo>
                      <a:pt x="700" y="1691"/>
                    </a:lnTo>
                    <a:lnTo>
                      <a:pt x="702" y="1699"/>
                    </a:lnTo>
                    <a:lnTo>
                      <a:pt x="704" y="1704"/>
                    </a:lnTo>
                    <a:lnTo>
                      <a:pt x="707" y="1709"/>
                    </a:lnTo>
                    <a:lnTo>
                      <a:pt x="709" y="1710"/>
                    </a:lnTo>
                    <a:lnTo>
                      <a:pt x="711" y="1711"/>
                    </a:lnTo>
                    <a:lnTo>
                      <a:pt x="714" y="1711"/>
                    </a:lnTo>
                    <a:lnTo>
                      <a:pt x="716" y="1711"/>
                    </a:lnTo>
                    <a:lnTo>
                      <a:pt x="722" y="1708"/>
                    </a:lnTo>
                    <a:lnTo>
                      <a:pt x="728" y="1702"/>
                    </a:lnTo>
                    <a:lnTo>
                      <a:pt x="731" y="1699"/>
                    </a:lnTo>
                    <a:lnTo>
                      <a:pt x="732" y="1695"/>
                    </a:lnTo>
                    <a:lnTo>
                      <a:pt x="732" y="1693"/>
                    </a:lnTo>
                    <a:lnTo>
                      <a:pt x="732" y="1690"/>
                    </a:lnTo>
                    <a:lnTo>
                      <a:pt x="732" y="1687"/>
                    </a:lnTo>
                    <a:lnTo>
                      <a:pt x="734" y="1685"/>
                    </a:lnTo>
                    <a:lnTo>
                      <a:pt x="736" y="1683"/>
                    </a:lnTo>
                    <a:lnTo>
                      <a:pt x="740" y="1682"/>
                    </a:lnTo>
                    <a:lnTo>
                      <a:pt x="743" y="1682"/>
                    </a:lnTo>
                    <a:lnTo>
                      <a:pt x="745" y="1683"/>
                    </a:lnTo>
                    <a:lnTo>
                      <a:pt x="747" y="1684"/>
                    </a:lnTo>
                    <a:lnTo>
                      <a:pt x="749" y="1685"/>
                    </a:lnTo>
                    <a:lnTo>
                      <a:pt x="751" y="1690"/>
                    </a:lnTo>
                    <a:lnTo>
                      <a:pt x="752" y="1694"/>
                    </a:lnTo>
                    <a:lnTo>
                      <a:pt x="753" y="1706"/>
                    </a:lnTo>
                    <a:lnTo>
                      <a:pt x="753" y="1716"/>
                    </a:lnTo>
                    <a:lnTo>
                      <a:pt x="752" y="1722"/>
                    </a:lnTo>
                    <a:lnTo>
                      <a:pt x="751" y="1726"/>
                    </a:lnTo>
                    <a:lnTo>
                      <a:pt x="749" y="1732"/>
                    </a:lnTo>
                    <a:lnTo>
                      <a:pt x="747" y="1736"/>
                    </a:lnTo>
                    <a:lnTo>
                      <a:pt x="741" y="1747"/>
                    </a:lnTo>
                    <a:lnTo>
                      <a:pt x="734" y="1756"/>
                    </a:lnTo>
                    <a:lnTo>
                      <a:pt x="726" y="1765"/>
                    </a:lnTo>
                    <a:lnTo>
                      <a:pt x="720" y="1774"/>
                    </a:lnTo>
                    <a:lnTo>
                      <a:pt x="718" y="1778"/>
                    </a:lnTo>
                    <a:lnTo>
                      <a:pt x="716" y="1784"/>
                    </a:lnTo>
                    <a:lnTo>
                      <a:pt x="715" y="1789"/>
                    </a:lnTo>
                    <a:lnTo>
                      <a:pt x="714" y="1794"/>
                    </a:lnTo>
                    <a:lnTo>
                      <a:pt x="715" y="1798"/>
                    </a:lnTo>
                    <a:lnTo>
                      <a:pt x="718" y="1801"/>
                    </a:lnTo>
                    <a:lnTo>
                      <a:pt x="722" y="1805"/>
                    </a:lnTo>
                    <a:lnTo>
                      <a:pt x="727" y="1809"/>
                    </a:lnTo>
                    <a:lnTo>
                      <a:pt x="736" y="1816"/>
                    </a:lnTo>
                    <a:lnTo>
                      <a:pt x="742" y="1821"/>
                    </a:lnTo>
                    <a:lnTo>
                      <a:pt x="747" y="1826"/>
                    </a:lnTo>
                    <a:lnTo>
                      <a:pt x="751" y="1833"/>
                    </a:lnTo>
                    <a:lnTo>
                      <a:pt x="755" y="1839"/>
                    </a:lnTo>
                    <a:lnTo>
                      <a:pt x="757" y="1846"/>
                    </a:lnTo>
                    <a:lnTo>
                      <a:pt x="760" y="1858"/>
                    </a:lnTo>
                    <a:lnTo>
                      <a:pt x="761" y="1873"/>
                    </a:lnTo>
                    <a:lnTo>
                      <a:pt x="774" y="1873"/>
                    </a:lnTo>
                    <a:lnTo>
                      <a:pt x="783" y="1872"/>
                    </a:lnTo>
                    <a:lnTo>
                      <a:pt x="788" y="1871"/>
                    </a:lnTo>
                    <a:lnTo>
                      <a:pt x="791" y="1870"/>
                    </a:lnTo>
                    <a:lnTo>
                      <a:pt x="793" y="1867"/>
                    </a:lnTo>
                    <a:lnTo>
                      <a:pt x="796" y="1865"/>
                    </a:lnTo>
                    <a:lnTo>
                      <a:pt x="799" y="1859"/>
                    </a:lnTo>
                    <a:lnTo>
                      <a:pt x="801" y="1851"/>
                    </a:lnTo>
                    <a:lnTo>
                      <a:pt x="801" y="1842"/>
                    </a:lnTo>
                    <a:lnTo>
                      <a:pt x="801" y="1830"/>
                    </a:lnTo>
                    <a:lnTo>
                      <a:pt x="801" y="1824"/>
                    </a:lnTo>
                    <a:lnTo>
                      <a:pt x="802" y="1819"/>
                    </a:lnTo>
                    <a:lnTo>
                      <a:pt x="805" y="1814"/>
                    </a:lnTo>
                    <a:lnTo>
                      <a:pt x="807" y="1809"/>
                    </a:lnTo>
                    <a:lnTo>
                      <a:pt x="814" y="1800"/>
                    </a:lnTo>
                    <a:lnTo>
                      <a:pt x="822" y="1792"/>
                    </a:lnTo>
                    <a:lnTo>
                      <a:pt x="831" y="1783"/>
                    </a:lnTo>
                    <a:lnTo>
                      <a:pt x="840" y="1775"/>
                    </a:lnTo>
                    <a:lnTo>
                      <a:pt x="848" y="1766"/>
                    </a:lnTo>
                    <a:lnTo>
                      <a:pt x="854" y="1758"/>
                    </a:lnTo>
                    <a:lnTo>
                      <a:pt x="860" y="1747"/>
                    </a:lnTo>
                    <a:lnTo>
                      <a:pt x="866" y="1736"/>
                    </a:lnTo>
                    <a:lnTo>
                      <a:pt x="872" y="1726"/>
                    </a:lnTo>
                    <a:lnTo>
                      <a:pt x="879" y="1718"/>
                    </a:lnTo>
                    <a:lnTo>
                      <a:pt x="883" y="1714"/>
                    </a:lnTo>
                    <a:lnTo>
                      <a:pt x="887" y="1711"/>
                    </a:lnTo>
                    <a:lnTo>
                      <a:pt x="891" y="1709"/>
                    </a:lnTo>
                    <a:lnTo>
                      <a:pt x="897" y="1708"/>
                    </a:lnTo>
                    <a:lnTo>
                      <a:pt x="901" y="1707"/>
                    </a:lnTo>
                    <a:lnTo>
                      <a:pt x="907" y="1707"/>
                    </a:lnTo>
                    <a:lnTo>
                      <a:pt x="914" y="1708"/>
                    </a:lnTo>
                    <a:lnTo>
                      <a:pt x="921" y="1711"/>
                    </a:lnTo>
                    <a:lnTo>
                      <a:pt x="933" y="1716"/>
                    </a:lnTo>
                    <a:lnTo>
                      <a:pt x="946" y="1720"/>
                    </a:lnTo>
                    <a:lnTo>
                      <a:pt x="958" y="1724"/>
                    </a:lnTo>
                    <a:lnTo>
                      <a:pt x="971" y="1727"/>
                    </a:lnTo>
                    <a:lnTo>
                      <a:pt x="983" y="1728"/>
                    </a:lnTo>
                    <a:lnTo>
                      <a:pt x="996" y="1730"/>
                    </a:lnTo>
                    <a:lnTo>
                      <a:pt x="1010" y="1731"/>
                    </a:lnTo>
                    <a:lnTo>
                      <a:pt x="1023" y="1730"/>
                    </a:lnTo>
                    <a:lnTo>
                      <a:pt x="1022" y="1725"/>
                    </a:lnTo>
                    <a:lnTo>
                      <a:pt x="1023" y="1720"/>
                    </a:lnTo>
                    <a:lnTo>
                      <a:pt x="1023" y="1717"/>
                    </a:lnTo>
                    <a:lnTo>
                      <a:pt x="1026" y="1712"/>
                    </a:lnTo>
                    <a:lnTo>
                      <a:pt x="1028" y="1709"/>
                    </a:lnTo>
                    <a:lnTo>
                      <a:pt x="1030" y="1706"/>
                    </a:lnTo>
                    <a:lnTo>
                      <a:pt x="1034" y="1703"/>
                    </a:lnTo>
                    <a:lnTo>
                      <a:pt x="1037" y="1701"/>
                    </a:lnTo>
                    <a:lnTo>
                      <a:pt x="1045" y="1696"/>
                    </a:lnTo>
                    <a:lnTo>
                      <a:pt x="1055" y="1694"/>
                    </a:lnTo>
                    <a:lnTo>
                      <a:pt x="1065" y="1693"/>
                    </a:lnTo>
                    <a:lnTo>
                      <a:pt x="1076" y="1693"/>
                    </a:lnTo>
                    <a:lnTo>
                      <a:pt x="1087" y="1695"/>
                    </a:lnTo>
                    <a:lnTo>
                      <a:pt x="1098" y="1698"/>
                    </a:lnTo>
                    <a:lnTo>
                      <a:pt x="1109" y="1702"/>
                    </a:lnTo>
                    <a:lnTo>
                      <a:pt x="1118" y="1708"/>
                    </a:lnTo>
                    <a:lnTo>
                      <a:pt x="1126" y="1715"/>
                    </a:lnTo>
                    <a:lnTo>
                      <a:pt x="1133" y="1723"/>
                    </a:lnTo>
                    <a:lnTo>
                      <a:pt x="1135" y="1727"/>
                    </a:lnTo>
                    <a:lnTo>
                      <a:pt x="1137" y="1732"/>
                    </a:lnTo>
                    <a:lnTo>
                      <a:pt x="1139" y="1737"/>
                    </a:lnTo>
                    <a:lnTo>
                      <a:pt x="1139" y="1743"/>
                    </a:lnTo>
                    <a:lnTo>
                      <a:pt x="1154" y="1743"/>
                    </a:lnTo>
                    <a:lnTo>
                      <a:pt x="1169" y="1744"/>
                    </a:lnTo>
                    <a:lnTo>
                      <a:pt x="1184" y="1745"/>
                    </a:lnTo>
                    <a:lnTo>
                      <a:pt x="1199" y="1748"/>
                    </a:lnTo>
                    <a:lnTo>
                      <a:pt x="1209" y="1750"/>
                    </a:lnTo>
                    <a:lnTo>
                      <a:pt x="1216" y="1750"/>
                    </a:lnTo>
                    <a:lnTo>
                      <a:pt x="1220" y="1749"/>
                    </a:lnTo>
                    <a:lnTo>
                      <a:pt x="1223" y="1747"/>
                    </a:lnTo>
                    <a:lnTo>
                      <a:pt x="1225" y="1743"/>
                    </a:lnTo>
                    <a:lnTo>
                      <a:pt x="1227" y="1739"/>
                    </a:lnTo>
                    <a:lnTo>
                      <a:pt x="1232" y="1734"/>
                    </a:lnTo>
                    <a:lnTo>
                      <a:pt x="1237" y="1728"/>
                    </a:lnTo>
                    <a:lnTo>
                      <a:pt x="1241" y="1717"/>
                    </a:lnTo>
                    <a:lnTo>
                      <a:pt x="1243" y="1707"/>
                    </a:lnTo>
                    <a:lnTo>
                      <a:pt x="1250" y="1714"/>
                    </a:lnTo>
                    <a:lnTo>
                      <a:pt x="1256" y="1723"/>
                    </a:lnTo>
                    <a:lnTo>
                      <a:pt x="1259" y="1719"/>
                    </a:lnTo>
                    <a:lnTo>
                      <a:pt x="1262" y="1717"/>
                    </a:lnTo>
                    <a:lnTo>
                      <a:pt x="1264" y="1712"/>
                    </a:lnTo>
                    <a:lnTo>
                      <a:pt x="1265" y="1709"/>
                    </a:lnTo>
                    <a:lnTo>
                      <a:pt x="1266" y="1704"/>
                    </a:lnTo>
                    <a:lnTo>
                      <a:pt x="1267" y="1701"/>
                    </a:lnTo>
                    <a:lnTo>
                      <a:pt x="1268" y="1698"/>
                    </a:lnTo>
                    <a:lnTo>
                      <a:pt x="1272" y="1694"/>
                    </a:lnTo>
                    <a:lnTo>
                      <a:pt x="1276" y="1692"/>
                    </a:lnTo>
                    <a:lnTo>
                      <a:pt x="1282" y="1691"/>
                    </a:lnTo>
                    <a:lnTo>
                      <a:pt x="1287" y="1690"/>
                    </a:lnTo>
                    <a:lnTo>
                      <a:pt x="1293" y="1690"/>
                    </a:lnTo>
                    <a:lnTo>
                      <a:pt x="1300" y="1690"/>
                    </a:lnTo>
                    <a:lnTo>
                      <a:pt x="1308" y="1687"/>
                    </a:lnTo>
                    <a:lnTo>
                      <a:pt x="1316" y="1673"/>
                    </a:lnTo>
                    <a:lnTo>
                      <a:pt x="1322" y="1658"/>
                    </a:lnTo>
                    <a:lnTo>
                      <a:pt x="1317" y="1658"/>
                    </a:lnTo>
                    <a:lnTo>
                      <a:pt x="1312" y="1657"/>
                    </a:lnTo>
                    <a:lnTo>
                      <a:pt x="1308" y="1654"/>
                    </a:lnTo>
                    <a:lnTo>
                      <a:pt x="1305" y="1652"/>
                    </a:lnTo>
                    <a:lnTo>
                      <a:pt x="1302" y="1649"/>
                    </a:lnTo>
                    <a:lnTo>
                      <a:pt x="1300" y="1644"/>
                    </a:lnTo>
                    <a:lnTo>
                      <a:pt x="1299" y="1640"/>
                    </a:lnTo>
                    <a:lnTo>
                      <a:pt x="1298" y="1634"/>
                    </a:lnTo>
                    <a:lnTo>
                      <a:pt x="1297" y="1624"/>
                    </a:lnTo>
                    <a:lnTo>
                      <a:pt x="1295" y="1612"/>
                    </a:lnTo>
                    <a:lnTo>
                      <a:pt x="1297" y="1602"/>
                    </a:lnTo>
                    <a:lnTo>
                      <a:pt x="1298" y="1594"/>
                    </a:lnTo>
                    <a:lnTo>
                      <a:pt x="1300" y="1585"/>
                    </a:lnTo>
                    <a:lnTo>
                      <a:pt x="1302" y="1575"/>
                    </a:lnTo>
                    <a:lnTo>
                      <a:pt x="1306" y="1566"/>
                    </a:lnTo>
                    <a:lnTo>
                      <a:pt x="1309" y="1555"/>
                    </a:lnTo>
                    <a:lnTo>
                      <a:pt x="1311" y="1545"/>
                    </a:lnTo>
                    <a:lnTo>
                      <a:pt x="1312" y="1535"/>
                    </a:lnTo>
                    <a:lnTo>
                      <a:pt x="1312" y="1523"/>
                    </a:lnTo>
                    <a:lnTo>
                      <a:pt x="1314" y="1513"/>
                    </a:lnTo>
                    <a:lnTo>
                      <a:pt x="1314" y="1502"/>
                    </a:lnTo>
                    <a:lnTo>
                      <a:pt x="1315" y="1492"/>
                    </a:lnTo>
                    <a:lnTo>
                      <a:pt x="1316" y="1481"/>
                    </a:lnTo>
                    <a:lnTo>
                      <a:pt x="1319" y="1472"/>
                    </a:lnTo>
                    <a:lnTo>
                      <a:pt x="1341" y="1481"/>
                    </a:lnTo>
                    <a:lnTo>
                      <a:pt x="1371" y="1493"/>
                    </a:lnTo>
                    <a:lnTo>
                      <a:pt x="1377" y="1494"/>
                    </a:lnTo>
                    <a:lnTo>
                      <a:pt x="1384" y="1495"/>
                    </a:lnTo>
                    <a:lnTo>
                      <a:pt x="1391" y="1496"/>
                    </a:lnTo>
                    <a:lnTo>
                      <a:pt x="1397" y="1496"/>
                    </a:lnTo>
                    <a:lnTo>
                      <a:pt x="1401" y="1494"/>
                    </a:lnTo>
                    <a:lnTo>
                      <a:pt x="1405" y="1492"/>
                    </a:lnTo>
                    <a:lnTo>
                      <a:pt x="1407" y="1487"/>
                    </a:lnTo>
                    <a:lnTo>
                      <a:pt x="1409" y="1482"/>
                    </a:lnTo>
                    <a:lnTo>
                      <a:pt x="1409" y="1476"/>
                    </a:lnTo>
                    <a:lnTo>
                      <a:pt x="1410" y="1470"/>
                    </a:lnTo>
                    <a:lnTo>
                      <a:pt x="1413" y="1465"/>
                    </a:lnTo>
                    <a:lnTo>
                      <a:pt x="1415" y="1461"/>
                    </a:lnTo>
                    <a:lnTo>
                      <a:pt x="1417" y="1457"/>
                    </a:lnTo>
                    <a:lnTo>
                      <a:pt x="1421" y="1455"/>
                    </a:lnTo>
                    <a:lnTo>
                      <a:pt x="1423" y="1453"/>
                    </a:lnTo>
                    <a:lnTo>
                      <a:pt x="1426" y="1452"/>
                    </a:lnTo>
                    <a:lnTo>
                      <a:pt x="1430" y="1452"/>
                    </a:lnTo>
                    <a:lnTo>
                      <a:pt x="1433" y="1452"/>
                    </a:lnTo>
                    <a:lnTo>
                      <a:pt x="1437" y="1454"/>
                    </a:lnTo>
                    <a:lnTo>
                      <a:pt x="1440" y="1456"/>
                    </a:lnTo>
                    <a:lnTo>
                      <a:pt x="1442" y="1460"/>
                    </a:lnTo>
                    <a:lnTo>
                      <a:pt x="1446" y="1464"/>
                    </a:lnTo>
                    <a:lnTo>
                      <a:pt x="1448" y="1470"/>
                    </a:lnTo>
                    <a:lnTo>
                      <a:pt x="1450" y="1477"/>
                    </a:lnTo>
                    <a:lnTo>
                      <a:pt x="1453" y="1488"/>
                    </a:lnTo>
                    <a:lnTo>
                      <a:pt x="1455" y="1499"/>
                    </a:lnTo>
                    <a:lnTo>
                      <a:pt x="1456" y="1505"/>
                    </a:lnTo>
                    <a:lnTo>
                      <a:pt x="1458" y="1510"/>
                    </a:lnTo>
                    <a:lnTo>
                      <a:pt x="1461" y="1515"/>
                    </a:lnTo>
                    <a:lnTo>
                      <a:pt x="1464" y="1520"/>
                    </a:lnTo>
                    <a:lnTo>
                      <a:pt x="1467" y="1523"/>
                    </a:lnTo>
                    <a:lnTo>
                      <a:pt x="1471" y="1526"/>
                    </a:lnTo>
                    <a:lnTo>
                      <a:pt x="1473" y="1527"/>
                    </a:lnTo>
                    <a:lnTo>
                      <a:pt x="1476" y="1528"/>
                    </a:lnTo>
                    <a:lnTo>
                      <a:pt x="1481" y="1527"/>
                    </a:lnTo>
                    <a:lnTo>
                      <a:pt x="1486" y="1523"/>
                    </a:lnTo>
                    <a:lnTo>
                      <a:pt x="1495" y="1513"/>
                    </a:lnTo>
                    <a:lnTo>
                      <a:pt x="1503" y="1504"/>
                    </a:lnTo>
                    <a:lnTo>
                      <a:pt x="1516" y="1495"/>
                    </a:lnTo>
                    <a:lnTo>
                      <a:pt x="1527" y="1488"/>
                    </a:lnTo>
                    <a:lnTo>
                      <a:pt x="1530" y="1484"/>
                    </a:lnTo>
                    <a:lnTo>
                      <a:pt x="1533" y="1478"/>
                    </a:lnTo>
                    <a:lnTo>
                      <a:pt x="1535" y="1471"/>
                    </a:lnTo>
                    <a:lnTo>
                      <a:pt x="1535" y="1461"/>
                    </a:lnTo>
                    <a:lnTo>
                      <a:pt x="1535" y="1452"/>
                    </a:lnTo>
                    <a:lnTo>
                      <a:pt x="1532" y="1444"/>
                    </a:lnTo>
                    <a:lnTo>
                      <a:pt x="1530" y="1438"/>
                    </a:lnTo>
                    <a:lnTo>
                      <a:pt x="1527" y="1433"/>
                    </a:lnTo>
                    <a:lnTo>
                      <a:pt x="1522" y="1431"/>
                    </a:lnTo>
                    <a:lnTo>
                      <a:pt x="1515" y="1429"/>
                    </a:lnTo>
                    <a:lnTo>
                      <a:pt x="1508" y="1428"/>
                    </a:lnTo>
                    <a:lnTo>
                      <a:pt x="1499" y="1427"/>
                    </a:lnTo>
                    <a:lnTo>
                      <a:pt x="1498" y="1421"/>
                    </a:lnTo>
                    <a:lnTo>
                      <a:pt x="1499" y="1416"/>
                    </a:lnTo>
                    <a:lnTo>
                      <a:pt x="1506" y="1416"/>
                    </a:lnTo>
                    <a:lnTo>
                      <a:pt x="1511" y="1414"/>
                    </a:lnTo>
                    <a:lnTo>
                      <a:pt x="1515" y="1412"/>
                    </a:lnTo>
                    <a:lnTo>
                      <a:pt x="1519" y="1407"/>
                    </a:lnTo>
                    <a:lnTo>
                      <a:pt x="1524" y="1398"/>
                    </a:lnTo>
                    <a:lnTo>
                      <a:pt x="1532" y="1390"/>
                    </a:lnTo>
                    <a:lnTo>
                      <a:pt x="1544" y="1384"/>
                    </a:lnTo>
                    <a:lnTo>
                      <a:pt x="1556" y="1380"/>
                    </a:lnTo>
                    <a:lnTo>
                      <a:pt x="1570" y="1377"/>
                    </a:lnTo>
                    <a:lnTo>
                      <a:pt x="1582" y="1375"/>
                    </a:lnTo>
                    <a:lnTo>
                      <a:pt x="1582" y="1363"/>
                    </a:lnTo>
                    <a:lnTo>
                      <a:pt x="1584" y="1350"/>
                    </a:lnTo>
                    <a:lnTo>
                      <a:pt x="1585" y="1338"/>
                    </a:lnTo>
                    <a:lnTo>
                      <a:pt x="1585" y="1325"/>
                    </a:lnTo>
                    <a:lnTo>
                      <a:pt x="1578" y="1325"/>
                    </a:lnTo>
                    <a:lnTo>
                      <a:pt x="1572" y="1322"/>
                    </a:lnTo>
                    <a:lnTo>
                      <a:pt x="1569" y="1321"/>
                    </a:lnTo>
                    <a:lnTo>
                      <a:pt x="1566" y="1317"/>
                    </a:lnTo>
                    <a:lnTo>
                      <a:pt x="1565" y="1312"/>
                    </a:lnTo>
                    <a:lnTo>
                      <a:pt x="1566" y="1308"/>
                    </a:lnTo>
                    <a:lnTo>
                      <a:pt x="1566" y="1302"/>
                    </a:lnTo>
                    <a:lnTo>
                      <a:pt x="1569" y="1296"/>
                    </a:lnTo>
                    <a:lnTo>
                      <a:pt x="1572" y="1292"/>
                    </a:lnTo>
                    <a:lnTo>
                      <a:pt x="1576" y="1289"/>
                    </a:lnTo>
                    <a:lnTo>
                      <a:pt x="1580" y="1288"/>
                    </a:lnTo>
                    <a:lnTo>
                      <a:pt x="1585" y="1287"/>
                    </a:lnTo>
                    <a:lnTo>
                      <a:pt x="1596" y="1287"/>
                    </a:lnTo>
                    <a:lnTo>
                      <a:pt x="1607" y="1287"/>
                    </a:lnTo>
                    <a:lnTo>
                      <a:pt x="1607" y="1292"/>
                    </a:lnTo>
                    <a:lnTo>
                      <a:pt x="1611" y="1297"/>
                    </a:lnTo>
                    <a:lnTo>
                      <a:pt x="1614" y="1300"/>
                    </a:lnTo>
                    <a:lnTo>
                      <a:pt x="1619" y="1302"/>
                    </a:lnTo>
                    <a:lnTo>
                      <a:pt x="1629" y="1306"/>
                    </a:lnTo>
                    <a:lnTo>
                      <a:pt x="1638" y="1308"/>
                    </a:lnTo>
                    <a:lnTo>
                      <a:pt x="1646" y="1312"/>
                    </a:lnTo>
                    <a:lnTo>
                      <a:pt x="1652" y="1315"/>
                    </a:lnTo>
                    <a:lnTo>
                      <a:pt x="1655" y="1321"/>
                    </a:lnTo>
                    <a:lnTo>
                      <a:pt x="1659" y="1325"/>
                    </a:lnTo>
                    <a:lnTo>
                      <a:pt x="1664" y="1339"/>
                    </a:lnTo>
                    <a:lnTo>
                      <a:pt x="1671" y="1351"/>
                    </a:lnTo>
                    <a:lnTo>
                      <a:pt x="1675" y="1351"/>
                    </a:lnTo>
                    <a:lnTo>
                      <a:pt x="1677" y="1349"/>
                    </a:lnTo>
                    <a:lnTo>
                      <a:pt x="1679" y="1345"/>
                    </a:lnTo>
                    <a:lnTo>
                      <a:pt x="1680" y="1339"/>
                    </a:lnTo>
                    <a:lnTo>
                      <a:pt x="1683" y="1325"/>
                    </a:lnTo>
                    <a:lnTo>
                      <a:pt x="1684" y="1308"/>
                    </a:lnTo>
                    <a:lnTo>
                      <a:pt x="1683" y="1273"/>
                    </a:lnTo>
                    <a:lnTo>
                      <a:pt x="1681" y="1252"/>
                    </a:lnTo>
                    <a:lnTo>
                      <a:pt x="1681" y="1234"/>
                    </a:lnTo>
                    <a:lnTo>
                      <a:pt x="1683" y="1216"/>
                    </a:lnTo>
                    <a:lnTo>
                      <a:pt x="1681" y="1208"/>
                    </a:lnTo>
                    <a:lnTo>
                      <a:pt x="1680" y="1199"/>
                    </a:lnTo>
                    <a:lnTo>
                      <a:pt x="1678" y="1195"/>
                    </a:lnTo>
                    <a:lnTo>
                      <a:pt x="1676" y="1192"/>
                    </a:lnTo>
                    <a:lnTo>
                      <a:pt x="1672" y="1189"/>
                    </a:lnTo>
                    <a:lnTo>
                      <a:pt x="1669" y="1185"/>
                    </a:lnTo>
                    <a:lnTo>
                      <a:pt x="1662" y="1180"/>
                    </a:lnTo>
                    <a:lnTo>
                      <a:pt x="1655" y="1173"/>
                    </a:lnTo>
                    <a:lnTo>
                      <a:pt x="1648" y="1166"/>
                    </a:lnTo>
                    <a:lnTo>
                      <a:pt x="1643" y="1157"/>
                    </a:lnTo>
                    <a:lnTo>
                      <a:pt x="1631" y="1140"/>
                    </a:lnTo>
                    <a:lnTo>
                      <a:pt x="1622" y="1120"/>
                    </a:lnTo>
                    <a:lnTo>
                      <a:pt x="1618" y="1124"/>
                    </a:lnTo>
                    <a:lnTo>
                      <a:pt x="1613" y="1126"/>
                    </a:lnTo>
                    <a:lnTo>
                      <a:pt x="1609" y="1127"/>
                    </a:lnTo>
                    <a:lnTo>
                      <a:pt x="1605" y="1127"/>
                    </a:lnTo>
                    <a:lnTo>
                      <a:pt x="1602" y="1126"/>
                    </a:lnTo>
                    <a:lnTo>
                      <a:pt x="1598" y="1123"/>
                    </a:lnTo>
                    <a:lnTo>
                      <a:pt x="1595" y="1119"/>
                    </a:lnTo>
                    <a:lnTo>
                      <a:pt x="1590" y="1115"/>
                    </a:lnTo>
                    <a:lnTo>
                      <a:pt x="1587" y="1109"/>
                    </a:lnTo>
                    <a:lnTo>
                      <a:pt x="1585" y="1104"/>
                    </a:lnTo>
                    <a:lnTo>
                      <a:pt x="1582" y="1101"/>
                    </a:lnTo>
                    <a:lnTo>
                      <a:pt x="1581" y="1096"/>
                    </a:lnTo>
                    <a:lnTo>
                      <a:pt x="1580" y="1088"/>
                    </a:lnTo>
                    <a:lnTo>
                      <a:pt x="1578" y="1078"/>
                    </a:lnTo>
                    <a:lnTo>
                      <a:pt x="1574" y="1072"/>
                    </a:lnTo>
                    <a:lnTo>
                      <a:pt x="1569" y="1068"/>
                    </a:lnTo>
                    <a:lnTo>
                      <a:pt x="1566" y="1066"/>
                    </a:lnTo>
                    <a:lnTo>
                      <a:pt x="1565" y="1063"/>
                    </a:lnTo>
                    <a:lnTo>
                      <a:pt x="1565" y="1060"/>
                    </a:lnTo>
                    <a:lnTo>
                      <a:pt x="1565" y="1055"/>
                    </a:lnTo>
                    <a:lnTo>
                      <a:pt x="1573" y="1036"/>
                    </a:lnTo>
                    <a:lnTo>
                      <a:pt x="1587" y="1006"/>
                    </a:lnTo>
                    <a:lnTo>
                      <a:pt x="1595" y="992"/>
                    </a:lnTo>
                    <a:lnTo>
                      <a:pt x="1603" y="979"/>
                    </a:lnTo>
                    <a:lnTo>
                      <a:pt x="1606" y="975"/>
                    </a:lnTo>
                    <a:lnTo>
                      <a:pt x="1611" y="970"/>
                    </a:lnTo>
                    <a:lnTo>
                      <a:pt x="1614" y="969"/>
                    </a:lnTo>
                    <a:lnTo>
                      <a:pt x="1618" y="968"/>
                    </a:lnTo>
                    <a:lnTo>
                      <a:pt x="1627" y="972"/>
                    </a:lnTo>
                    <a:lnTo>
                      <a:pt x="1642" y="980"/>
                    </a:lnTo>
                    <a:lnTo>
                      <a:pt x="1636" y="975"/>
                    </a:lnTo>
                    <a:lnTo>
                      <a:pt x="1630" y="969"/>
                    </a:lnTo>
                    <a:lnTo>
                      <a:pt x="1623" y="964"/>
                    </a:lnTo>
                    <a:lnTo>
                      <a:pt x="1615" y="960"/>
                    </a:lnTo>
                    <a:lnTo>
                      <a:pt x="1606" y="956"/>
                    </a:lnTo>
                    <a:lnTo>
                      <a:pt x="1598" y="953"/>
                    </a:lnTo>
                    <a:lnTo>
                      <a:pt x="1581" y="948"/>
                    </a:lnTo>
                    <a:lnTo>
                      <a:pt x="1564" y="943"/>
                    </a:lnTo>
                    <a:lnTo>
                      <a:pt x="1548" y="937"/>
                    </a:lnTo>
                    <a:lnTo>
                      <a:pt x="1531" y="929"/>
                    </a:lnTo>
                    <a:lnTo>
                      <a:pt x="1524" y="924"/>
                    </a:lnTo>
                    <a:lnTo>
                      <a:pt x="1516" y="919"/>
                    </a:lnTo>
                    <a:lnTo>
                      <a:pt x="1509" y="912"/>
                    </a:lnTo>
                    <a:lnTo>
                      <a:pt x="1503" y="903"/>
                    </a:lnTo>
                    <a:lnTo>
                      <a:pt x="1498" y="896"/>
                    </a:lnTo>
                    <a:lnTo>
                      <a:pt x="1496" y="889"/>
                    </a:lnTo>
                    <a:lnTo>
                      <a:pt x="1496" y="882"/>
                    </a:lnTo>
                    <a:lnTo>
                      <a:pt x="1496" y="875"/>
                    </a:lnTo>
                    <a:lnTo>
                      <a:pt x="1500" y="862"/>
                    </a:lnTo>
                    <a:lnTo>
                      <a:pt x="1507" y="848"/>
                    </a:lnTo>
                    <a:lnTo>
                      <a:pt x="1509" y="840"/>
                    </a:lnTo>
                    <a:lnTo>
                      <a:pt x="1511" y="832"/>
                    </a:lnTo>
                    <a:lnTo>
                      <a:pt x="1509" y="822"/>
                    </a:lnTo>
                    <a:lnTo>
                      <a:pt x="1508" y="812"/>
                    </a:lnTo>
                    <a:lnTo>
                      <a:pt x="1505" y="792"/>
                    </a:lnTo>
                    <a:lnTo>
                      <a:pt x="1504" y="774"/>
                    </a:lnTo>
                    <a:lnTo>
                      <a:pt x="1500" y="774"/>
                    </a:lnTo>
                    <a:lnTo>
                      <a:pt x="1498" y="774"/>
                    </a:lnTo>
                    <a:lnTo>
                      <a:pt x="1496" y="774"/>
                    </a:lnTo>
                    <a:lnTo>
                      <a:pt x="1492" y="774"/>
                    </a:lnTo>
                    <a:lnTo>
                      <a:pt x="1492" y="764"/>
                    </a:lnTo>
                    <a:lnTo>
                      <a:pt x="1490" y="757"/>
                    </a:lnTo>
                    <a:lnTo>
                      <a:pt x="1488" y="752"/>
                    </a:lnTo>
                    <a:lnTo>
                      <a:pt x="1484" y="749"/>
                    </a:lnTo>
                    <a:lnTo>
                      <a:pt x="1481" y="748"/>
                    </a:lnTo>
                    <a:lnTo>
                      <a:pt x="1475" y="747"/>
                    </a:lnTo>
                    <a:lnTo>
                      <a:pt x="1471" y="747"/>
                    </a:lnTo>
                    <a:lnTo>
                      <a:pt x="1465" y="747"/>
                    </a:lnTo>
                    <a:lnTo>
                      <a:pt x="1455" y="748"/>
                    </a:lnTo>
                    <a:lnTo>
                      <a:pt x="1445" y="747"/>
                    </a:lnTo>
                    <a:lnTo>
                      <a:pt x="1440" y="746"/>
                    </a:lnTo>
                    <a:lnTo>
                      <a:pt x="1435" y="743"/>
                    </a:lnTo>
                    <a:lnTo>
                      <a:pt x="1431" y="740"/>
                    </a:lnTo>
                    <a:lnTo>
                      <a:pt x="1428" y="737"/>
                    </a:lnTo>
                    <a:lnTo>
                      <a:pt x="1420" y="727"/>
                    </a:lnTo>
                    <a:lnTo>
                      <a:pt x="1414" y="717"/>
                    </a:lnTo>
                    <a:lnTo>
                      <a:pt x="1402" y="694"/>
                    </a:lnTo>
                    <a:lnTo>
                      <a:pt x="1391" y="676"/>
                    </a:lnTo>
                    <a:lnTo>
                      <a:pt x="1383" y="666"/>
                    </a:lnTo>
                    <a:lnTo>
                      <a:pt x="1375" y="658"/>
                    </a:lnTo>
                    <a:lnTo>
                      <a:pt x="1373" y="657"/>
                    </a:lnTo>
                    <a:lnTo>
                      <a:pt x="1369" y="655"/>
                    </a:lnTo>
                    <a:lnTo>
                      <a:pt x="1367" y="655"/>
                    </a:lnTo>
                    <a:lnTo>
                      <a:pt x="1365" y="655"/>
                    </a:lnTo>
                    <a:lnTo>
                      <a:pt x="1363" y="656"/>
                    </a:lnTo>
                    <a:lnTo>
                      <a:pt x="1360" y="658"/>
                    </a:lnTo>
                    <a:lnTo>
                      <a:pt x="1358" y="660"/>
                    </a:lnTo>
                    <a:lnTo>
                      <a:pt x="1357" y="664"/>
                    </a:lnTo>
                    <a:lnTo>
                      <a:pt x="1353" y="672"/>
                    </a:lnTo>
                    <a:lnTo>
                      <a:pt x="1351" y="683"/>
                    </a:lnTo>
                    <a:lnTo>
                      <a:pt x="1349" y="690"/>
                    </a:lnTo>
                    <a:lnTo>
                      <a:pt x="1347" y="697"/>
                    </a:lnTo>
                    <a:lnTo>
                      <a:pt x="1342" y="701"/>
                    </a:lnTo>
                    <a:lnTo>
                      <a:pt x="1339" y="705"/>
                    </a:lnTo>
                    <a:lnTo>
                      <a:pt x="1333" y="708"/>
                    </a:lnTo>
                    <a:lnTo>
                      <a:pt x="1327" y="710"/>
                    </a:lnTo>
                    <a:lnTo>
                      <a:pt x="1322" y="711"/>
                    </a:lnTo>
                    <a:lnTo>
                      <a:pt x="1316" y="713"/>
                    </a:lnTo>
                    <a:lnTo>
                      <a:pt x="1289" y="713"/>
                    </a:lnTo>
                    <a:lnTo>
                      <a:pt x="1264" y="710"/>
                    </a:lnTo>
                    <a:lnTo>
                      <a:pt x="1262" y="688"/>
                    </a:lnTo>
                    <a:lnTo>
                      <a:pt x="1264" y="664"/>
                    </a:lnTo>
                    <a:lnTo>
                      <a:pt x="1262" y="652"/>
                    </a:lnTo>
                    <a:lnTo>
                      <a:pt x="1262" y="641"/>
                    </a:lnTo>
                    <a:lnTo>
                      <a:pt x="1260" y="628"/>
                    </a:lnTo>
                    <a:lnTo>
                      <a:pt x="1257" y="618"/>
                    </a:lnTo>
                    <a:lnTo>
                      <a:pt x="1253" y="608"/>
                    </a:lnTo>
                    <a:lnTo>
                      <a:pt x="1248" y="598"/>
                    </a:lnTo>
                    <a:lnTo>
                      <a:pt x="1242" y="588"/>
                    </a:lnTo>
                    <a:lnTo>
                      <a:pt x="1235" y="579"/>
                    </a:lnTo>
                    <a:lnTo>
                      <a:pt x="1221" y="562"/>
                    </a:lnTo>
                    <a:lnTo>
                      <a:pt x="1208" y="545"/>
                    </a:lnTo>
                    <a:lnTo>
                      <a:pt x="1200" y="535"/>
                    </a:lnTo>
                    <a:lnTo>
                      <a:pt x="1186" y="518"/>
                    </a:lnTo>
                    <a:lnTo>
                      <a:pt x="1170" y="496"/>
                    </a:lnTo>
                    <a:lnTo>
                      <a:pt x="1155" y="472"/>
                    </a:lnTo>
                    <a:lnTo>
                      <a:pt x="1150" y="461"/>
                    </a:lnTo>
                    <a:lnTo>
                      <a:pt x="1145" y="451"/>
                    </a:lnTo>
                    <a:lnTo>
                      <a:pt x="1143" y="440"/>
                    </a:lnTo>
                    <a:lnTo>
                      <a:pt x="1143" y="432"/>
                    </a:lnTo>
                    <a:lnTo>
                      <a:pt x="1144" y="429"/>
                    </a:lnTo>
                    <a:lnTo>
                      <a:pt x="1145" y="426"/>
                    </a:lnTo>
                    <a:lnTo>
                      <a:pt x="1147" y="423"/>
                    </a:lnTo>
                    <a:lnTo>
                      <a:pt x="1151" y="421"/>
                    </a:lnTo>
                    <a:lnTo>
                      <a:pt x="1155" y="420"/>
                    </a:lnTo>
                    <a:lnTo>
                      <a:pt x="1161" y="420"/>
                    </a:lnTo>
                    <a:lnTo>
                      <a:pt x="1168" y="420"/>
                    </a:lnTo>
                    <a:lnTo>
                      <a:pt x="1175" y="421"/>
                    </a:lnTo>
                    <a:lnTo>
                      <a:pt x="1175" y="418"/>
                    </a:lnTo>
                    <a:lnTo>
                      <a:pt x="1174" y="413"/>
                    </a:lnTo>
                    <a:lnTo>
                      <a:pt x="1171" y="407"/>
                    </a:lnTo>
                    <a:lnTo>
                      <a:pt x="1168" y="401"/>
                    </a:lnTo>
                    <a:lnTo>
                      <a:pt x="1159" y="386"/>
                    </a:lnTo>
                    <a:lnTo>
                      <a:pt x="1149" y="370"/>
                    </a:lnTo>
                    <a:lnTo>
                      <a:pt x="1127" y="340"/>
                    </a:lnTo>
                    <a:lnTo>
                      <a:pt x="1111" y="322"/>
                    </a:lnTo>
                    <a:lnTo>
                      <a:pt x="1103" y="314"/>
                    </a:lnTo>
                    <a:lnTo>
                      <a:pt x="1094" y="308"/>
                    </a:lnTo>
                    <a:lnTo>
                      <a:pt x="1084" y="303"/>
                    </a:lnTo>
                    <a:lnTo>
                      <a:pt x="1072" y="298"/>
                    </a:lnTo>
                    <a:lnTo>
                      <a:pt x="1051" y="289"/>
                    </a:lnTo>
                    <a:lnTo>
                      <a:pt x="1030" y="281"/>
                    </a:lnTo>
                    <a:lnTo>
                      <a:pt x="1021" y="279"/>
                    </a:lnTo>
                    <a:lnTo>
                      <a:pt x="1012" y="278"/>
                    </a:lnTo>
                    <a:lnTo>
                      <a:pt x="1003" y="278"/>
                    </a:lnTo>
                    <a:lnTo>
                      <a:pt x="994" y="278"/>
                    </a:lnTo>
                    <a:lnTo>
                      <a:pt x="985" y="276"/>
                    </a:lnTo>
                    <a:lnTo>
                      <a:pt x="975" y="275"/>
                    </a:lnTo>
                    <a:lnTo>
                      <a:pt x="967" y="273"/>
                    </a:lnTo>
                    <a:lnTo>
                      <a:pt x="959" y="269"/>
                    </a:lnTo>
                    <a:lnTo>
                      <a:pt x="962" y="264"/>
                    </a:lnTo>
                    <a:lnTo>
                      <a:pt x="966" y="262"/>
                    </a:lnTo>
                    <a:lnTo>
                      <a:pt x="971" y="259"/>
                    </a:lnTo>
                    <a:lnTo>
                      <a:pt x="975" y="258"/>
                    </a:lnTo>
                    <a:lnTo>
                      <a:pt x="986" y="256"/>
                    </a:lnTo>
                    <a:lnTo>
                      <a:pt x="995" y="253"/>
                    </a:lnTo>
                    <a:lnTo>
                      <a:pt x="998" y="250"/>
                    </a:lnTo>
                    <a:lnTo>
                      <a:pt x="1000" y="248"/>
                    </a:lnTo>
                    <a:lnTo>
                      <a:pt x="1003" y="245"/>
                    </a:lnTo>
                    <a:lnTo>
                      <a:pt x="1005" y="242"/>
                    </a:lnTo>
                    <a:lnTo>
                      <a:pt x="1006" y="234"/>
                    </a:lnTo>
                    <a:lnTo>
                      <a:pt x="1006" y="226"/>
                    </a:lnTo>
                    <a:lnTo>
                      <a:pt x="1003" y="210"/>
                    </a:lnTo>
                    <a:lnTo>
                      <a:pt x="1000" y="196"/>
                    </a:lnTo>
                    <a:lnTo>
                      <a:pt x="999" y="190"/>
                    </a:lnTo>
                    <a:lnTo>
                      <a:pt x="999" y="184"/>
                    </a:lnTo>
                    <a:lnTo>
                      <a:pt x="1000" y="180"/>
                    </a:lnTo>
                    <a:lnTo>
                      <a:pt x="1002" y="176"/>
                    </a:lnTo>
                    <a:lnTo>
                      <a:pt x="1003" y="173"/>
                    </a:lnTo>
                    <a:lnTo>
                      <a:pt x="1006" y="169"/>
                    </a:lnTo>
                    <a:lnTo>
                      <a:pt x="1008" y="167"/>
                    </a:lnTo>
                    <a:lnTo>
                      <a:pt x="1012" y="166"/>
                    </a:lnTo>
                    <a:lnTo>
                      <a:pt x="1020" y="164"/>
                    </a:lnTo>
                    <a:lnTo>
                      <a:pt x="1028" y="163"/>
                    </a:lnTo>
                    <a:lnTo>
                      <a:pt x="1038" y="163"/>
                    </a:lnTo>
                    <a:lnTo>
                      <a:pt x="1047" y="163"/>
                    </a:lnTo>
                    <a:lnTo>
                      <a:pt x="1057" y="163"/>
                    </a:lnTo>
                    <a:lnTo>
                      <a:pt x="1068" y="163"/>
                    </a:lnTo>
                    <a:lnTo>
                      <a:pt x="1069" y="155"/>
                    </a:lnTo>
                    <a:lnTo>
                      <a:pt x="1075" y="138"/>
                    </a:lnTo>
                    <a:lnTo>
                      <a:pt x="1081" y="120"/>
                    </a:lnTo>
                    <a:lnTo>
                      <a:pt x="1086" y="110"/>
                    </a:lnTo>
                    <a:lnTo>
                      <a:pt x="1090" y="103"/>
                    </a:lnTo>
                    <a:lnTo>
                      <a:pt x="1097" y="98"/>
                    </a:lnTo>
                    <a:lnTo>
                      <a:pt x="1104" y="93"/>
                    </a:lnTo>
                    <a:lnTo>
                      <a:pt x="1112" y="90"/>
                    </a:lnTo>
                    <a:lnTo>
                      <a:pt x="1129" y="85"/>
                    </a:lnTo>
                    <a:lnTo>
                      <a:pt x="1146" y="83"/>
                    </a:lnTo>
                    <a:lnTo>
                      <a:pt x="1146" y="74"/>
                    </a:lnTo>
                    <a:lnTo>
                      <a:pt x="1143" y="66"/>
                    </a:lnTo>
                    <a:lnTo>
                      <a:pt x="1138" y="58"/>
                    </a:lnTo>
                    <a:lnTo>
                      <a:pt x="1133" y="50"/>
                    </a:lnTo>
                    <a:lnTo>
                      <a:pt x="1120" y="35"/>
                    </a:lnTo>
                    <a:lnTo>
                      <a:pt x="1109" y="21"/>
                    </a:lnTo>
                    <a:lnTo>
                      <a:pt x="1104" y="13"/>
                    </a:lnTo>
                    <a:lnTo>
                      <a:pt x="1098" y="0"/>
                    </a:lnTo>
                    <a:lnTo>
                      <a:pt x="1092" y="0"/>
                    </a:lnTo>
                    <a:lnTo>
                      <a:pt x="1086" y="0"/>
                    </a:lnTo>
                    <a:lnTo>
                      <a:pt x="1082" y="1"/>
                    </a:lnTo>
                    <a:lnTo>
                      <a:pt x="1080" y="4"/>
                    </a:lnTo>
                    <a:lnTo>
                      <a:pt x="1078" y="9"/>
                    </a:lnTo>
                    <a:lnTo>
                      <a:pt x="1076" y="17"/>
                    </a:lnTo>
                    <a:lnTo>
                      <a:pt x="1072" y="31"/>
                    </a:lnTo>
                    <a:lnTo>
                      <a:pt x="1069" y="40"/>
                    </a:lnTo>
                    <a:lnTo>
                      <a:pt x="1065" y="42"/>
                    </a:lnTo>
                    <a:lnTo>
                      <a:pt x="1062" y="44"/>
                    </a:lnTo>
                    <a:lnTo>
                      <a:pt x="1055" y="46"/>
                    </a:lnTo>
                    <a:lnTo>
                      <a:pt x="1047" y="48"/>
                    </a:lnTo>
                    <a:lnTo>
                      <a:pt x="1031" y="49"/>
                    </a:lnTo>
                    <a:lnTo>
                      <a:pt x="1014" y="49"/>
                    </a:lnTo>
                    <a:lnTo>
                      <a:pt x="1002" y="49"/>
                    </a:lnTo>
                    <a:lnTo>
                      <a:pt x="988" y="49"/>
                    </a:lnTo>
                    <a:lnTo>
                      <a:pt x="988" y="52"/>
                    </a:lnTo>
                    <a:lnTo>
                      <a:pt x="988" y="56"/>
                    </a:lnTo>
                    <a:lnTo>
                      <a:pt x="987" y="59"/>
                    </a:lnTo>
                    <a:lnTo>
                      <a:pt x="985" y="61"/>
                    </a:lnTo>
                    <a:lnTo>
                      <a:pt x="980" y="66"/>
                    </a:lnTo>
                    <a:lnTo>
                      <a:pt x="975" y="70"/>
                    </a:lnTo>
                    <a:lnTo>
                      <a:pt x="970" y="75"/>
                    </a:lnTo>
                    <a:lnTo>
                      <a:pt x="965" y="79"/>
                    </a:lnTo>
                    <a:lnTo>
                      <a:pt x="964" y="83"/>
                    </a:lnTo>
                    <a:lnTo>
                      <a:pt x="963" y="86"/>
                    </a:lnTo>
                    <a:lnTo>
                      <a:pt x="963" y="91"/>
                    </a:lnTo>
                    <a:lnTo>
                      <a:pt x="963" y="95"/>
                    </a:lnTo>
                    <a:lnTo>
                      <a:pt x="953" y="97"/>
                    </a:lnTo>
                    <a:lnTo>
                      <a:pt x="944" y="95"/>
                    </a:lnTo>
                    <a:lnTo>
                      <a:pt x="936" y="94"/>
                    </a:lnTo>
                    <a:lnTo>
                      <a:pt x="928" y="92"/>
                    </a:lnTo>
                    <a:lnTo>
                      <a:pt x="913" y="86"/>
                    </a:lnTo>
                    <a:lnTo>
                      <a:pt x="895" y="81"/>
                    </a:lnTo>
                    <a:lnTo>
                      <a:pt x="892" y="79"/>
                    </a:lnTo>
                    <a:lnTo>
                      <a:pt x="889" y="98"/>
                    </a:lnTo>
                    <a:lnTo>
                      <a:pt x="885" y="116"/>
                    </a:lnTo>
                    <a:lnTo>
                      <a:pt x="882" y="133"/>
                    </a:lnTo>
                    <a:lnTo>
                      <a:pt x="881" y="149"/>
                    </a:lnTo>
                    <a:lnTo>
                      <a:pt x="881" y="157"/>
                    </a:lnTo>
                    <a:lnTo>
                      <a:pt x="880" y="163"/>
                    </a:lnTo>
                    <a:lnTo>
                      <a:pt x="879" y="167"/>
                    </a:lnTo>
                    <a:lnTo>
                      <a:pt x="876" y="172"/>
                    </a:lnTo>
                    <a:lnTo>
                      <a:pt x="871" y="180"/>
                    </a:lnTo>
                    <a:lnTo>
                      <a:pt x="860" y="189"/>
                    </a:lnTo>
                    <a:lnTo>
                      <a:pt x="851" y="196"/>
                    </a:lnTo>
                    <a:lnTo>
                      <a:pt x="843" y="201"/>
                    </a:lnTo>
                    <a:lnTo>
                      <a:pt x="839" y="206"/>
                    </a:lnTo>
                    <a:lnTo>
                      <a:pt x="835" y="209"/>
                    </a:lnTo>
                    <a:lnTo>
                      <a:pt x="832" y="214"/>
                    </a:lnTo>
                    <a:lnTo>
                      <a:pt x="830" y="220"/>
                    </a:lnTo>
                    <a:lnTo>
                      <a:pt x="799" y="222"/>
                    </a:lnTo>
                    <a:lnTo>
                      <a:pt x="768" y="223"/>
                    </a:lnTo>
                    <a:lnTo>
                      <a:pt x="737" y="224"/>
                    </a:lnTo>
                    <a:lnTo>
                      <a:pt x="707" y="224"/>
                    </a:lnTo>
                    <a:lnTo>
                      <a:pt x="691" y="224"/>
                    </a:lnTo>
                    <a:lnTo>
                      <a:pt x="673" y="223"/>
                    </a:lnTo>
                    <a:lnTo>
                      <a:pt x="665" y="223"/>
                    </a:lnTo>
                    <a:lnTo>
                      <a:pt x="655" y="224"/>
                    </a:lnTo>
                    <a:lnTo>
                      <a:pt x="649" y="226"/>
                    </a:lnTo>
                    <a:lnTo>
                      <a:pt x="642" y="230"/>
                    </a:lnTo>
                    <a:lnTo>
                      <a:pt x="637" y="234"/>
                    </a:lnTo>
                    <a:lnTo>
                      <a:pt x="634" y="240"/>
                    </a:lnTo>
                    <a:lnTo>
                      <a:pt x="632" y="246"/>
                    </a:lnTo>
                    <a:lnTo>
                      <a:pt x="629" y="253"/>
                    </a:lnTo>
                    <a:lnTo>
                      <a:pt x="626" y="258"/>
                    </a:lnTo>
                    <a:lnTo>
                      <a:pt x="622" y="263"/>
                    </a:lnTo>
                    <a:lnTo>
                      <a:pt x="618" y="266"/>
                    </a:lnTo>
                    <a:lnTo>
                      <a:pt x="611" y="267"/>
                    </a:lnTo>
                    <a:lnTo>
                      <a:pt x="611" y="276"/>
                    </a:lnTo>
                    <a:lnTo>
                      <a:pt x="610" y="283"/>
                    </a:lnTo>
                    <a:lnTo>
                      <a:pt x="608" y="289"/>
                    </a:lnTo>
                    <a:lnTo>
                      <a:pt x="604" y="294"/>
                    </a:lnTo>
                    <a:lnTo>
                      <a:pt x="601" y="297"/>
                    </a:lnTo>
                    <a:lnTo>
                      <a:pt x="597" y="299"/>
                    </a:lnTo>
                    <a:lnTo>
                      <a:pt x="593" y="302"/>
                    </a:lnTo>
                    <a:lnTo>
                      <a:pt x="587" y="303"/>
                    </a:lnTo>
                    <a:lnTo>
                      <a:pt x="563" y="305"/>
                    </a:lnTo>
                    <a:lnTo>
                      <a:pt x="537" y="311"/>
                    </a:lnTo>
                    <a:lnTo>
                      <a:pt x="530" y="313"/>
                    </a:lnTo>
                    <a:lnTo>
                      <a:pt x="525" y="316"/>
                    </a:lnTo>
                    <a:lnTo>
                      <a:pt x="519" y="321"/>
                    </a:lnTo>
                    <a:lnTo>
                      <a:pt x="514" y="325"/>
                    </a:lnTo>
                    <a:lnTo>
                      <a:pt x="505" y="336"/>
                    </a:lnTo>
                    <a:lnTo>
                      <a:pt x="495" y="347"/>
                    </a:lnTo>
                    <a:lnTo>
                      <a:pt x="490" y="353"/>
                    </a:lnTo>
                    <a:lnTo>
                      <a:pt x="488" y="357"/>
                    </a:lnTo>
                    <a:lnTo>
                      <a:pt x="486" y="361"/>
                    </a:lnTo>
                    <a:lnTo>
                      <a:pt x="485" y="365"/>
                    </a:lnTo>
                    <a:lnTo>
                      <a:pt x="482" y="374"/>
                    </a:lnTo>
                    <a:lnTo>
                      <a:pt x="479" y="387"/>
                    </a:lnTo>
                    <a:lnTo>
                      <a:pt x="477" y="393"/>
                    </a:lnTo>
                    <a:lnTo>
                      <a:pt x="474" y="396"/>
                    </a:lnTo>
                    <a:lnTo>
                      <a:pt x="472" y="398"/>
                    </a:lnTo>
                    <a:lnTo>
                      <a:pt x="470" y="401"/>
                    </a:lnTo>
                    <a:lnTo>
                      <a:pt x="465" y="402"/>
                    </a:lnTo>
                    <a:lnTo>
                      <a:pt x="460" y="401"/>
                    </a:lnTo>
                    <a:lnTo>
                      <a:pt x="456" y="399"/>
                    </a:lnTo>
                    <a:lnTo>
                      <a:pt x="452" y="399"/>
                    </a:lnTo>
                    <a:lnTo>
                      <a:pt x="447" y="402"/>
                    </a:lnTo>
                    <a:lnTo>
                      <a:pt x="441" y="405"/>
                    </a:lnTo>
                    <a:lnTo>
                      <a:pt x="440" y="407"/>
                    </a:lnTo>
                    <a:lnTo>
                      <a:pt x="439" y="411"/>
                    </a:lnTo>
                    <a:lnTo>
                      <a:pt x="438" y="414"/>
                    </a:lnTo>
                    <a:lnTo>
                      <a:pt x="439" y="419"/>
                    </a:lnTo>
                    <a:lnTo>
                      <a:pt x="441" y="429"/>
                    </a:lnTo>
                    <a:lnTo>
                      <a:pt x="447" y="439"/>
                    </a:lnTo>
                    <a:lnTo>
                      <a:pt x="458" y="459"/>
                    </a:lnTo>
                    <a:lnTo>
                      <a:pt x="466" y="472"/>
                    </a:lnTo>
                    <a:lnTo>
                      <a:pt x="472" y="481"/>
                    </a:lnTo>
                    <a:lnTo>
                      <a:pt x="477" y="491"/>
                    </a:lnTo>
                    <a:lnTo>
                      <a:pt x="480" y="501"/>
                    </a:lnTo>
                    <a:lnTo>
                      <a:pt x="484" y="511"/>
                    </a:lnTo>
                    <a:lnTo>
                      <a:pt x="486" y="521"/>
                    </a:lnTo>
                    <a:lnTo>
                      <a:pt x="488" y="532"/>
                    </a:lnTo>
                    <a:lnTo>
                      <a:pt x="488" y="542"/>
                    </a:lnTo>
                    <a:lnTo>
                      <a:pt x="488" y="553"/>
                    </a:lnTo>
                    <a:lnTo>
                      <a:pt x="477" y="558"/>
                    </a:lnTo>
                    <a:lnTo>
                      <a:pt x="468" y="565"/>
                    </a:lnTo>
                    <a:lnTo>
                      <a:pt x="479" y="565"/>
                    </a:lnTo>
                    <a:lnTo>
                      <a:pt x="488" y="566"/>
                    </a:lnTo>
                    <a:lnTo>
                      <a:pt x="495" y="568"/>
                    </a:lnTo>
                    <a:lnTo>
                      <a:pt x="499" y="570"/>
                    </a:lnTo>
                    <a:lnTo>
                      <a:pt x="503" y="576"/>
                    </a:lnTo>
                    <a:lnTo>
                      <a:pt x="505" y="583"/>
                    </a:lnTo>
                    <a:lnTo>
                      <a:pt x="506" y="592"/>
                    </a:lnTo>
                    <a:lnTo>
                      <a:pt x="505" y="603"/>
                    </a:lnTo>
                    <a:lnTo>
                      <a:pt x="504" y="607"/>
                    </a:lnTo>
                    <a:lnTo>
                      <a:pt x="502" y="609"/>
                    </a:lnTo>
                    <a:lnTo>
                      <a:pt x="498" y="611"/>
                    </a:lnTo>
                    <a:lnTo>
                      <a:pt x="494" y="614"/>
                    </a:lnTo>
                    <a:lnTo>
                      <a:pt x="485" y="618"/>
                    </a:lnTo>
                    <a:lnTo>
                      <a:pt x="479" y="622"/>
                    </a:lnTo>
                    <a:lnTo>
                      <a:pt x="471" y="628"/>
                    </a:lnTo>
                    <a:lnTo>
                      <a:pt x="463" y="639"/>
                    </a:lnTo>
                    <a:lnTo>
                      <a:pt x="455" y="648"/>
                    </a:lnTo>
                    <a:lnTo>
                      <a:pt x="450" y="658"/>
                    </a:lnTo>
                    <a:lnTo>
                      <a:pt x="447" y="667"/>
                    </a:lnTo>
                    <a:lnTo>
                      <a:pt x="443" y="684"/>
                    </a:lnTo>
                    <a:lnTo>
                      <a:pt x="438" y="705"/>
                    </a:lnTo>
                    <a:lnTo>
                      <a:pt x="435" y="729"/>
                    </a:lnTo>
                    <a:lnTo>
                      <a:pt x="433" y="740"/>
                    </a:lnTo>
                    <a:lnTo>
                      <a:pt x="432" y="750"/>
                    </a:lnTo>
                    <a:lnTo>
                      <a:pt x="432" y="760"/>
                    </a:lnTo>
                    <a:lnTo>
                      <a:pt x="433" y="770"/>
                    </a:lnTo>
                    <a:lnTo>
                      <a:pt x="436" y="778"/>
                    </a:lnTo>
                    <a:lnTo>
                      <a:pt x="438" y="783"/>
                    </a:lnTo>
                    <a:lnTo>
                      <a:pt x="440" y="785"/>
                    </a:lnTo>
                    <a:lnTo>
                      <a:pt x="443" y="787"/>
                    </a:lnTo>
                    <a:lnTo>
                      <a:pt x="445" y="788"/>
                    </a:lnTo>
                    <a:lnTo>
                      <a:pt x="448" y="788"/>
                    </a:lnTo>
                    <a:lnTo>
                      <a:pt x="448" y="793"/>
                    </a:lnTo>
                    <a:lnTo>
                      <a:pt x="449" y="799"/>
                    </a:lnTo>
                    <a:lnTo>
                      <a:pt x="463" y="799"/>
                    </a:lnTo>
                    <a:lnTo>
                      <a:pt x="477" y="798"/>
                    </a:lnTo>
                    <a:lnTo>
                      <a:pt x="477" y="790"/>
                    </a:lnTo>
                    <a:lnTo>
                      <a:pt x="477" y="782"/>
                    </a:lnTo>
                    <a:lnTo>
                      <a:pt x="488" y="780"/>
                    </a:lnTo>
                    <a:lnTo>
                      <a:pt x="499" y="779"/>
                    </a:lnTo>
                    <a:lnTo>
                      <a:pt x="511" y="779"/>
                    </a:lnTo>
                    <a:lnTo>
                      <a:pt x="521" y="782"/>
                    </a:lnTo>
                    <a:lnTo>
                      <a:pt x="522" y="789"/>
                    </a:lnTo>
                    <a:lnTo>
                      <a:pt x="523" y="798"/>
                    </a:lnTo>
                    <a:lnTo>
                      <a:pt x="523" y="803"/>
                    </a:lnTo>
                    <a:lnTo>
                      <a:pt x="522" y="806"/>
                    </a:lnTo>
                    <a:lnTo>
                      <a:pt x="521" y="809"/>
                    </a:lnTo>
                    <a:lnTo>
                      <a:pt x="520" y="813"/>
                    </a:lnTo>
                    <a:lnTo>
                      <a:pt x="515" y="815"/>
                    </a:lnTo>
                    <a:lnTo>
                      <a:pt x="511" y="816"/>
                    </a:lnTo>
                    <a:lnTo>
                      <a:pt x="506" y="816"/>
                    </a:lnTo>
                    <a:lnTo>
                      <a:pt x="502" y="815"/>
                    </a:lnTo>
                    <a:lnTo>
                      <a:pt x="495" y="815"/>
                    </a:lnTo>
                    <a:lnTo>
                      <a:pt x="488" y="815"/>
                    </a:lnTo>
                    <a:lnTo>
                      <a:pt x="484" y="817"/>
                    </a:lnTo>
                    <a:lnTo>
                      <a:pt x="480" y="820"/>
                    </a:lnTo>
                    <a:lnTo>
                      <a:pt x="479" y="822"/>
                    </a:lnTo>
                    <a:lnTo>
                      <a:pt x="478" y="823"/>
                    </a:lnTo>
                    <a:lnTo>
                      <a:pt x="476" y="829"/>
                    </a:lnTo>
                    <a:lnTo>
                      <a:pt x="471" y="836"/>
                    </a:lnTo>
                    <a:lnTo>
                      <a:pt x="464" y="841"/>
                    </a:lnTo>
                    <a:lnTo>
                      <a:pt x="460" y="845"/>
                    </a:lnTo>
                    <a:lnTo>
                      <a:pt x="455" y="846"/>
                    </a:lnTo>
                    <a:lnTo>
                      <a:pt x="446" y="849"/>
                    </a:lnTo>
                    <a:lnTo>
                      <a:pt x="439" y="853"/>
                    </a:lnTo>
                    <a:lnTo>
                      <a:pt x="435" y="856"/>
                    </a:lnTo>
                    <a:lnTo>
                      <a:pt x="431" y="860"/>
                    </a:lnTo>
                    <a:lnTo>
                      <a:pt x="425" y="866"/>
                    </a:lnTo>
                    <a:lnTo>
                      <a:pt x="419" y="879"/>
                    </a:lnTo>
                    <a:lnTo>
                      <a:pt x="409" y="889"/>
                    </a:lnTo>
                    <a:lnTo>
                      <a:pt x="397" y="903"/>
                    </a:lnTo>
                    <a:lnTo>
                      <a:pt x="386" y="915"/>
                    </a:lnTo>
                    <a:lnTo>
                      <a:pt x="374" y="929"/>
                    </a:lnTo>
                    <a:lnTo>
                      <a:pt x="362" y="944"/>
                    </a:lnTo>
                    <a:lnTo>
                      <a:pt x="356" y="951"/>
                    </a:lnTo>
                    <a:lnTo>
                      <a:pt x="350" y="955"/>
                    </a:lnTo>
                    <a:lnTo>
                      <a:pt x="343" y="959"/>
                    </a:lnTo>
                    <a:lnTo>
                      <a:pt x="338" y="962"/>
                    </a:lnTo>
                    <a:lnTo>
                      <a:pt x="324" y="967"/>
                    </a:lnTo>
                    <a:lnTo>
                      <a:pt x="308" y="972"/>
                    </a:lnTo>
                    <a:lnTo>
                      <a:pt x="299" y="977"/>
                    </a:lnTo>
                    <a:lnTo>
                      <a:pt x="293" y="983"/>
                    </a:lnTo>
                    <a:lnTo>
                      <a:pt x="290" y="988"/>
                    </a:lnTo>
                    <a:lnTo>
                      <a:pt x="289" y="994"/>
                    </a:lnTo>
                    <a:lnTo>
                      <a:pt x="288" y="1006"/>
                    </a:lnTo>
                    <a:lnTo>
                      <a:pt x="284" y="1023"/>
                    </a:lnTo>
                    <a:lnTo>
                      <a:pt x="281" y="1029"/>
                    </a:lnTo>
                    <a:lnTo>
                      <a:pt x="276" y="1035"/>
                    </a:lnTo>
                    <a:lnTo>
                      <a:pt x="271" y="1038"/>
                    </a:lnTo>
                    <a:lnTo>
                      <a:pt x="264" y="1043"/>
                    </a:lnTo>
                    <a:lnTo>
                      <a:pt x="258" y="1046"/>
                    </a:lnTo>
                    <a:lnTo>
                      <a:pt x="252" y="1050"/>
                    </a:lnTo>
                    <a:lnTo>
                      <a:pt x="246" y="1054"/>
                    </a:lnTo>
                    <a:lnTo>
                      <a:pt x="241" y="1060"/>
                    </a:lnTo>
                    <a:lnTo>
                      <a:pt x="231" y="1074"/>
                    </a:lnTo>
                    <a:lnTo>
                      <a:pt x="223" y="1083"/>
                    </a:lnTo>
                    <a:lnTo>
                      <a:pt x="217" y="1085"/>
                    </a:lnTo>
                    <a:lnTo>
                      <a:pt x="211" y="1087"/>
                    </a:lnTo>
                    <a:lnTo>
                      <a:pt x="203" y="1088"/>
                    </a:lnTo>
                    <a:lnTo>
                      <a:pt x="194" y="1090"/>
                    </a:lnTo>
                    <a:lnTo>
                      <a:pt x="194" y="1099"/>
                    </a:lnTo>
                    <a:lnTo>
                      <a:pt x="194" y="1108"/>
                    </a:lnTo>
                    <a:lnTo>
                      <a:pt x="194" y="1116"/>
                    </a:lnTo>
                    <a:lnTo>
                      <a:pt x="193" y="1125"/>
                    </a:lnTo>
                    <a:lnTo>
                      <a:pt x="187" y="1128"/>
                    </a:lnTo>
                    <a:lnTo>
                      <a:pt x="182" y="1133"/>
                    </a:lnTo>
                    <a:lnTo>
                      <a:pt x="176" y="1139"/>
                    </a:lnTo>
                    <a:lnTo>
                      <a:pt x="172" y="1144"/>
                    </a:lnTo>
                    <a:lnTo>
                      <a:pt x="167" y="1151"/>
                    </a:lnTo>
                    <a:lnTo>
                      <a:pt x="162" y="1157"/>
                    </a:lnTo>
                    <a:lnTo>
                      <a:pt x="157" y="1160"/>
                    </a:lnTo>
                    <a:lnTo>
                      <a:pt x="150" y="1164"/>
                    </a:lnTo>
                    <a:lnTo>
                      <a:pt x="149" y="1168"/>
                    </a:lnTo>
                    <a:lnTo>
                      <a:pt x="143" y="1168"/>
                    </a:lnTo>
                    <a:lnTo>
                      <a:pt x="136" y="1168"/>
                    </a:lnTo>
                    <a:lnTo>
                      <a:pt x="127" y="1168"/>
                    </a:lnTo>
                    <a:lnTo>
                      <a:pt x="118" y="1169"/>
                    </a:lnTo>
                    <a:lnTo>
                      <a:pt x="109" y="1170"/>
                    </a:lnTo>
                    <a:lnTo>
                      <a:pt x="101" y="1173"/>
                    </a:lnTo>
                    <a:lnTo>
                      <a:pt x="97" y="1174"/>
                    </a:lnTo>
                    <a:lnTo>
                      <a:pt x="95" y="1176"/>
                    </a:lnTo>
                    <a:lnTo>
                      <a:pt x="92" y="1178"/>
                    </a:lnTo>
                    <a:lnTo>
                      <a:pt x="90" y="1181"/>
                    </a:lnTo>
                    <a:lnTo>
                      <a:pt x="88" y="1184"/>
                    </a:lnTo>
                    <a:lnTo>
                      <a:pt x="87" y="1187"/>
                    </a:lnTo>
                    <a:lnTo>
                      <a:pt x="87" y="1192"/>
                    </a:lnTo>
                    <a:lnTo>
                      <a:pt x="87" y="1197"/>
                    </a:lnTo>
                    <a:lnTo>
                      <a:pt x="93" y="1197"/>
                    </a:lnTo>
                    <a:lnTo>
                      <a:pt x="97" y="1197"/>
                    </a:lnTo>
                    <a:lnTo>
                      <a:pt x="102" y="1199"/>
                    </a:lnTo>
                    <a:lnTo>
                      <a:pt x="105" y="1201"/>
                    </a:lnTo>
                    <a:lnTo>
                      <a:pt x="108" y="1205"/>
                    </a:lnTo>
                    <a:lnTo>
                      <a:pt x="110" y="1209"/>
                    </a:lnTo>
                    <a:lnTo>
                      <a:pt x="110" y="1214"/>
                    </a:lnTo>
                    <a:lnTo>
                      <a:pt x="110" y="1219"/>
                    </a:lnTo>
                    <a:lnTo>
                      <a:pt x="104" y="1221"/>
                    </a:lnTo>
                    <a:lnTo>
                      <a:pt x="92" y="1224"/>
                    </a:lnTo>
                    <a:lnTo>
                      <a:pt x="79" y="1227"/>
                    </a:lnTo>
                    <a:lnTo>
                      <a:pt x="70" y="1231"/>
                    </a:lnTo>
                    <a:lnTo>
                      <a:pt x="67" y="1235"/>
                    </a:lnTo>
                    <a:lnTo>
                      <a:pt x="64" y="1240"/>
                    </a:lnTo>
                    <a:lnTo>
                      <a:pt x="62" y="1243"/>
                    </a:lnTo>
                    <a:lnTo>
                      <a:pt x="62" y="1248"/>
                    </a:lnTo>
                    <a:lnTo>
                      <a:pt x="62" y="1251"/>
                    </a:lnTo>
                    <a:lnTo>
                      <a:pt x="62" y="1255"/>
                    </a:lnTo>
                    <a:lnTo>
                      <a:pt x="63" y="1258"/>
                    </a:lnTo>
                    <a:lnTo>
                      <a:pt x="66" y="1261"/>
                    </a:lnTo>
                    <a:lnTo>
                      <a:pt x="71" y="1268"/>
                    </a:lnTo>
                    <a:lnTo>
                      <a:pt x="78" y="1274"/>
                    </a:lnTo>
                    <a:lnTo>
                      <a:pt x="85" y="1279"/>
                    </a:lnTo>
                    <a:lnTo>
                      <a:pt x="93" y="1282"/>
                    </a:lnTo>
                    <a:lnTo>
                      <a:pt x="94" y="1307"/>
                    </a:lnTo>
                    <a:lnTo>
                      <a:pt x="93" y="1330"/>
                    </a:lnTo>
                    <a:lnTo>
                      <a:pt x="90" y="1354"/>
                    </a:lnTo>
                    <a:lnTo>
                      <a:pt x="86" y="1377"/>
                    </a:lnTo>
                    <a:lnTo>
                      <a:pt x="84" y="1392"/>
                    </a:lnTo>
                    <a:lnTo>
                      <a:pt x="82" y="1402"/>
                    </a:lnTo>
                    <a:lnTo>
                      <a:pt x="79" y="1405"/>
                    </a:lnTo>
                    <a:lnTo>
                      <a:pt x="75" y="1408"/>
                    </a:lnTo>
                    <a:lnTo>
                      <a:pt x="69" y="1413"/>
                    </a:lnTo>
                    <a:lnTo>
                      <a:pt x="61" y="1416"/>
                    </a:lnTo>
                    <a:lnTo>
                      <a:pt x="46" y="1425"/>
                    </a:lnTo>
                    <a:lnTo>
                      <a:pt x="33" y="1433"/>
                    </a:lnTo>
                    <a:lnTo>
                      <a:pt x="26" y="1439"/>
                    </a:lnTo>
                    <a:lnTo>
                      <a:pt x="20" y="1444"/>
                    </a:lnTo>
                    <a:lnTo>
                      <a:pt x="14" y="1451"/>
                    </a:lnTo>
                    <a:lnTo>
                      <a:pt x="10" y="1457"/>
                    </a:lnTo>
                    <a:lnTo>
                      <a:pt x="4" y="1466"/>
                    </a:lnTo>
                    <a:lnTo>
                      <a:pt x="0" y="1476"/>
                    </a:lnTo>
                    <a:lnTo>
                      <a:pt x="11" y="1480"/>
                    </a:lnTo>
                    <a:lnTo>
                      <a:pt x="20" y="1487"/>
                    </a:lnTo>
                    <a:lnTo>
                      <a:pt x="29" y="1493"/>
                    </a:lnTo>
                    <a:lnTo>
                      <a:pt x="36" y="1501"/>
                    </a:lnTo>
                    <a:lnTo>
                      <a:pt x="42" y="1507"/>
                    </a:lnTo>
                    <a:lnTo>
                      <a:pt x="46" y="1517"/>
                    </a:lnTo>
                    <a:lnTo>
                      <a:pt x="49" y="1525"/>
                    </a:lnTo>
                    <a:lnTo>
                      <a:pt x="50" y="1534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2" name="Freeform 251">
                <a:extLst>
                  <a:ext uri="{FF2B5EF4-FFF2-40B4-BE49-F238E27FC236}">
                    <a16:creationId xmlns="" xmlns:a16="http://schemas.microsoft.com/office/drawing/2014/main" id="{7773FF46-34A6-41EB-995C-EC3F3A97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661" y="2251961"/>
                <a:ext cx="736584" cy="1098315"/>
              </a:xfrm>
              <a:custGeom>
                <a:avLst/>
                <a:gdLst>
                  <a:gd name="T0" fmla="*/ 2215 w 2358"/>
                  <a:gd name="T1" fmla="*/ 617 h 3973"/>
                  <a:gd name="T2" fmla="*/ 2163 w 2358"/>
                  <a:gd name="T3" fmla="*/ 356 h 3973"/>
                  <a:gd name="T4" fmla="*/ 2042 w 2358"/>
                  <a:gd name="T5" fmla="*/ 280 h 3973"/>
                  <a:gd name="T6" fmla="*/ 1906 w 2358"/>
                  <a:gd name="T7" fmla="*/ 119 h 3973"/>
                  <a:gd name="T8" fmla="*/ 1781 w 2358"/>
                  <a:gd name="T9" fmla="*/ 20 h 3973"/>
                  <a:gd name="T10" fmla="*/ 1716 w 2358"/>
                  <a:gd name="T11" fmla="*/ 115 h 3973"/>
                  <a:gd name="T12" fmla="*/ 1537 w 2358"/>
                  <a:gd name="T13" fmla="*/ 134 h 3973"/>
                  <a:gd name="T14" fmla="*/ 1379 w 2358"/>
                  <a:gd name="T15" fmla="*/ 158 h 3973"/>
                  <a:gd name="T16" fmla="*/ 1308 w 2358"/>
                  <a:gd name="T17" fmla="*/ 253 h 3973"/>
                  <a:gd name="T18" fmla="*/ 1205 w 2358"/>
                  <a:gd name="T19" fmla="*/ 229 h 3973"/>
                  <a:gd name="T20" fmla="*/ 996 w 2358"/>
                  <a:gd name="T21" fmla="*/ 193 h 3973"/>
                  <a:gd name="T22" fmla="*/ 780 w 2358"/>
                  <a:gd name="T23" fmla="*/ 176 h 3973"/>
                  <a:gd name="T24" fmla="*/ 783 w 2358"/>
                  <a:gd name="T25" fmla="*/ 316 h 3973"/>
                  <a:gd name="T26" fmla="*/ 877 w 2358"/>
                  <a:gd name="T27" fmla="*/ 388 h 3973"/>
                  <a:gd name="T28" fmla="*/ 1003 w 2358"/>
                  <a:gd name="T29" fmla="*/ 452 h 3973"/>
                  <a:gd name="T30" fmla="*/ 1055 w 2358"/>
                  <a:gd name="T31" fmla="*/ 665 h 3973"/>
                  <a:gd name="T32" fmla="*/ 889 w 2358"/>
                  <a:gd name="T33" fmla="*/ 829 h 3973"/>
                  <a:gd name="T34" fmla="*/ 774 w 2358"/>
                  <a:gd name="T35" fmla="*/ 986 h 3973"/>
                  <a:gd name="T36" fmla="*/ 610 w 2358"/>
                  <a:gd name="T37" fmla="*/ 1036 h 3973"/>
                  <a:gd name="T38" fmla="*/ 441 w 2358"/>
                  <a:gd name="T39" fmla="*/ 1230 h 3973"/>
                  <a:gd name="T40" fmla="*/ 346 w 2358"/>
                  <a:gd name="T41" fmla="*/ 1353 h 3973"/>
                  <a:gd name="T42" fmla="*/ 323 w 2358"/>
                  <a:gd name="T43" fmla="*/ 1521 h 3973"/>
                  <a:gd name="T44" fmla="*/ 242 w 2358"/>
                  <a:gd name="T45" fmla="*/ 1813 h 3973"/>
                  <a:gd name="T46" fmla="*/ 130 w 2358"/>
                  <a:gd name="T47" fmla="*/ 1879 h 3973"/>
                  <a:gd name="T48" fmla="*/ 165 w 2358"/>
                  <a:gd name="T49" fmla="*/ 2024 h 3973"/>
                  <a:gd name="T50" fmla="*/ 175 w 2358"/>
                  <a:gd name="T51" fmla="*/ 2232 h 3973"/>
                  <a:gd name="T52" fmla="*/ 122 w 2358"/>
                  <a:gd name="T53" fmla="*/ 2423 h 3973"/>
                  <a:gd name="T54" fmla="*/ 157 w 2358"/>
                  <a:gd name="T55" fmla="*/ 2514 h 3973"/>
                  <a:gd name="T56" fmla="*/ 126 w 2358"/>
                  <a:gd name="T57" fmla="*/ 2654 h 3973"/>
                  <a:gd name="T58" fmla="*/ 199 w 2358"/>
                  <a:gd name="T59" fmla="*/ 2707 h 3973"/>
                  <a:gd name="T60" fmla="*/ 294 w 2358"/>
                  <a:gd name="T61" fmla="*/ 2832 h 3973"/>
                  <a:gd name="T62" fmla="*/ 370 w 2358"/>
                  <a:gd name="T63" fmla="*/ 2949 h 3973"/>
                  <a:gd name="T64" fmla="*/ 283 w 2358"/>
                  <a:gd name="T65" fmla="*/ 3033 h 3973"/>
                  <a:gd name="T66" fmla="*/ 97 w 2358"/>
                  <a:gd name="T67" fmla="*/ 3053 h 3973"/>
                  <a:gd name="T68" fmla="*/ 23 w 2358"/>
                  <a:gd name="T69" fmla="*/ 3172 h 3973"/>
                  <a:gd name="T70" fmla="*/ 0 w 2358"/>
                  <a:gd name="T71" fmla="*/ 3349 h 3973"/>
                  <a:gd name="T72" fmla="*/ 118 w 2358"/>
                  <a:gd name="T73" fmla="*/ 3460 h 3973"/>
                  <a:gd name="T74" fmla="*/ 298 w 2358"/>
                  <a:gd name="T75" fmla="*/ 3644 h 3973"/>
                  <a:gd name="T76" fmla="*/ 384 w 2358"/>
                  <a:gd name="T77" fmla="*/ 3718 h 3973"/>
                  <a:gd name="T78" fmla="*/ 434 w 2358"/>
                  <a:gd name="T79" fmla="*/ 3813 h 3973"/>
                  <a:gd name="T80" fmla="*/ 536 w 2358"/>
                  <a:gd name="T81" fmla="*/ 3951 h 3973"/>
                  <a:gd name="T82" fmla="*/ 655 w 2358"/>
                  <a:gd name="T83" fmla="*/ 3886 h 3973"/>
                  <a:gd name="T84" fmla="*/ 828 w 2358"/>
                  <a:gd name="T85" fmla="*/ 3622 h 3973"/>
                  <a:gd name="T86" fmla="*/ 997 w 2358"/>
                  <a:gd name="T87" fmla="*/ 3470 h 3973"/>
                  <a:gd name="T88" fmla="*/ 1084 w 2358"/>
                  <a:gd name="T89" fmla="*/ 3356 h 3973"/>
                  <a:gd name="T90" fmla="*/ 1124 w 2358"/>
                  <a:gd name="T91" fmla="*/ 3057 h 3973"/>
                  <a:gd name="T92" fmla="*/ 1033 w 2358"/>
                  <a:gd name="T93" fmla="*/ 2855 h 3973"/>
                  <a:gd name="T94" fmla="*/ 995 w 2358"/>
                  <a:gd name="T95" fmla="*/ 2660 h 3973"/>
                  <a:gd name="T96" fmla="*/ 1011 w 2358"/>
                  <a:gd name="T97" fmla="*/ 2513 h 3973"/>
                  <a:gd name="T98" fmla="*/ 1225 w 2358"/>
                  <a:gd name="T99" fmla="*/ 2661 h 3973"/>
                  <a:gd name="T100" fmla="*/ 1374 w 2358"/>
                  <a:gd name="T101" fmla="*/ 2659 h 3973"/>
                  <a:gd name="T102" fmla="*/ 1367 w 2358"/>
                  <a:gd name="T103" fmla="*/ 2564 h 3973"/>
                  <a:gd name="T104" fmla="*/ 1281 w 2358"/>
                  <a:gd name="T105" fmla="*/ 2330 h 3973"/>
                  <a:gd name="T106" fmla="*/ 1219 w 2358"/>
                  <a:gd name="T107" fmla="*/ 2054 h 3973"/>
                  <a:gd name="T108" fmla="*/ 1322 w 2358"/>
                  <a:gd name="T109" fmla="*/ 2006 h 3973"/>
                  <a:gd name="T110" fmla="*/ 1634 w 2358"/>
                  <a:gd name="T111" fmla="*/ 1817 h 3973"/>
                  <a:gd name="T112" fmla="*/ 1739 w 2358"/>
                  <a:gd name="T113" fmla="*/ 1715 h 3973"/>
                  <a:gd name="T114" fmla="*/ 1816 w 2358"/>
                  <a:gd name="T115" fmla="*/ 1635 h 3973"/>
                  <a:gd name="T116" fmla="*/ 1878 w 2358"/>
                  <a:gd name="T117" fmla="*/ 1455 h 3973"/>
                  <a:gd name="T118" fmla="*/ 1915 w 2358"/>
                  <a:gd name="T119" fmla="*/ 1276 h 3973"/>
                  <a:gd name="T120" fmla="*/ 2101 w 2358"/>
                  <a:gd name="T121" fmla="*/ 1080 h 3973"/>
                  <a:gd name="T122" fmla="*/ 2229 w 2358"/>
                  <a:gd name="T123" fmla="*/ 912 h 3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58" h="3973">
                    <a:moveTo>
                      <a:pt x="2341" y="792"/>
                    </a:moveTo>
                    <a:lnTo>
                      <a:pt x="2341" y="780"/>
                    </a:lnTo>
                    <a:lnTo>
                      <a:pt x="2342" y="766"/>
                    </a:lnTo>
                    <a:lnTo>
                      <a:pt x="2344" y="754"/>
                    </a:lnTo>
                    <a:lnTo>
                      <a:pt x="2346" y="741"/>
                    </a:lnTo>
                    <a:lnTo>
                      <a:pt x="2351" y="716"/>
                    </a:lnTo>
                    <a:lnTo>
                      <a:pt x="2358" y="690"/>
                    </a:lnTo>
                    <a:lnTo>
                      <a:pt x="2342" y="690"/>
                    </a:lnTo>
                    <a:lnTo>
                      <a:pt x="2326" y="691"/>
                    </a:lnTo>
                    <a:lnTo>
                      <a:pt x="2315" y="691"/>
                    </a:lnTo>
                    <a:lnTo>
                      <a:pt x="2305" y="691"/>
                    </a:lnTo>
                    <a:lnTo>
                      <a:pt x="2293" y="691"/>
                    </a:lnTo>
                    <a:lnTo>
                      <a:pt x="2283" y="689"/>
                    </a:lnTo>
                    <a:lnTo>
                      <a:pt x="2274" y="685"/>
                    </a:lnTo>
                    <a:lnTo>
                      <a:pt x="2265" y="681"/>
                    </a:lnTo>
                    <a:lnTo>
                      <a:pt x="2260" y="677"/>
                    </a:lnTo>
                    <a:lnTo>
                      <a:pt x="2256" y="673"/>
                    </a:lnTo>
                    <a:lnTo>
                      <a:pt x="2252" y="668"/>
                    </a:lnTo>
                    <a:lnTo>
                      <a:pt x="2249" y="663"/>
                    </a:lnTo>
                    <a:lnTo>
                      <a:pt x="2239" y="647"/>
                    </a:lnTo>
                    <a:lnTo>
                      <a:pt x="2228" y="631"/>
                    </a:lnTo>
                    <a:lnTo>
                      <a:pt x="2221" y="623"/>
                    </a:lnTo>
                    <a:lnTo>
                      <a:pt x="2215" y="617"/>
                    </a:lnTo>
                    <a:lnTo>
                      <a:pt x="2210" y="615"/>
                    </a:lnTo>
                    <a:lnTo>
                      <a:pt x="2206" y="614"/>
                    </a:lnTo>
                    <a:lnTo>
                      <a:pt x="2201" y="612"/>
                    </a:lnTo>
                    <a:lnTo>
                      <a:pt x="2196" y="611"/>
                    </a:lnTo>
                    <a:lnTo>
                      <a:pt x="2193" y="579"/>
                    </a:lnTo>
                    <a:lnTo>
                      <a:pt x="2191" y="541"/>
                    </a:lnTo>
                    <a:lnTo>
                      <a:pt x="2188" y="530"/>
                    </a:lnTo>
                    <a:lnTo>
                      <a:pt x="2186" y="522"/>
                    </a:lnTo>
                    <a:lnTo>
                      <a:pt x="2184" y="514"/>
                    </a:lnTo>
                    <a:lnTo>
                      <a:pt x="2179" y="508"/>
                    </a:lnTo>
                    <a:lnTo>
                      <a:pt x="2175" y="503"/>
                    </a:lnTo>
                    <a:lnTo>
                      <a:pt x="2169" y="500"/>
                    </a:lnTo>
                    <a:lnTo>
                      <a:pt x="2162" y="499"/>
                    </a:lnTo>
                    <a:lnTo>
                      <a:pt x="2154" y="499"/>
                    </a:lnTo>
                    <a:lnTo>
                      <a:pt x="2152" y="487"/>
                    </a:lnTo>
                    <a:lnTo>
                      <a:pt x="2151" y="475"/>
                    </a:lnTo>
                    <a:lnTo>
                      <a:pt x="2151" y="462"/>
                    </a:lnTo>
                    <a:lnTo>
                      <a:pt x="2153" y="450"/>
                    </a:lnTo>
                    <a:lnTo>
                      <a:pt x="2157" y="422"/>
                    </a:lnTo>
                    <a:lnTo>
                      <a:pt x="2161" y="395"/>
                    </a:lnTo>
                    <a:lnTo>
                      <a:pt x="2163" y="381"/>
                    </a:lnTo>
                    <a:lnTo>
                      <a:pt x="2163" y="369"/>
                    </a:lnTo>
                    <a:lnTo>
                      <a:pt x="2163" y="356"/>
                    </a:lnTo>
                    <a:lnTo>
                      <a:pt x="2162" y="344"/>
                    </a:lnTo>
                    <a:lnTo>
                      <a:pt x="2159" y="333"/>
                    </a:lnTo>
                    <a:lnTo>
                      <a:pt x="2154" y="322"/>
                    </a:lnTo>
                    <a:lnTo>
                      <a:pt x="2151" y="317"/>
                    </a:lnTo>
                    <a:lnTo>
                      <a:pt x="2146" y="313"/>
                    </a:lnTo>
                    <a:lnTo>
                      <a:pt x="2142" y="308"/>
                    </a:lnTo>
                    <a:lnTo>
                      <a:pt x="2137" y="304"/>
                    </a:lnTo>
                    <a:lnTo>
                      <a:pt x="2134" y="303"/>
                    </a:lnTo>
                    <a:lnTo>
                      <a:pt x="2129" y="302"/>
                    </a:lnTo>
                    <a:lnTo>
                      <a:pt x="2126" y="300"/>
                    </a:lnTo>
                    <a:lnTo>
                      <a:pt x="2120" y="300"/>
                    </a:lnTo>
                    <a:lnTo>
                      <a:pt x="2110" y="302"/>
                    </a:lnTo>
                    <a:lnTo>
                      <a:pt x="2100" y="304"/>
                    </a:lnTo>
                    <a:lnTo>
                      <a:pt x="2089" y="306"/>
                    </a:lnTo>
                    <a:lnTo>
                      <a:pt x="2080" y="307"/>
                    </a:lnTo>
                    <a:lnTo>
                      <a:pt x="2071" y="307"/>
                    </a:lnTo>
                    <a:lnTo>
                      <a:pt x="2062" y="305"/>
                    </a:lnTo>
                    <a:lnTo>
                      <a:pt x="2059" y="304"/>
                    </a:lnTo>
                    <a:lnTo>
                      <a:pt x="2055" y="300"/>
                    </a:lnTo>
                    <a:lnTo>
                      <a:pt x="2052" y="298"/>
                    </a:lnTo>
                    <a:lnTo>
                      <a:pt x="2048" y="295"/>
                    </a:lnTo>
                    <a:lnTo>
                      <a:pt x="2045" y="288"/>
                    </a:lnTo>
                    <a:lnTo>
                      <a:pt x="2042" y="280"/>
                    </a:lnTo>
                    <a:lnTo>
                      <a:pt x="2038" y="263"/>
                    </a:lnTo>
                    <a:lnTo>
                      <a:pt x="2037" y="246"/>
                    </a:lnTo>
                    <a:lnTo>
                      <a:pt x="2032" y="246"/>
                    </a:lnTo>
                    <a:lnTo>
                      <a:pt x="2028" y="246"/>
                    </a:lnTo>
                    <a:lnTo>
                      <a:pt x="2023" y="246"/>
                    </a:lnTo>
                    <a:lnTo>
                      <a:pt x="2019" y="245"/>
                    </a:lnTo>
                    <a:lnTo>
                      <a:pt x="2012" y="239"/>
                    </a:lnTo>
                    <a:lnTo>
                      <a:pt x="2007" y="233"/>
                    </a:lnTo>
                    <a:lnTo>
                      <a:pt x="2003" y="225"/>
                    </a:lnTo>
                    <a:lnTo>
                      <a:pt x="1999" y="216"/>
                    </a:lnTo>
                    <a:lnTo>
                      <a:pt x="1996" y="208"/>
                    </a:lnTo>
                    <a:lnTo>
                      <a:pt x="1994" y="199"/>
                    </a:lnTo>
                    <a:lnTo>
                      <a:pt x="1990" y="191"/>
                    </a:lnTo>
                    <a:lnTo>
                      <a:pt x="1987" y="183"/>
                    </a:lnTo>
                    <a:lnTo>
                      <a:pt x="1982" y="175"/>
                    </a:lnTo>
                    <a:lnTo>
                      <a:pt x="1978" y="169"/>
                    </a:lnTo>
                    <a:lnTo>
                      <a:pt x="1972" y="163"/>
                    </a:lnTo>
                    <a:lnTo>
                      <a:pt x="1965" y="158"/>
                    </a:lnTo>
                    <a:lnTo>
                      <a:pt x="1958" y="152"/>
                    </a:lnTo>
                    <a:lnTo>
                      <a:pt x="1950" y="148"/>
                    </a:lnTo>
                    <a:lnTo>
                      <a:pt x="1933" y="138"/>
                    </a:lnTo>
                    <a:lnTo>
                      <a:pt x="1919" y="128"/>
                    </a:lnTo>
                    <a:lnTo>
                      <a:pt x="1906" y="119"/>
                    </a:lnTo>
                    <a:lnTo>
                      <a:pt x="1896" y="109"/>
                    </a:lnTo>
                    <a:lnTo>
                      <a:pt x="1892" y="103"/>
                    </a:lnTo>
                    <a:lnTo>
                      <a:pt x="1888" y="98"/>
                    </a:lnTo>
                    <a:lnTo>
                      <a:pt x="1886" y="91"/>
                    </a:lnTo>
                    <a:lnTo>
                      <a:pt x="1882" y="84"/>
                    </a:lnTo>
                    <a:lnTo>
                      <a:pt x="1879" y="67"/>
                    </a:lnTo>
                    <a:lnTo>
                      <a:pt x="1876" y="48"/>
                    </a:lnTo>
                    <a:lnTo>
                      <a:pt x="1875" y="40"/>
                    </a:lnTo>
                    <a:lnTo>
                      <a:pt x="1873" y="34"/>
                    </a:lnTo>
                    <a:lnTo>
                      <a:pt x="1870" y="27"/>
                    </a:lnTo>
                    <a:lnTo>
                      <a:pt x="1866" y="23"/>
                    </a:lnTo>
                    <a:lnTo>
                      <a:pt x="1862" y="18"/>
                    </a:lnTo>
                    <a:lnTo>
                      <a:pt x="1857" y="13"/>
                    </a:lnTo>
                    <a:lnTo>
                      <a:pt x="1850" y="10"/>
                    </a:lnTo>
                    <a:lnTo>
                      <a:pt x="1845" y="8"/>
                    </a:lnTo>
                    <a:lnTo>
                      <a:pt x="1831" y="3"/>
                    </a:lnTo>
                    <a:lnTo>
                      <a:pt x="1815" y="1"/>
                    </a:lnTo>
                    <a:lnTo>
                      <a:pt x="1799" y="0"/>
                    </a:lnTo>
                    <a:lnTo>
                      <a:pt x="1782" y="0"/>
                    </a:lnTo>
                    <a:lnTo>
                      <a:pt x="1788" y="10"/>
                    </a:lnTo>
                    <a:lnTo>
                      <a:pt x="1791" y="20"/>
                    </a:lnTo>
                    <a:lnTo>
                      <a:pt x="1786" y="20"/>
                    </a:lnTo>
                    <a:lnTo>
                      <a:pt x="1781" y="20"/>
                    </a:lnTo>
                    <a:lnTo>
                      <a:pt x="1769" y="21"/>
                    </a:lnTo>
                    <a:lnTo>
                      <a:pt x="1759" y="23"/>
                    </a:lnTo>
                    <a:lnTo>
                      <a:pt x="1756" y="25"/>
                    </a:lnTo>
                    <a:lnTo>
                      <a:pt x="1752" y="28"/>
                    </a:lnTo>
                    <a:lnTo>
                      <a:pt x="1750" y="33"/>
                    </a:lnTo>
                    <a:lnTo>
                      <a:pt x="1749" y="38"/>
                    </a:lnTo>
                    <a:lnTo>
                      <a:pt x="1748" y="43"/>
                    </a:lnTo>
                    <a:lnTo>
                      <a:pt x="1748" y="46"/>
                    </a:lnTo>
                    <a:lnTo>
                      <a:pt x="1747" y="49"/>
                    </a:lnTo>
                    <a:lnTo>
                      <a:pt x="1745" y="51"/>
                    </a:lnTo>
                    <a:lnTo>
                      <a:pt x="1742" y="52"/>
                    </a:lnTo>
                    <a:lnTo>
                      <a:pt x="1738" y="51"/>
                    </a:lnTo>
                    <a:lnTo>
                      <a:pt x="1734" y="51"/>
                    </a:lnTo>
                    <a:lnTo>
                      <a:pt x="1731" y="51"/>
                    </a:lnTo>
                    <a:lnTo>
                      <a:pt x="1727" y="53"/>
                    </a:lnTo>
                    <a:lnTo>
                      <a:pt x="1724" y="56"/>
                    </a:lnTo>
                    <a:lnTo>
                      <a:pt x="1720" y="61"/>
                    </a:lnTo>
                    <a:lnTo>
                      <a:pt x="1717" y="67"/>
                    </a:lnTo>
                    <a:lnTo>
                      <a:pt x="1716" y="74"/>
                    </a:lnTo>
                    <a:lnTo>
                      <a:pt x="1715" y="81"/>
                    </a:lnTo>
                    <a:lnTo>
                      <a:pt x="1715" y="94"/>
                    </a:lnTo>
                    <a:lnTo>
                      <a:pt x="1716" y="108"/>
                    </a:lnTo>
                    <a:lnTo>
                      <a:pt x="1716" y="115"/>
                    </a:lnTo>
                    <a:lnTo>
                      <a:pt x="1716" y="122"/>
                    </a:lnTo>
                    <a:lnTo>
                      <a:pt x="1715" y="128"/>
                    </a:lnTo>
                    <a:lnTo>
                      <a:pt x="1714" y="134"/>
                    </a:lnTo>
                    <a:lnTo>
                      <a:pt x="1711" y="140"/>
                    </a:lnTo>
                    <a:lnTo>
                      <a:pt x="1707" y="146"/>
                    </a:lnTo>
                    <a:lnTo>
                      <a:pt x="1702" y="150"/>
                    </a:lnTo>
                    <a:lnTo>
                      <a:pt x="1695" y="155"/>
                    </a:lnTo>
                    <a:lnTo>
                      <a:pt x="1689" y="158"/>
                    </a:lnTo>
                    <a:lnTo>
                      <a:pt x="1679" y="161"/>
                    </a:lnTo>
                    <a:lnTo>
                      <a:pt x="1668" y="164"/>
                    </a:lnTo>
                    <a:lnTo>
                      <a:pt x="1657" y="166"/>
                    </a:lnTo>
                    <a:lnTo>
                      <a:pt x="1644" y="167"/>
                    </a:lnTo>
                    <a:lnTo>
                      <a:pt x="1630" y="168"/>
                    </a:lnTo>
                    <a:lnTo>
                      <a:pt x="1617" y="168"/>
                    </a:lnTo>
                    <a:lnTo>
                      <a:pt x="1604" y="167"/>
                    </a:lnTo>
                    <a:lnTo>
                      <a:pt x="1591" y="166"/>
                    </a:lnTo>
                    <a:lnTo>
                      <a:pt x="1579" y="164"/>
                    </a:lnTo>
                    <a:lnTo>
                      <a:pt x="1568" y="159"/>
                    </a:lnTo>
                    <a:lnTo>
                      <a:pt x="1558" y="155"/>
                    </a:lnTo>
                    <a:lnTo>
                      <a:pt x="1548" y="149"/>
                    </a:lnTo>
                    <a:lnTo>
                      <a:pt x="1542" y="142"/>
                    </a:lnTo>
                    <a:lnTo>
                      <a:pt x="1539" y="139"/>
                    </a:lnTo>
                    <a:lnTo>
                      <a:pt x="1537" y="134"/>
                    </a:lnTo>
                    <a:lnTo>
                      <a:pt x="1536" y="130"/>
                    </a:lnTo>
                    <a:lnTo>
                      <a:pt x="1536" y="125"/>
                    </a:lnTo>
                    <a:lnTo>
                      <a:pt x="1518" y="123"/>
                    </a:lnTo>
                    <a:lnTo>
                      <a:pt x="1497" y="120"/>
                    </a:lnTo>
                    <a:lnTo>
                      <a:pt x="1488" y="118"/>
                    </a:lnTo>
                    <a:lnTo>
                      <a:pt x="1479" y="116"/>
                    </a:lnTo>
                    <a:lnTo>
                      <a:pt x="1476" y="114"/>
                    </a:lnTo>
                    <a:lnTo>
                      <a:pt x="1472" y="111"/>
                    </a:lnTo>
                    <a:lnTo>
                      <a:pt x="1469" y="109"/>
                    </a:lnTo>
                    <a:lnTo>
                      <a:pt x="1466" y="106"/>
                    </a:lnTo>
                    <a:lnTo>
                      <a:pt x="1459" y="117"/>
                    </a:lnTo>
                    <a:lnTo>
                      <a:pt x="1451" y="127"/>
                    </a:lnTo>
                    <a:lnTo>
                      <a:pt x="1445" y="132"/>
                    </a:lnTo>
                    <a:lnTo>
                      <a:pt x="1440" y="135"/>
                    </a:lnTo>
                    <a:lnTo>
                      <a:pt x="1436" y="138"/>
                    </a:lnTo>
                    <a:lnTo>
                      <a:pt x="1430" y="139"/>
                    </a:lnTo>
                    <a:lnTo>
                      <a:pt x="1414" y="141"/>
                    </a:lnTo>
                    <a:lnTo>
                      <a:pt x="1398" y="142"/>
                    </a:lnTo>
                    <a:lnTo>
                      <a:pt x="1391" y="144"/>
                    </a:lnTo>
                    <a:lnTo>
                      <a:pt x="1385" y="149"/>
                    </a:lnTo>
                    <a:lnTo>
                      <a:pt x="1382" y="151"/>
                    </a:lnTo>
                    <a:lnTo>
                      <a:pt x="1380" y="155"/>
                    </a:lnTo>
                    <a:lnTo>
                      <a:pt x="1379" y="158"/>
                    </a:lnTo>
                    <a:lnTo>
                      <a:pt x="1378" y="163"/>
                    </a:lnTo>
                    <a:lnTo>
                      <a:pt x="1377" y="175"/>
                    </a:lnTo>
                    <a:lnTo>
                      <a:pt x="1375" y="189"/>
                    </a:lnTo>
                    <a:lnTo>
                      <a:pt x="1374" y="194"/>
                    </a:lnTo>
                    <a:lnTo>
                      <a:pt x="1372" y="201"/>
                    </a:lnTo>
                    <a:lnTo>
                      <a:pt x="1369" y="206"/>
                    </a:lnTo>
                    <a:lnTo>
                      <a:pt x="1363" y="209"/>
                    </a:lnTo>
                    <a:lnTo>
                      <a:pt x="1358" y="210"/>
                    </a:lnTo>
                    <a:lnTo>
                      <a:pt x="1353" y="210"/>
                    </a:lnTo>
                    <a:lnTo>
                      <a:pt x="1347" y="210"/>
                    </a:lnTo>
                    <a:lnTo>
                      <a:pt x="1341" y="209"/>
                    </a:lnTo>
                    <a:lnTo>
                      <a:pt x="1336" y="208"/>
                    </a:lnTo>
                    <a:lnTo>
                      <a:pt x="1330" y="207"/>
                    </a:lnTo>
                    <a:lnTo>
                      <a:pt x="1325" y="207"/>
                    </a:lnTo>
                    <a:lnTo>
                      <a:pt x="1322" y="209"/>
                    </a:lnTo>
                    <a:lnTo>
                      <a:pt x="1318" y="212"/>
                    </a:lnTo>
                    <a:lnTo>
                      <a:pt x="1316" y="214"/>
                    </a:lnTo>
                    <a:lnTo>
                      <a:pt x="1315" y="217"/>
                    </a:lnTo>
                    <a:lnTo>
                      <a:pt x="1313" y="221"/>
                    </a:lnTo>
                    <a:lnTo>
                      <a:pt x="1312" y="229"/>
                    </a:lnTo>
                    <a:lnTo>
                      <a:pt x="1310" y="237"/>
                    </a:lnTo>
                    <a:lnTo>
                      <a:pt x="1309" y="246"/>
                    </a:lnTo>
                    <a:lnTo>
                      <a:pt x="1308" y="253"/>
                    </a:lnTo>
                    <a:lnTo>
                      <a:pt x="1307" y="256"/>
                    </a:lnTo>
                    <a:lnTo>
                      <a:pt x="1305" y="259"/>
                    </a:lnTo>
                    <a:lnTo>
                      <a:pt x="1303" y="262"/>
                    </a:lnTo>
                    <a:lnTo>
                      <a:pt x="1300" y="263"/>
                    </a:lnTo>
                    <a:lnTo>
                      <a:pt x="1297" y="265"/>
                    </a:lnTo>
                    <a:lnTo>
                      <a:pt x="1295" y="265"/>
                    </a:lnTo>
                    <a:lnTo>
                      <a:pt x="1292" y="264"/>
                    </a:lnTo>
                    <a:lnTo>
                      <a:pt x="1290" y="263"/>
                    </a:lnTo>
                    <a:lnTo>
                      <a:pt x="1287" y="259"/>
                    </a:lnTo>
                    <a:lnTo>
                      <a:pt x="1284" y="254"/>
                    </a:lnTo>
                    <a:lnTo>
                      <a:pt x="1281" y="247"/>
                    </a:lnTo>
                    <a:lnTo>
                      <a:pt x="1277" y="240"/>
                    </a:lnTo>
                    <a:lnTo>
                      <a:pt x="1276" y="238"/>
                    </a:lnTo>
                    <a:lnTo>
                      <a:pt x="1274" y="235"/>
                    </a:lnTo>
                    <a:lnTo>
                      <a:pt x="1271" y="233"/>
                    </a:lnTo>
                    <a:lnTo>
                      <a:pt x="1267" y="232"/>
                    </a:lnTo>
                    <a:lnTo>
                      <a:pt x="1259" y="230"/>
                    </a:lnTo>
                    <a:lnTo>
                      <a:pt x="1250" y="229"/>
                    </a:lnTo>
                    <a:lnTo>
                      <a:pt x="1241" y="230"/>
                    </a:lnTo>
                    <a:lnTo>
                      <a:pt x="1231" y="231"/>
                    </a:lnTo>
                    <a:lnTo>
                      <a:pt x="1218" y="232"/>
                    </a:lnTo>
                    <a:lnTo>
                      <a:pt x="1206" y="232"/>
                    </a:lnTo>
                    <a:lnTo>
                      <a:pt x="1205" y="229"/>
                    </a:lnTo>
                    <a:lnTo>
                      <a:pt x="1203" y="225"/>
                    </a:lnTo>
                    <a:lnTo>
                      <a:pt x="1201" y="222"/>
                    </a:lnTo>
                    <a:lnTo>
                      <a:pt x="1199" y="221"/>
                    </a:lnTo>
                    <a:lnTo>
                      <a:pt x="1193" y="217"/>
                    </a:lnTo>
                    <a:lnTo>
                      <a:pt x="1186" y="216"/>
                    </a:lnTo>
                    <a:lnTo>
                      <a:pt x="1177" y="216"/>
                    </a:lnTo>
                    <a:lnTo>
                      <a:pt x="1168" y="217"/>
                    </a:lnTo>
                    <a:lnTo>
                      <a:pt x="1159" y="218"/>
                    </a:lnTo>
                    <a:lnTo>
                      <a:pt x="1149" y="221"/>
                    </a:lnTo>
                    <a:lnTo>
                      <a:pt x="1133" y="224"/>
                    </a:lnTo>
                    <a:lnTo>
                      <a:pt x="1119" y="225"/>
                    </a:lnTo>
                    <a:lnTo>
                      <a:pt x="1119" y="222"/>
                    </a:lnTo>
                    <a:lnTo>
                      <a:pt x="1118" y="218"/>
                    </a:lnTo>
                    <a:lnTo>
                      <a:pt x="1117" y="215"/>
                    </a:lnTo>
                    <a:lnTo>
                      <a:pt x="1116" y="213"/>
                    </a:lnTo>
                    <a:lnTo>
                      <a:pt x="1110" y="207"/>
                    </a:lnTo>
                    <a:lnTo>
                      <a:pt x="1103" y="202"/>
                    </a:lnTo>
                    <a:lnTo>
                      <a:pt x="1094" y="199"/>
                    </a:lnTo>
                    <a:lnTo>
                      <a:pt x="1083" y="197"/>
                    </a:lnTo>
                    <a:lnTo>
                      <a:pt x="1071" y="194"/>
                    </a:lnTo>
                    <a:lnTo>
                      <a:pt x="1058" y="193"/>
                    </a:lnTo>
                    <a:lnTo>
                      <a:pt x="1028" y="193"/>
                    </a:lnTo>
                    <a:lnTo>
                      <a:pt x="996" y="193"/>
                    </a:lnTo>
                    <a:lnTo>
                      <a:pt x="964" y="196"/>
                    </a:lnTo>
                    <a:lnTo>
                      <a:pt x="934" y="198"/>
                    </a:lnTo>
                    <a:lnTo>
                      <a:pt x="909" y="200"/>
                    </a:lnTo>
                    <a:lnTo>
                      <a:pt x="887" y="201"/>
                    </a:lnTo>
                    <a:lnTo>
                      <a:pt x="870" y="202"/>
                    </a:lnTo>
                    <a:lnTo>
                      <a:pt x="858" y="201"/>
                    </a:lnTo>
                    <a:lnTo>
                      <a:pt x="858" y="194"/>
                    </a:lnTo>
                    <a:lnTo>
                      <a:pt x="858" y="188"/>
                    </a:lnTo>
                    <a:lnTo>
                      <a:pt x="857" y="181"/>
                    </a:lnTo>
                    <a:lnTo>
                      <a:pt x="855" y="176"/>
                    </a:lnTo>
                    <a:lnTo>
                      <a:pt x="853" y="172"/>
                    </a:lnTo>
                    <a:lnTo>
                      <a:pt x="849" y="168"/>
                    </a:lnTo>
                    <a:lnTo>
                      <a:pt x="846" y="165"/>
                    </a:lnTo>
                    <a:lnTo>
                      <a:pt x="842" y="163"/>
                    </a:lnTo>
                    <a:lnTo>
                      <a:pt x="839" y="160"/>
                    </a:lnTo>
                    <a:lnTo>
                      <a:pt x="835" y="159"/>
                    </a:lnTo>
                    <a:lnTo>
                      <a:pt x="830" y="158"/>
                    </a:lnTo>
                    <a:lnTo>
                      <a:pt x="824" y="158"/>
                    </a:lnTo>
                    <a:lnTo>
                      <a:pt x="815" y="159"/>
                    </a:lnTo>
                    <a:lnTo>
                      <a:pt x="805" y="161"/>
                    </a:lnTo>
                    <a:lnTo>
                      <a:pt x="796" y="166"/>
                    </a:lnTo>
                    <a:lnTo>
                      <a:pt x="787" y="171"/>
                    </a:lnTo>
                    <a:lnTo>
                      <a:pt x="780" y="176"/>
                    </a:lnTo>
                    <a:lnTo>
                      <a:pt x="774" y="183"/>
                    </a:lnTo>
                    <a:lnTo>
                      <a:pt x="772" y="187"/>
                    </a:lnTo>
                    <a:lnTo>
                      <a:pt x="771" y="190"/>
                    </a:lnTo>
                    <a:lnTo>
                      <a:pt x="771" y="193"/>
                    </a:lnTo>
                    <a:lnTo>
                      <a:pt x="771" y="197"/>
                    </a:lnTo>
                    <a:lnTo>
                      <a:pt x="772" y="200"/>
                    </a:lnTo>
                    <a:lnTo>
                      <a:pt x="773" y="202"/>
                    </a:lnTo>
                    <a:lnTo>
                      <a:pt x="776" y="206"/>
                    </a:lnTo>
                    <a:lnTo>
                      <a:pt x="780" y="209"/>
                    </a:lnTo>
                    <a:lnTo>
                      <a:pt x="794" y="217"/>
                    </a:lnTo>
                    <a:lnTo>
                      <a:pt x="807" y="225"/>
                    </a:lnTo>
                    <a:lnTo>
                      <a:pt x="819" y="233"/>
                    </a:lnTo>
                    <a:lnTo>
                      <a:pt x="828" y="241"/>
                    </a:lnTo>
                    <a:lnTo>
                      <a:pt x="831" y="246"/>
                    </a:lnTo>
                    <a:lnTo>
                      <a:pt x="833" y="250"/>
                    </a:lnTo>
                    <a:lnTo>
                      <a:pt x="835" y="255"/>
                    </a:lnTo>
                    <a:lnTo>
                      <a:pt x="833" y="261"/>
                    </a:lnTo>
                    <a:lnTo>
                      <a:pt x="831" y="267"/>
                    </a:lnTo>
                    <a:lnTo>
                      <a:pt x="827" y="274"/>
                    </a:lnTo>
                    <a:lnTo>
                      <a:pt x="820" y="282"/>
                    </a:lnTo>
                    <a:lnTo>
                      <a:pt x="811" y="290"/>
                    </a:lnTo>
                    <a:lnTo>
                      <a:pt x="797" y="304"/>
                    </a:lnTo>
                    <a:lnTo>
                      <a:pt x="783" y="316"/>
                    </a:lnTo>
                    <a:lnTo>
                      <a:pt x="778" y="323"/>
                    </a:lnTo>
                    <a:lnTo>
                      <a:pt x="773" y="330"/>
                    </a:lnTo>
                    <a:lnTo>
                      <a:pt x="768" y="336"/>
                    </a:lnTo>
                    <a:lnTo>
                      <a:pt x="765" y="343"/>
                    </a:lnTo>
                    <a:lnTo>
                      <a:pt x="764" y="349"/>
                    </a:lnTo>
                    <a:lnTo>
                      <a:pt x="763" y="355"/>
                    </a:lnTo>
                    <a:lnTo>
                      <a:pt x="764" y="362"/>
                    </a:lnTo>
                    <a:lnTo>
                      <a:pt x="766" y="370"/>
                    </a:lnTo>
                    <a:lnTo>
                      <a:pt x="770" y="377"/>
                    </a:lnTo>
                    <a:lnTo>
                      <a:pt x="775" y="385"/>
                    </a:lnTo>
                    <a:lnTo>
                      <a:pt x="783" y="393"/>
                    </a:lnTo>
                    <a:lnTo>
                      <a:pt x="792" y="401"/>
                    </a:lnTo>
                    <a:lnTo>
                      <a:pt x="798" y="404"/>
                    </a:lnTo>
                    <a:lnTo>
                      <a:pt x="803" y="406"/>
                    </a:lnTo>
                    <a:lnTo>
                      <a:pt x="808" y="406"/>
                    </a:lnTo>
                    <a:lnTo>
                      <a:pt x="814" y="406"/>
                    </a:lnTo>
                    <a:lnTo>
                      <a:pt x="825" y="403"/>
                    </a:lnTo>
                    <a:lnTo>
                      <a:pt x="837" y="397"/>
                    </a:lnTo>
                    <a:lnTo>
                      <a:pt x="848" y="393"/>
                    </a:lnTo>
                    <a:lnTo>
                      <a:pt x="858" y="389"/>
                    </a:lnTo>
                    <a:lnTo>
                      <a:pt x="864" y="388"/>
                    </a:lnTo>
                    <a:lnTo>
                      <a:pt x="870" y="387"/>
                    </a:lnTo>
                    <a:lnTo>
                      <a:pt x="877" y="388"/>
                    </a:lnTo>
                    <a:lnTo>
                      <a:pt x="882" y="389"/>
                    </a:lnTo>
                    <a:lnTo>
                      <a:pt x="890" y="394"/>
                    </a:lnTo>
                    <a:lnTo>
                      <a:pt x="899" y="399"/>
                    </a:lnTo>
                    <a:lnTo>
                      <a:pt x="907" y="406"/>
                    </a:lnTo>
                    <a:lnTo>
                      <a:pt x="915" y="413"/>
                    </a:lnTo>
                    <a:lnTo>
                      <a:pt x="919" y="415"/>
                    </a:lnTo>
                    <a:lnTo>
                      <a:pt x="922" y="417"/>
                    </a:lnTo>
                    <a:lnTo>
                      <a:pt x="927" y="418"/>
                    </a:lnTo>
                    <a:lnTo>
                      <a:pt x="930" y="418"/>
                    </a:lnTo>
                    <a:lnTo>
                      <a:pt x="934" y="415"/>
                    </a:lnTo>
                    <a:lnTo>
                      <a:pt x="936" y="412"/>
                    </a:lnTo>
                    <a:lnTo>
                      <a:pt x="939" y="407"/>
                    </a:lnTo>
                    <a:lnTo>
                      <a:pt x="943" y="401"/>
                    </a:lnTo>
                    <a:lnTo>
                      <a:pt x="950" y="403"/>
                    </a:lnTo>
                    <a:lnTo>
                      <a:pt x="956" y="407"/>
                    </a:lnTo>
                    <a:lnTo>
                      <a:pt x="964" y="412"/>
                    </a:lnTo>
                    <a:lnTo>
                      <a:pt x="970" y="419"/>
                    </a:lnTo>
                    <a:lnTo>
                      <a:pt x="976" y="426"/>
                    </a:lnTo>
                    <a:lnTo>
                      <a:pt x="980" y="434"/>
                    </a:lnTo>
                    <a:lnTo>
                      <a:pt x="984" y="440"/>
                    </a:lnTo>
                    <a:lnTo>
                      <a:pt x="985" y="448"/>
                    </a:lnTo>
                    <a:lnTo>
                      <a:pt x="994" y="450"/>
                    </a:lnTo>
                    <a:lnTo>
                      <a:pt x="1003" y="452"/>
                    </a:lnTo>
                    <a:lnTo>
                      <a:pt x="1012" y="455"/>
                    </a:lnTo>
                    <a:lnTo>
                      <a:pt x="1021" y="461"/>
                    </a:lnTo>
                    <a:lnTo>
                      <a:pt x="1030" y="469"/>
                    </a:lnTo>
                    <a:lnTo>
                      <a:pt x="1038" y="477"/>
                    </a:lnTo>
                    <a:lnTo>
                      <a:pt x="1046" y="486"/>
                    </a:lnTo>
                    <a:lnTo>
                      <a:pt x="1054" y="496"/>
                    </a:lnTo>
                    <a:lnTo>
                      <a:pt x="1062" y="507"/>
                    </a:lnTo>
                    <a:lnTo>
                      <a:pt x="1068" y="517"/>
                    </a:lnTo>
                    <a:lnTo>
                      <a:pt x="1075" y="528"/>
                    </a:lnTo>
                    <a:lnTo>
                      <a:pt x="1079" y="538"/>
                    </a:lnTo>
                    <a:lnTo>
                      <a:pt x="1084" y="549"/>
                    </a:lnTo>
                    <a:lnTo>
                      <a:pt x="1087" y="559"/>
                    </a:lnTo>
                    <a:lnTo>
                      <a:pt x="1091" y="568"/>
                    </a:lnTo>
                    <a:lnTo>
                      <a:pt x="1092" y="576"/>
                    </a:lnTo>
                    <a:lnTo>
                      <a:pt x="1094" y="592"/>
                    </a:lnTo>
                    <a:lnTo>
                      <a:pt x="1094" y="607"/>
                    </a:lnTo>
                    <a:lnTo>
                      <a:pt x="1093" y="619"/>
                    </a:lnTo>
                    <a:lnTo>
                      <a:pt x="1090" y="631"/>
                    </a:lnTo>
                    <a:lnTo>
                      <a:pt x="1085" y="640"/>
                    </a:lnTo>
                    <a:lnTo>
                      <a:pt x="1079" y="648"/>
                    </a:lnTo>
                    <a:lnTo>
                      <a:pt x="1072" y="655"/>
                    </a:lnTo>
                    <a:lnTo>
                      <a:pt x="1065" y="660"/>
                    </a:lnTo>
                    <a:lnTo>
                      <a:pt x="1055" y="665"/>
                    </a:lnTo>
                    <a:lnTo>
                      <a:pt x="1045" y="669"/>
                    </a:lnTo>
                    <a:lnTo>
                      <a:pt x="1035" y="672"/>
                    </a:lnTo>
                    <a:lnTo>
                      <a:pt x="1024" y="674"/>
                    </a:lnTo>
                    <a:lnTo>
                      <a:pt x="998" y="677"/>
                    </a:lnTo>
                    <a:lnTo>
                      <a:pt x="972" y="680"/>
                    </a:lnTo>
                    <a:lnTo>
                      <a:pt x="972" y="688"/>
                    </a:lnTo>
                    <a:lnTo>
                      <a:pt x="971" y="694"/>
                    </a:lnTo>
                    <a:lnTo>
                      <a:pt x="969" y="700"/>
                    </a:lnTo>
                    <a:lnTo>
                      <a:pt x="965" y="705"/>
                    </a:lnTo>
                    <a:lnTo>
                      <a:pt x="956" y="713"/>
                    </a:lnTo>
                    <a:lnTo>
                      <a:pt x="945" y="722"/>
                    </a:lnTo>
                    <a:lnTo>
                      <a:pt x="940" y="729"/>
                    </a:lnTo>
                    <a:lnTo>
                      <a:pt x="936" y="734"/>
                    </a:lnTo>
                    <a:lnTo>
                      <a:pt x="934" y="742"/>
                    </a:lnTo>
                    <a:lnTo>
                      <a:pt x="932" y="749"/>
                    </a:lnTo>
                    <a:lnTo>
                      <a:pt x="930" y="765"/>
                    </a:lnTo>
                    <a:lnTo>
                      <a:pt x="928" y="780"/>
                    </a:lnTo>
                    <a:lnTo>
                      <a:pt x="926" y="789"/>
                    </a:lnTo>
                    <a:lnTo>
                      <a:pt x="923" y="796"/>
                    </a:lnTo>
                    <a:lnTo>
                      <a:pt x="919" y="803"/>
                    </a:lnTo>
                    <a:lnTo>
                      <a:pt x="914" y="808"/>
                    </a:lnTo>
                    <a:lnTo>
                      <a:pt x="902" y="819"/>
                    </a:lnTo>
                    <a:lnTo>
                      <a:pt x="889" y="829"/>
                    </a:lnTo>
                    <a:lnTo>
                      <a:pt x="883" y="834"/>
                    </a:lnTo>
                    <a:lnTo>
                      <a:pt x="879" y="841"/>
                    </a:lnTo>
                    <a:lnTo>
                      <a:pt x="877" y="848"/>
                    </a:lnTo>
                    <a:lnTo>
                      <a:pt x="876" y="855"/>
                    </a:lnTo>
                    <a:lnTo>
                      <a:pt x="874" y="870"/>
                    </a:lnTo>
                    <a:lnTo>
                      <a:pt x="876" y="887"/>
                    </a:lnTo>
                    <a:lnTo>
                      <a:pt x="874" y="891"/>
                    </a:lnTo>
                    <a:lnTo>
                      <a:pt x="873" y="896"/>
                    </a:lnTo>
                    <a:lnTo>
                      <a:pt x="872" y="901"/>
                    </a:lnTo>
                    <a:lnTo>
                      <a:pt x="870" y="904"/>
                    </a:lnTo>
                    <a:lnTo>
                      <a:pt x="864" y="911"/>
                    </a:lnTo>
                    <a:lnTo>
                      <a:pt x="857" y="915"/>
                    </a:lnTo>
                    <a:lnTo>
                      <a:pt x="840" y="924"/>
                    </a:lnTo>
                    <a:lnTo>
                      <a:pt x="824" y="932"/>
                    </a:lnTo>
                    <a:lnTo>
                      <a:pt x="816" y="938"/>
                    </a:lnTo>
                    <a:lnTo>
                      <a:pt x="811" y="943"/>
                    </a:lnTo>
                    <a:lnTo>
                      <a:pt x="806" y="946"/>
                    </a:lnTo>
                    <a:lnTo>
                      <a:pt x="803" y="951"/>
                    </a:lnTo>
                    <a:lnTo>
                      <a:pt x="797" y="961"/>
                    </a:lnTo>
                    <a:lnTo>
                      <a:pt x="789" y="973"/>
                    </a:lnTo>
                    <a:lnTo>
                      <a:pt x="786" y="979"/>
                    </a:lnTo>
                    <a:lnTo>
                      <a:pt x="780" y="982"/>
                    </a:lnTo>
                    <a:lnTo>
                      <a:pt x="774" y="986"/>
                    </a:lnTo>
                    <a:lnTo>
                      <a:pt x="767" y="989"/>
                    </a:lnTo>
                    <a:lnTo>
                      <a:pt x="753" y="994"/>
                    </a:lnTo>
                    <a:lnTo>
                      <a:pt x="738" y="1000"/>
                    </a:lnTo>
                    <a:lnTo>
                      <a:pt x="731" y="1002"/>
                    </a:lnTo>
                    <a:lnTo>
                      <a:pt x="724" y="1004"/>
                    </a:lnTo>
                    <a:lnTo>
                      <a:pt x="717" y="1009"/>
                    </a:lnTo>
                    <a:lnTo>
                      <a:pt x="712" y="1012"/>
                    </a:lnTo>
                    <a:lnTo>
                      <a:pt x="707" y="1017"/>
                    </a:lnTo>
                    <a:lnTo>
                      <a:pt x="702" y="1022"/>
                    </a:lnTo>
                    <a:lnTo>
                      <a:pt x="700" y="1030"/>
                    </a:lnTo>
                    <a:lnTo>
                      <a:pt x="699" y="1038"/>
                    </a:lnTo>
                    <a:lnTo>
                      <a:pt x="692" y="1038"/>
                    </a:lnTo>
                    <a:lnTo>
                      <a:pt x="686" y="1037"/>
                    </a:lnTo>
                    <a:lnTo>
                      <a:pt x="681" y="1036"/>
                    </a:lnTo>
                    <a:lnTo>
                      <a:pt x="674" y="1033"/>
                    </a:lnTo>
                    <a:lnTo>
                      <a:pt x="663" y="1027"/>
                    </a:lnTo>
                    <a:lnTo>
                      <a:pt x="650" y="1023"/>
                    </a:lnTo>
                    <a:lnTo>
                      <a:pt x="644" y="1023"/>
                    </a:lnTo>
                    <a:lnTo>
                      <a:pt x="639" y="1023"/>
                    </a:lnTo>
                    <a:lnTo>
                      <a:pt x="633" y="1025"/>
                    </a:lnTo>
                    <a:lnTo>
                      <a:pt x="628" y="1027"/>
                    </a:lnTo>
                    <a:lnTo>
                      <a:pt x="620" y="1031"/>
                    </a:lnTo>
                    <a:lnTo>
                      <a:pt x="610" y="1036"/>
                    </a:lnTo>
                    <a:lnTo>
                      <a:pt x="601" y="1039"/>
                    </a:lnTo>
                    <a:lnTo>
                      <a:pt x="592" y="1042"/>
                    </a:lnTo>
                    <a:lnTo>
                      <a:pt x="583" y="1044"/>
                    </a:lnTo>
                    <a:lnTo>
                      <a:pt x="574" y="1045"/>
                    </a:lnTo>
                    <a:lnTo>
                      <a:pt x="556" y="1046"/>
                    </a:lnTo>
                    <a:lnTo>
                      <a:pt x="537" y="1047"/>
                    </a:lnTo>
                    <a:lnTo>
                      <a:pt x="522" y="1047"/>
                    </a:lnTo>
                    <a:lnTo>
                      <a:pt x="508" y="1049"/>
                    </a:lnTo>
                    <a:lnTo>
                      <a:pt x="508" y="1077"/>
                    </a:lnTo>
                    <a:lnTo>
                      <a:pt x="508" y="1105"/>
                    </a:lnTo>
                    <a:lnTo>
                      <a:pt x="508" y="1135"/>
                    </a:lnTo>
                    <a:lnTo>
                      <a:pt x="508" y="1164"/>
                    </a:lnTo>
                    <a:lnTo>
                      <a:pt x="496" y="1165"/>
                    </a:lnTo>
                    <a:lnTo>
                      <a:pt x="485" y="1165"/>
                    </a:lnTo>
                    <a:lnTo>
                      <a:pt x="475" y="1164"/>
                    </a:lnTo>
                    <a:lnTo>
                      <a:pt x="463" y="1161"/>
                    </a:lnTo>
                    <a:lnTo>
                      <a:pt x="455" y="1180"/>
                    </a:lnTo>
                    <a:lnTo>
                      <a:pt x="444" y="1202"/>
                    </a:lnTo>
                    <a:lnTo>
                      <a:pt x="442" y="1209"/>
                    </a:lnTo>
                    <a:lnTo>
                      <a:pt x="439" y="1215"/>
                    </a:lnTo>
                    <a:lnTo>
                      <a:pt x="439" y="1220"/>
                    </a:lnTo>
                    <a:lnTo>
                      <a:pt x="439" y="1225"/>
                    </a:lnTo>
                    <a:lnTo>
                      <a:pt x="441" y="1230"/>
                    </a:lnTo>
                    <a:lnTo>
                      <a:pt x="443" y="1234"/>
                    </a:lnTo>
                    <a:lnTo>
                      <a:pt x="446" y="1238"/>
                    </a:lnTo>
                    <a:lnTo>
                      <a:pt x="452" y="1241"/>
                    </a:lnTo>
                    <a:lnTo>
                      <a:pt x="453" y="1251"/>
                    </a:lnTo>
                    <a:lnTo>
                      <a:pt x="453" y="1263"/>
                    </a:lnTo>
                    <a:lnTo>
                      <a:pt x="453" y="1274"/>
                    </a:lnTo>
                    <a:lnTo>
                      <a:pt x="452" y="1284"/>
                    </a:lnTo>
                    <a:lnTo>
                      <a:pt x="447" y="1285"/>
                    </a:lnTo>
                    <a:lnTo>
                      <a:pt x="442" y="1285"/>
                    </a:lnTo>
                    <a:lnTo>
                      <a:pt x="437" y="1285"/>
                    </a:lnTo>
                    <a:lnTo>
                      <a:pt x="433" y="1284"/>
                    </a:lnTo>
                    <a:lnTo>
                      <a:pt x="423" y="1282"/>
                    </a:lnTo>
                    <a:lnTo>
                      <a:pt x="414" y="1279"/>
                    </a:lnTo>
                    <a:lnTo>
                      <a:pt x="405" y="1275"/>
                    </a:lnTo>
                    <a:lnTo>
                      <a:pt x="397" y="1273"/>
                    </a:lnTo>
                    <a:lnTo>
                      <a:pt x="388" y="1272"/>
                    </a:lnTo>
                    <a:lnTo>
                      <a:pt x="378" y="1272"/>
                    </a:lnTo>
                    <a:lnTo>
                      <a:pt x="378" y="1290"/>
                    </a:lnTo>
                    <a:lnTo>
                      <a:pt x="378" y="1308"/>
                    </a:lnTo>
                    <a:lnTo>
                      <a:pt x="378" y="1326"/>
                    </a:lnTo>
                    <a:lnTo>
                      <a:pt x="378" y="1346"/>
                    </a:lnTo>
                    <a:lnTo>
                      <a:pt x="361" y="1349"/>
                    </a:lnTo>
                    <a:lnTo>
                      <a:pt x="346" y="1353"/>
                    </a:lnTo>
                    <a:lnTo>
                      <a:pt x="340" y="1356"/>
                    </a:lnTo>
                    <a:lnTo>
                      <a:pt x="335" y="1361"/>
                    </a:lnTo>
                    <a:lnTo>
                      <a:pt x="333" y="1364"/>
                    </a:lnTo>
                    <a:lnTo>
                      <a:pt x="332" y="1367"/>
                    </a:lnTo>
                    <a:lnTo>
                      <a:pt x="331" y="1372"/>
                    </a:lnTo>
                    <a:lnTo>
                      <a:pt x="331" y="1378"/>
                    </a:lnTo>
                    <a:lnTo>
                      <a:pt x="332" y="1387"/>
                    </a:lnTo>
                    <a:lnTo>
                      <a:pt x="333" y="1396"/>
                    </a:lnTo>
                    <a:lnTo>
                      <a:pt x="336" y="1405"/>
                    </a:lnTo>
                    <a:lnTo>
                      <a:pt x="338" y="1413"/>
                    </a:lnTo>
                    <a:lnTo>
                      <a:pt x="344" y="1431"/>
                    </a:lnTo>
                    <a:lnTo>
                      <a:pt x="348" y="1448"/>
                    </a:lnTo>
                    <a:lnTo>
                      <a:pt x="351" y="1456"/>
                    </a:lnTo>
                    <a:lnTo>
                      <a:pt x="352" y="1464"/>
                    </a:lnTo>
                    <a:lnTo>
                      <a:pt x="352" y="1472"/>
                    </a:lnTo>
                    <a:lnTo>
                      <a:pt x="351" y="1480"/>
                    </a:lnTo>
                    <a:lnTo>
                      <a:pt x="349" y="1488"/>
                    </a:lnTo>
                    <a:lnTo>
                      <a:pt x="347" y="1495"/>
                    </a:lnTo>
                    <a:lnTo>
                      <a:pt x="344" y="1501"/>
                    </a:lnTo>
                    <a:lnTo>
                      <a:pt x="339" y="1507"/>
                    </a:lnTo>
                    <a:lnTo>
                      <a:pt x="335" y="1512"/>
                    </a:lnTo>
                    <a:lnTo>
                      <a:pt x="329" y="1517"/>
                    </a:lnTo>
                    <a:lnTo>
                      <a:pt x="323" y="1521"/>
                    </a:lnTo>
                    <a:lnTo>
                      <a:pt x="316" y="1525"/>
                    </a:lnTo>
                    <a:lnTo>
                      <a:pt x="308" y="1527"/>
                    </a:lnTo>
                    <a:lnTo>
                      <a:pt x="300" y="1528"/>
                    </a:lnTo>
                    <a:lnTo>
                      <a:pt x="291" y="1528"/>
                    </a:lnTo>
                    <a:lnTo>
                      <a:pt x="282" y="1528"/>
                    </a:lnTo>
                    <a:lnTo>
                      <a:pt x="282" y="1551"/>
                    </a:lnTo>
                    <a:lnTo>
                      <a:pt x="281" y="1580"/>
                    </a:lnTo>
                    <a:lnTo>
                      <a:pt x="279" y="1616"/>
                    </a:lnTo>
                    <a:lnTo>
                      <a:pt x="275" y="1652"/>
                    </a:lnTo>
                    <a:lnTo>
                      <a:pt x="272" y="1670"/>
                    </a:lnTo>
                    <a:lnTo>
                      <a:pt x="269" y="1690"/>
                    </a:lnTo>
                    <a:lnTo>
                      <a:pt x="263" y="1708"/>
                    </a:lnTo>
                    <a:lnTo>
                      <a:pt x="258" y="1725"/>
                    </a:lnTo>
                    <a:lnTo>
                      <a:pt x="251" y="1741"/>
                    </a:lnTo>
                    <a:lnTo>
                      <a:pt x="244" y="1756"/>
                    </a:lnTo>
                    <a:lnTo>
                      <a:pt x="234" y="1769"/>
                    </a:lnTo>
                    <a:lnTo>
                      <a:pt x="224" y="1782"/>
                    </a:lnTo>
                    <a:lnTo>
                      <a:pt x="230" y="1785"/>
                    </a:lnTo>
                    <a:lnTo>
                      <a:pt x="234" y="1789"/>
                    </a:lnTo>
                    <a:lnTo>
                      <a:pt x="238" y="1793"/>
                    </a:lnTo>
                    <a:lnTo>
                      <a:pt x="240" y="1799"/>
                    </a:lnTo>
                    <a:lnTo>
                      <a:pt x="241" y="1805"/>
                    </a:lnTo>
                    <a:lnTo>
                      <a:pt x="242" y="1813"/>
                    </a:lnTo>
                    <a:lnTo>
                      <a:pt x="241" y="1821"/>
                    </a:lnTo>
                    <a:lnTo>
                      <a:pt x="239" y="1831"/>
                    </a:lnTo>
                    <a:lnTo>
                      <a:pt x="236" y="1838"/>
                    </a:lnTo>
                    <a:lnTo>
                      <a:pt x="231" y="1845"/>
                    </a:lnTo>
                    <a:lnTo>
                      <a:pt x="226" y="1850"/>
                    </a:lnTo>
                    <a:lnTo>
                      <a:pt x="221" y="1855"/>
                    </a:lnTo>
                    <a:lnTo>
                      <a:pt x="214" y="1858"/>
                    </a:lnTo>
                    <a:lnTo>
                      <a:pt x="207" y="1860"/>
                    </a:lnTo>
                    <a:lnTo>
                      <a:pt x="199" y="1863"/>
                    </a:lnTo>
                    <a:lnTo>
                      <a:pt x="191" y="1865"/>
                    </a:lnTo>
                    <a:lnTo>
                      <a:pt x="184" y="1868"/>
                    </a:lnTo>
                    <a:lnTo>
                      <a:pt x="177" y="1873"/>
                    </a:lnTo>
                    <a:lnTo>
                      <a:pt x="169" y="1879"/>
                    </a:lnTo>
                    <a:lnTo>
                      <a:pt x="163" y="1884"/>
                    </a:lnTo>
                    <a:lnTo>
                      <a:pt x="156" y="1890"/>
                    </a:lnTo>
                    <a:lnTo>
                      <a:pt x="149" y="1895"/>
                    </a:lnTo>
                    <a:lnTo>
                      <a:pt x="146" y="1896"/>
                    </a:lnTo>
                    <a:lnTo>
                      <a:pt x="142" y="1897"/>
                    </a:lnTo>
                    <a:lnTo>
                      <a:pt x="139" y="1897"/>
                    </a:lnTo>
                    <a:lnTo>
                      <a:pt x="134" y="1897"/>
                    </a:lnTo>
                    <a:lnTo>
                      <a:pt x="134" y="1889"/>
                    </a:lnTo>
                    <a:lnTo>
                      <a:pt x="133" y="1883"/>
                    </a:lnTo>
                    <a:lnTo>
                      <a:pt x="130" y="1879"/>
                    </a:lnTo>
                    <a:lnTo>
                      <a:pt x="125" y="1875"/>
                    </a:lnTo>
                    <a:lnTo>
                      <a:pt x="121" y="1874"/>
                    </a:lnTo>
                    <a:lnTo>
                      <a:pt x="114" y="1874"/>
                    </a:lnTo>
                    <a:lnTo>
                      <a:pt x="107" y="1874"/>
                    </a:lnTo>
                    <a:lnTo>
                      <a:pt x="100" y="1875"/>
                    </a:lnTo>
                    <a:lnTo>
                      <a:pt x="102" y="1888"/>
                    </a:lnTo>
                    <a:lnTo>
                      <a:pt x="106" y="1899"/>
                    </a:lnTo>
                    <a:lnTo>
                      <a:pt x="109" y="1912"/>
                    </a:lnTo>
                    <a:lnTo>
                      <a:pt x="111" y="1923"/>
                    </a:lnTo>
                    <a:lnTo>
                      <a:pt x="113" y="1941"/>
                    </a:lnTo>
                    <a:lnTo>
                      <a:pt x="111" y="1961"/>
                    </a:lnTo>
                    <a:lnTo>
                      <a:pt x="111" y="1970"/>
                    </a:lnTo>
                    <a:lnTo>
                      <a:pt x="113" y="1979"/>
                    </a:lnTo>
                    <a:lnTo>
                      <a:pt x="115" y="1987"/>
                    </a:lnTo>
                    <a:lnTo>
                      <a:pt x="117" y="1996"/>
                    </a:lnTo>
                    <a:lnTo>
                      <a:pt x="119" y="2001"/>
                    </a:lnTo>
                    <a:lnTo>
                      <a:pt x="123" y="2005"/>
                    </a:lnTo>
                    <a:lnTo>
                      <a:pt x="126" y="2007"/>
                    </a:lnTo>
                    <a:lnTo>
                      <a:pt x="130" y="2011"/>
                    </a:lnTo>
                    <a:lnTo>
                      <a:pt x="138" y="2015"/>
                    </a:lnTo>
                    <a:lnTo>
                      <a:pt x="147" y="2018"/>
                    </a:lnTo>
                    <a:lnTo>
                      <a:pt x="156" y="2021"/>
                    </a:lnTo>
                    <a:lnTo>
                      <a:pt x="165" y="2024"/>
                    </a:lnTo>
                    <a:lnTo>
                      <a:pt x="168" y="2027"/>
                    </a:lnTo>
                    <a:lnTo>
                      <a:pt x="173" y="2029"/>
                    </a:lnTo>
                    <a:lnTo>
                      <a:pt x="176" y="2032"/>
                    </a:lnTo>
                    <a:lnTo>
                      <a:pt x="180" y="2036"/>
                    </a:lnTo>
                    <a:lnTo>
                      <a:pt x="184" y="2043"/>
                    </a:lnTo>
                    <a:lnTo>
                      <a:pt x="188" y="2048"/>
                    </a:lnTo>
                    <a:lnTo>
                      <a:pt x="190" y="2055"/>
                    </a:lnTo>
                    <a:lnTo>
                      <a:pt x="192" y="2061"/>
                    </a:lnTo>
                    <a:lnTo>
                      <a:pt x="196" y="2073"/>
                    </a:lnTo>
                    <a:lnTo>
                      <a:pt x="196" y="2086"/>
                    </a:lnTo>
                    <a:lnTo>
                      <a:pt x="195" y="2098"/>
                    </a:lnTo>
                    <a:lnTo>
                      <a:pt x="192" y="2110"/>
                    </a:lnTo>
                    <a:lnTo>
                      <a:pt x="188" y="2122"/>
                    </a:lnTo>
                    <a:lnTo>
                      <a:pt x="183" y="2135"/>
                    </a:lnTo>
                    <a:lnTo>
                      <a:pt x="173" y="2160"/>
                    </a:lnTo>
                    <a:lnTo>
                      <a:pt x="163" y="2185"/>
                    </a:lnTo>
                    <a:lnTo>
                      <a:pt x="158" y="2198"/>
                    </a:lnTo>
                    <a:lnTo>
                      <a:pt x="155" y="2210"/>
                    </a:lnTo>
                    <a:lnTo>
                      <a:pt x="152" y="2223"/>
                    </a:lnTo>
                    <a:lnTo>
                      <a:pt x="152" y="2235"/>
                    </a:lnTo>
                    <a:lnTo>
                      <a:pt x="160" y="2235"/>
                    </a:lnTo>
                    <a:lnTo>
                      <a:pt x="167" y="2234"/>
                    </a:lnTo>
                    <a:lnTo>
                      <a:pt x="175" y="2232"/>
                    </a:lnTo>
                    <a:lnTo>
                      <a:pt x="183" y="2228"/>
                    </a:lnTo>
                    <a:lnTo>
                      <a:pt x="191" y="2225"/>
                    </a:lnTo>
                    <a:lnTo>
                      <a:pt x="199" y="2223"/>
                    </a:lnTo>
                    <a:lnTo>
                      <a:pt x="207" y="2220"/>
                    </a:lnTo>
                    <a:lnTo>
                      <a:pt x="215" y="2220"/>
                    </a:lnTo>
                    <a:lnTo>
                      <a:pt x="215" y="2240"/>
                    </a:lnTo>
                    <a:lnTo>
                      <a:pt x="214" y="2259"/>
                    </a:lnTo>
                    <a:lnTo>
                      <a:pt x="210" y="2278"/>
                    </a:lnTo>
                    <a:lnTo>
                      <a:pt x="209" y="2298"/>
                    </a:lnTo>
                    <a:lnTo>
                      <a:pt x="209" y="2318"/>
                    </a:lnTo>
                    <a:lnTo>
                      <a:pt x="210" y="2339"/>
                    </a:lnTo>
                    <a:lnTo>
                      <a:pt x="210" y="2349"/>
                    </a:lnTo>
                    <a:lnTo>
                      <a:pt x="209" y="2359"/>
                    </a:lnTo>
                    <a:lnTo>
                      <a:pt x="207" y="2368"/>
                    </a:lnTo>
                    <a:lnTo>
                      <a:pt x="204" y="2379"/>
                    </a:lnTo>
                    <a:lnTo>
                      <a:pt x="198" y="2385"/>
                    </a:lnTo>
                    <a:lnTo>
                      <a:pt x="188" y="2393"/>
                    </a:lnTo>
                    <a:lnTo>
                      <a:pt x="174" y="2404"/>
                    </a:lnTo>
                    <a:lnTo>
                      <a:pt x="159" y="2412"/>
                    </a:lnTo>
                    <a:lnTo>
                      <a:pt x="144" y="2418"/>
                    </a:lnTo>
                    <a:lnTo>
                      <a:pt x="131" y="2423"/>
                    </a:lnTo>
                    <a:lnTo>
                      <a:pt x="126" y="2423"/>
                    </a:lnTo>
                    <a:lnTo>
                      <a:pt x="122" y="2423"/>
                    </a:lnTo>
                    <a:lnTo>
                      <a:pt x="118" y="2421"/>
                    </a:lnTo>
                    <a:lnTo>
                      <a:pt x="117" y="2416"/>
                    </a:lnTo>
                    <a:lnTo>
                      <a:pt x="117" y="2423"/>
                    </a:lnTo>
                    <a:lnTo>
                      <a:pt x="116" y="2429"/>
                    </a:lnTo>
                    <a:lnTo>
                      <a:pt x="113" y="2434"/>
                    </a:lnTo>
                    <a:lnTo>
                      <a:pt x="109" y="2439"/>
                    </a:lnTo>
                    <a:lnTo>
                      <a:pt x="105" y="2444"/>
                    </a:lnTo>
                    <a:lnTo>
                      <a:pt x="100" y="2448"/>
                    </a:lnTo>
                    <a:lnTo>
                      <a:pt x="97" y="2453"/>
                    </a:lnTo>
                    <a:lnTo>
                      <a:pt x="93" y="2458"/>
                    </a:lnTo>
                    <a:lnTo>
                      <a:pt x="92" y="2464"/>
                    </a:lnTo>
                    <a:lnTo>
                      <a:pt x="91" y="2471"/>
                    </a:lnTo>
                    <a:lnTo>
                      <a:pt x="91" y="2477"/>
                    </a:lnTo>
                    <a:lnTo>
                      <a:pt x="92" y="2483"/>
                    </a:lnTo>
                    <a:lnTo>
                      <a:pt x="93" y="2497"/>
                    </a:lnTo>
                    <a:lnTo>
                      <a:pt x="95" y="2510"/>
                    </a:lnTo>
                    <a:lnTo>
                      <a:pt x="103" y="2508"/>
                    </a:lnTo>
                    <a:lnTo>
                      <a:pt x="111" y="2506"/>
                    </a:lnTo>
                    <a:lnTo>
                      <a:pt x="118" y="2502"/>
                    </a:lnTo>
                    <a:lnTo>
                      <a:pt x="124" y="2496"/>
                    </a:lnTo>
                    <a:lnTo>
                      <a:pt x="136" y="2503"/>
                    </a:lnTo>
                    <a:lnTo>
                      <a:pt x="148" y="2510"/>
                    </a:lnTo>
                    <a:lnTo>
                      <a:pt x="157" y="2514"/>
                    </a:lnTo>
                    <a:lnTo>
                      <a:pt x="165" y="2521"/>
                    </a:lnTo>
                    <a:lnTo>
                      <a:pt x="167" y="2524"/>
                    </a:lnTo>
                    <a:lnTo>
                      <a:pt x="171" y="2528"/>
                    </a:lnTo>
                    <a:lnTo>
                      <a:pt x="173" y="2532"/>
                    </a:lnTo>
                    <a:lnTo>
                      <a:pt x="174" y="2537"/>
                    </a:lnTo>
                    <a:lnTo>
                      <a:pt x="176" y="2549"/>
                    </a:lnTo>
                    <a:lnTo>
                      <a:pt x="177" y="2565"/>
                    </a:lnTo>
                    <a:lnTo>
                      <a:pt x="177" y="2582"/>
                    </a:lnTo>
                    <a:lnTo>
                      <a:pt x="176" y="2596"/>
                    </a:lnTo>
                    <a:lnTo>
                      <a:pt x="175" y="2602"/>
                    </a:lnTo>
                    <a:lnTo>
                      <a:pt x="173" y="2606"/>
                    </a:lnTo>
                    <a:lnTo>
                      <a:pt x="171" y="2611"/>
                    </a:lnTo>
                    <a:lnTo>
                      <a:pt x="168" y="2614"/>
                    </a:lnTo>
                    <a:lnTo>
                      <a:pt x="164" y="2617"/>
                    </a:lnTo>
                    <a:lnTo>
                      <a:pt x="160" y="2619"/>
                    </a:lnTo>
                    <a:lnTo>
                      <a:pt x="156" y="2621"/>
                    </a:lnTo>
                    <a:lnTo>
                      <a:pt x="150" y="2622"/>
                    </a:lnTo>
                    <a:lnTo>
                      <a:pt x="136" y="2625"/>
                    </a:lnTo>
                    <a:lnTo>
                      <a:pt x="118" y="2626"/>
                    </a:lnTo>
                    <a:lnTo>
                      <a:pt x="118" y="2634"/>
                    </a:lnTo>
                    <a:lnTo>
                      <a:pt x="121" y="2641"/>
                    </a:lnTo>
                    <a:lnTo>
                      <a:pt x="123" y="2647"/>
                    </a:lnTo>
                    <a:lnTo>
                      <a:pt x="126" y="2654"/>
                    </a:lnTo>
                    <a:lnTo>
                      <a:pt x="130" y="2661"/>
                    </a:lnTo>
                    <a:lnTo>
                      <a:pt x="132" y="2667"/>
                    </a:lnTo>
                    <a:lnTo>
                      <a:pt x="133" y="2674"/>
                    </a:lnTo>
                    <a:lnTo>
                      <a:pt x="133" y="2680"/>
                    </a:lnTo>
                    <a:lnTo>
                      <a:pt x="130" y="2688"/>
                    </a:lnTo>
                    <a:lnTo>
                      <a:pt x="125" y="2694"/>
                    </a:lnTo>
                    <a:lnTo>
                      <a:pt x="121" y="2699"/>
                    </a:lnTo>
                    <a:lnTo>
                      <a:pt x="116" y="2703"/>
                    </a:lnTo>
                    <a:lnTo>
                      <a:pt x="113" y="2709"/>
                    </a:lnTo>
                    <a:lnTo>
                      <a:pt x="111" y="2715"/>
                    </a:lnTo>
                    <a:lnTo>
                      <a:pt x="111" y="2718"/>
                    </a:lnTo>
                    <a:lnTo>
                      <a:pt x="113" y="2721"/>
                    </a:lnTo>
                    <a:lnTo>
                      <a:pt x="114" y="2726"/>
                    </a:lnTo>
                    <a:lnTo>
                      <a:pt x="116" y="2730"/>
                    </a:lnTo>
                    <a:lnTo>
                      <a:pt x="135" y="2719"/>
                    </a:lnTo>
                    <a:lnTo>
                      <a:pt x="152" y="2707"/>
                    </a:lnTo>
                    <a:lnTo>
                      <a:pt x="162" y="2701"/>
                    </a:lnTo>
                    <a:lnTo>
                      <a:pt x="172" y="2699"/>
                    </a:lnTo>
                    <a:lnTo>
                      <a:pt x="176" y="2699"/>
                    </a:lnTo>
                    <a:lnTo>
                      <a:pt x="182" y="2700"/>
                    </a:lnTo>
                    <a:lnTo>
                      <a:pt x="188" y="2701"/>
                    </a:lnTo>
                    <a:lnTo>
                      <a:pt x="195" y="2703"/>
                    </a:lnTo>
                    <a:lnTo>
                      <a:pt x="199" y="2707"/>
                    </a:lnTo>
                    <a:lnTo>
                      <a:pt x="203" y="2710"/>
                    </a:lnTo>
                    <a:lnTo>
                      <a:pt x="206" y="2713"/>
                    </a:lnTo>
                    <a:lnTo>
                      <a:pt x="208" y="2717"/>
                    </a:lnTo>
                    <a:lnTo>
                      <a:pt x="213" y="2726"/>
                    </a:lnTo>
                    <a:lnTo>
                      <a:pt x="217" y="2736"/>
                    </a:lnTo>
                    <a:lnTo>
                      <a:pt x="221" y="2745"/>
                    </a:lnTo>
                    <a:lnTo>
                      <a:pt x="226" y="2753"/>
                    </a:lnTo>
                    <a:lnTo>
                      <a:pt x="230" y="2757"/>
                    </a:lnTo>
                    <a:lnTo>
                      <a:pt x="233" y="2760"/>
                    </a:lnTo>
                    <a:lnTo>
                      <a:pt x="238" y="2762"/>
                    </a:lnTo>
                    <a:lnTo>
                      <a:pt x="244" y="2765"/>
                    </a:lnTo>
                    <a:lnTo>
                      <a:pt x="245" y="2781"/>
                    </a:lnTo>
                    <a:lnTo>
                      <a:pt x="247" y="2794"/>
                    </a:lnTo>
                    <a:lnTo>
                      <a:pt x="249" y="2806"/>
                    </a:lnTo>
                    <a:lnTo>
                      <a:pt x="253" y="2816"/>
                    </a:lnTo>
                    <a:lnTo>
                      <a:pt x="255" y="2819"/>
                    </a:lnTo>
                    <a:lnTo>
                      <a:pt x="258" y="2823"/>
                    </a:lnTo>
                    <a:lnTo>
                      <a:pt x="262" y="2825"/>
                    </a:lnTo>
                    <a:lnTo>
                      <a:pt x="266" y="2827"/>
                    </a:lnTo>
                    <a:lnTo>
                      <a:pt x="272" y="2830"/>
                    </a:lnTo>
                    <a:lnTo>
                      <a:pt x="278" y="2831"/>
                    </a:lnTo>
                    <a:lnTo>
                      <a:pt x="285" y="2832"/>
                    </a:lnTo>
                    <a:lnTo>
                      <a:pt x="294" y="2832"/>
                    </a:lnTo>
                    <a:lnTo>
                      <a:pt x="296" y="2845"/>
                    </a:lnTo>
                    <a:lnTo>
                      <a:pt x="298" y="2860"/>
                    </a:lnTo>
                    <a:lnTo>
                      <a:pt x="323" y="2861"/>
                    </a:lnTo>
                    <a:lnTo>
                      <a:pt x="351" y="2864"/>
                    </a:lnTo>
                    <a:lnTo>
                      <a:pt x="357" y="2866"/>
                    </a:lnTo>
                    <a:lnTo>
                      <a:pt x="364" y="2867"/>
                    </a:lnTo>
                    <a:lnTo>
                      <a:pt x="370" y="2871"/>
                    </a:lnTo>
                    <a:lnTo>
                      <a:pt x="376" y="2873"/>
                    </a:lnTo>
                    <a:lnTo>
                      <a:pt x="380" y="2877"/>
                    </a:lnTo>
                    <a:lnTo>
                      <a:pt x="385" y="2882"/>
                    </a:lnTo>
                    <a:lnTo>
                      <a:pt x="388" y="2886"/>
                    </a:lnTo>
                    <a:lnTo>
                      <a:pt x="392" y="2892"/>
                    </a:lnTo>
                    <a:lnTo>
                      <a:pt x="393" y="2897"/>
                    </a:lnTo>
                    <a:lnTo>
                      <a:pt x="393" y="2901"/>
                    </a:lnTo>
                    <a:lnTo>
                      <a:pt x="393" y="2905"/>
                    </a:lnTo>
                    <a:lnTo>
                      <a:pt x="392" y="2908"/>
                    </a:lnTo>
                    <a:lnTo>
                      <a:pt x="387" y="2916"/>
                    </a:lnTo>
                    <a:lnTo>
                      <a:pt x="381" y="2923"/>
                    </a:lnTo>
                    <a:lnTo>
                      <a:pt x="376" y="2930"/>
                    </a:lnTo>
                    <a:lnTo>
                      <a:pt x="372" y="2937"/>
                    </a:lnTo>
                    <a:lnTo>
                      <a:pt x="370" y="2940"/>
                    </a:lnTo>
                    <a:lnTo>
                      <a:pt x="370" y="2945"/>
                    </a:lnTo>
                    <a:lnTo>
                      <a:pt x="370" y="2949"/>
                    </a:lnTo>
                    <a:lnTo>
                      <a:pt x="370" y="2954"/>
                    </a:lnTo>
                    <a:lnTo>
                      <a:pt x="381" y="2957"/>
                    </a:lnTo>
                    <a:lnTo>
                      <a:pt x="389" y="2962"/>
                    </a:lnTo>
                    <a:lnTo>
                      <a:pt x="381" y="2968"/>
                    </a:lnTo>
                    <a:lnTo>
                      <a:pt x="373" y="2975"/>
                    </a:lnTo>
                    <a:lnTo>
                      <a:pt x="370" y="2980"/>
                    </a:lnTo>
                    <a:lnTo>
                      <a:pt x="368" y="2984"/>
                    </a:lnTo>
                    <a:lnTo>
                      <a:pt x="366" y="2989"/>
                    </a:lnTo>
                    <a:lnTo>
                      <a:pt x="366" y="2995"/>
                    </a:lnTo>
                    <a:lnTo>
                      <a:pt x="362" y="2999"/>
                    </a:lnTo>
                    <a:lnTo>
                      <a:pt x="360" y="3002"/>
                    </a:lnTo>
                    <a:lnTo>
                      <a:pt x="357" y="3005"/>
                    </a:lnTo>
                    <a:lnTo>
                      <a:pt x="355" y="3009"/>
                    </a:lnTo>
                    <a:lnTo>
                      <a:pt x="345" y="3016"/>
                    </a:lnTo>
                    <a:lnTo>
                      <a:pt x="337" y="3021"/>
                    </a:lnTo>
                    <a:lnTo>
                      <a:pt x="332" y="3023"/>
                    </a:lnTo>
                    <a:lnTo>
                      <a:pt x="329" y="3025"/>
                    </a:lnTo>
                    <a:lnTo>
                      <a:pt x="324" y="3029"/>
                    </a:lnTo>
                    <a:lnTo>
                      <a:pt x="321" y="3033"/>
                    </a:lnTo>
                    <a:lnTo>
                      <a:pt x="312" y="3035"/>
                    </a:lnTo>
                    <a:lnTo>
                      <a:pt x="303" y="3035"/>
                    </a:lnTo>
                    <a:lnTo>
                      <a:pt x="292" y="3035"/>
                    </a:lnTo>
                    <a:lnTo>
                      <a:pt x="283" y="3033"/>
                    </a:lnTo>
                    <a:lnTo>
                      <a:pt x="264" y="3030"/>
                    </a:lnTo>
                    <a:lnTo>
                      <a:pt x="246" y="3027"/>
                    </a:lnTo>
                    <a:lnTo>
                      <a:pt x="241" y="3025"/>
                    </a:lnTo>
                    <a:lnTo>
                      <a:pt x="238" y="3023"/>
                    </a:lnTo>
                    <a:lnTo>
                      <a:pt x="233" y="3021"/>
                    </a:lnTo>
                    <a:lnTo>
                      <a:pt x="230" y="3019"/>
                    </a:lnTo>
                    <a:lnTo>
                      <a:pt x="224" y="3012"/>
                    </a:lnTo>
                    <a:lnTo>
                      <a:pt x="218" y="3004"/>
                    </a:lnTo>
                    <a:lnTo>
                      <a:pt x="213" y="2996"/>
                    </a:lnTo>
                    <a:lnTo>
                      <a:pt x="207" y="2989"/>
                    </a:lnTo>
                    <a:lnTo>
                      <a:pt x="200" y="2982"/>
                    </a:lnTo>
                    <a:lnTo>
                      <a:pt x="193" y="2976"/>
                    </a:lnTo>
                    <a:lnTo>
                      <a:pt x="191" y="2975"/>
                    </a:lnTo>
                    <a:lnTo>
                      <a:pt x="189" y="2975"/>
                    </a:lnTo>
                    <a:lnTo>
                      <a:pt x="185" y="2975"/>
                    </a:lnTo>
                    <a:lnTo>
                      <a:pt x="183" y="2976"/>
                    </a:lnTo>
                    <a:lnTo>
                      <a:pt x="176" y="2980"/>
                    </a:lnTo>
                    <a:lnTo>
                      <a:pt x="169" y="2986"/>
                    </a:lnTo>
                    <a:lnTo>
                      <a:pt x="155" y="3000"/>
                    </a:lnTo>
                    <a:lnTo>
                      <a:pt x="138" y="3017"/>
                    </a:lnTo>
                    <a:lnTo>
                      <a:pt x="122" y="3033"/>
                    </a:lnTo>
                    <a:lnTo>
                      <a:pt x="105" y="3047"/>
                    </a:lnTo>
                    <a:lnTo>
                      <a:pt x="97" y="3053"/>
                    </a:lnTo>
                    <a:lnTo>
                      <a:pt x="89" y="3056"/>
                    </a:lnTo>
                    <a:lnTo>
                      <a:pt x="81" y="3058"/>
                    </a:lnTo>
                    <a:lnTo>
                      <a:pt x="74" y="3058"/>
                    </a:lnTo>
                    <a:lnTo>
                      <a:pt x="73" y="3064"/>
                    </a:lnTo>
                    <a:lnTo>
                      <a:pt x="73" y="3069"/>
                    </a:lnTo>
                    <a:lnTo>
                      <a:pt x="67" y="3071"/>
                    </a:lnTo>
                    <a:lnTo>
                      <a:pt x="62" y="3074"/>
                    </a:lnTo>
                    <a:lnTo>
                      <a:pt x="59" y="3079"/>
                    </a:lnTo>
                    <a:lnTo>
                      <a:pt x="57" y="3083"/>
                    </a:lnTo>
                    <a:lnTo>
                      <a:pt x="56" y="3095"/>
                    </a:lnTo>
                    <a:lnTo>
                      <a:pt x="56" y="3107"/>
                    </a:lnTo>
                    <a:lnTo>
                      <a:pt x="56" y="3119"/>
                    </a:lnTo>
                    <a:lnTo>
                      <a:pt x="54" y="3130"/>
                    </a:lnTo>
                    <a:lnTo>
                      <a:pt x="53" y="3135"/>
                    </a:lnTo>
                    <a:lnTo>
                      <a:pt x="50" y="3138"/>
                    </a:lnTo>
                    <a:lnTo>
                      <a:pt x="47" y="3142"/>
                    </a:lnTo>
                    <a:lnTo>
                      <a:pt x="41" y="3144"/>
                    </a:lnTo>
                    <a:lnTo>
                      <a:pt x="35" y="3146"/>
                    </a:lnTo>
                    <a:lnTo>
                      <a:pt x="32" y="3148"/>
                    </a:lnTo>
                    <a:lnTo>
                      <a:pt x="28" y="3153"/>
                    </a:lnTo>
                    <a:lnTo>
                      <a:pt x="25" y="3159"/>
                    </a:lnTo>
                    <a:lnTo>
                      <a:pt x="24" y="3165"/>
                    </a:lnTo>
                    <a:lnTo>
                      <a:pt x="23" y="3172"/>
                    </a:lnTo>
                    <a:lnTo>
                      <a:pt x="21" y="3179"/>
                    </a:lnTo>
                    <a:lnTo>
                      <a:pt x="21" y="3187"/>
                    </a:lnTo>
                    <a:lnTo>
                      <a:pt x="24" y="3203"/>
                    </a:lnTo>
                    <a:lnTo>
                      <a:pt x="26" y="3218"/>
                    </a:lnTo>
                    <a:lnTo>
                      <a:pt x="29" y="3230"/>
                    </a:lnTo>
                    <a:lnTo>
                      <a:pt x="34" y="3240"/>
                    </a:lnTo>
                    <a:lnTo>
                      <a:pt x="50" y="3258"/>
                    </a:lnTo>
                    <a:lnTo>
                      <a:pt x="70" y="3276"/>
                    </a:lnTo>
                    <a:lnTo>
                      <a:pt x="75" y="3280"/>
                    </a:lnTo>
                    <a:lnTo>
                      <a:pt x="77" y="3285"/>
                    </a:lnTo>
                    <a:lnTo>
                      <a:pt x="80" y="3291"/>
                    </a:lnTo>
                    <a:lnTo>
                      <a:pt x="80" y="3295"/>
                    </a:lnTo>
                    <a:lnTo>
                      <a:pt x="77" y="3301"/>
                    </a:lnTo>
                    <a:lnTo>
                      <a:pt x="74" y="3306"/>
                    </a:lnTo>
                    <a:lnTo>
                      <a:pt x="68" y="3311"/>
                    </a:lnTo>
                    <a:lnTo>
                      <a:pt x="60" y="3317"/>
                    </a:lnTo>
                    <a:lnTo>
                      <a:pt x="37" y="3326"/>
                    </a:lnTo>
                    <a:lnTo>
                      <a:pt x="16" y="3333"/>
                    </a:lnTo>
                    <a:lnTo>
                      <a:pt x="11" y="3334"/>
                    </a:lnTo>
                    <a:lnTo>
                      <a:pt x="8" y="3337"/>
                    </a:lnTo>
                    <a:lnTo>
                      <a:pt x="4" y="3341"/>
                    </a:lnTo>
                    <a:lnTo>
                      <a:pt x="2" y="3344"/>
                    </a:lnTo>
                    <a:lnTo>
                      <a:pt x="0" y="3349"/>
                    </a:lnTo>
                    <a:lnTo>
                      <a:pt x="0" y="3356"/>
                    </a:lnTo>
                    <a:lnTo>
                      <a:pt x="0" y="3362"/>
                    </a:lnTo>
                    <a:lnTo>
                      <a:pt x="1" y="3370"/>
                    </a:lnTo>
                    <a:lnTo>
                      <a:pt x="2" y="3372"/>
                    </a:lnTo>
                    <a:lnTo>
                      <a:pt x="3" y="3374"/>
                    </a:lnTo>
                    <a:lnTo>
                      <a:pt x="4" y="3377"/>
                    </a:lnTo>
                    <a:lnTo>
                      <a:pt x="4" y="3382"/>
                    </a:lnTo>
                    <a:lnTo>
                      <a:pt x="4" y="3392"/>
                    </a:lnTo>
                    <a:lnTo>
                      <a:pt x="3" y="3405"/>
                    </a:lnTo>
                    <a:lnTo>
                      <a:pt x="9" y="3405"/>
                    </a:lnTo>
                    <a:lnTo>
                      <a:pt x="13" y="3406"/>
                    </a:lnTo>
                    <a:lnTo>
                      <a:pt x="19" y="3408"/>
                    </a:lnTo>
                    <a:lnTo>
                      <a:pt x="25" y="3413"/>
                    </a:lnTo>
                    <a:lnTo>
                      <a:pt x="40" y="3429"/>
                    </a:lnTo>
                    <a:lnTo>
                      <a:pt x="53" y="3446"/>
                    </a:lnTo>
                    <a:lnTo>
                      <a:pt x="60" y="3451"/>
                    </a:lnTo>
                    <a:lnTo>
                      <a:pt x="68" y="3457"/>
                    </a:lnTo>
                    <a:lnTo>
                      <a:pt x="78" y="3460"/>
                    </a:lnTo>
                    <a:lnTo>
                      <a:pt x="89" y="3464"/>
                    </a:lnTo>
                    <a:lnTo>
                      <a:pt x="100" y="3465"/>
                    </a:lnTo>
                    <a:lnTo>
                      <a:pt x="109" y="3464"/>
                    </a:lnTo>
                    <a:lnTo>
                      <a:pt x="115" y="3463"/>
                    </a:lnTo>
                    <a:lnTo>
                      <a:pt x="118" y="3460"/>
                    </a:lnTo>
                    <a:lnTo>
                      <a:pt x="123" y="3457"/>
                    </a:lnTo>
                    <a:lnTo>
                      <a:pt x="126" y="3454"/>
                    </a:lnTo>
                    <a:lnTo>
                      <a:pt x="130" y="3450"/>
                    </a:lnTo>
                    <a:lnTo>
                      <a:pt x="133" y="3447"/>
                    </a:lnTo>
                    <a:lnTo>
                      <a:pt x="138" y="3446"/>
                    </a:lnTo>
                    <a:lnTo>
                      <a:pt x="142" y="3444"/>
                    </a:lnTo>
                    <a:lnTo>
                      <a:pt x="147" y="3444"/>
                    </a:lnTo>
                    <a:lnTo>
                      <a:pt x="151" y="3444"/>
                    </a:lnTo>
                    <a:lnTo>
                      <a:pt x="157" y="3446"/>
                    </a:lnTo>
                    <a:lnTo>
                      <a:pt x="162" y="3448"/>
                    </a:lnTo>
                    <a:lnTo>
                      <a:pt x="172" y="3454"/>
                    </a:lnTo>
                    <a:lnTo>
                      <a:pt x="182" y="3463"/>
                    </a:lnTo>
                    <a:lnTo>
                      <a:pt x="193" y="3472"/>
                    </a:lnTo>
                    <a:lnTo>
                      <a:pt x="204" y="3483"/>
                    </a:lnTo>
                    <a:lnTo>
                      <a:pt x="224" y="3508"/>
                    </a:lnTo>
                    <a:lnTo>
                      <a:pt x="242" y="3533"/>
                    </a:lnTo>
                    <a:lnTo>
                      <a:pt x="257" y="3555"/>
                    </a:lnTo>
                    <a:lnTo>
                      <a:pt x="266" y="3571"/>
                    </a:lnTo>
                    <a:lnTo>
                      <a:pt x="273" y="3582"/>
                    </a:lnTo>
                    <a:lnTo>
                      <a:pt x="279" y="3595"/>
                    </a:lnTo>
                    <a:lnTo>
                      <a:pt x="283" y="3606"/>
                    </a:lnTo>
                    <a:lnTo>
                      <a:pt x="288" y="3619"/>
                    </a:lnTo>
                    <a:lnTo>
                      <a:pt x="298" y="3644"/>
                    </a:lnTo>
                    <a:lnTo>
                      <a:pt x="308" y="3669"/>
                    </a:lnTo>
                    <a:lnTo>
                      <a:pt x="311" y="3673"/>
                    </a:lnTo>
                    <a:lnTo>
                      <a:pt x="312" y="3679"/>
                    </a:lnTo>
                    <a:lnTo>
                      <a:pt x="312" y="3684"/>
                    </a:lnTo>
                    <a:lnTo>
                      <a:pt x="312" y="3688"/>
                    </a:lnTo>
                    <a:lnTo>
                      <a:pt x="310" y="3696"/>
                    </a:lnTo>
                    <a:lnTo>
                      <a:pt x="305" y="3705"/>
                    </a:lnTo>
                    <a:lnTo>
                      <a:pt x="302" y="3713"/>
                    </a:lnTo>
                    <a:lnTo>
                      <a:pt x="298" y="3721"/>
                    </a:lnTo>
                    <a:lnTo>
                      <a:pt x="297" y="3726"/>
                    </a:lnTo>
                    <a:lnTo>
                      <a:pt x="297" y="3730"/>
                    </a:lnTo>
                    <a:lnTo>
                      <a:pt x="297" y="3735"/>
                    </a:lnTo>
                    <a:lnTo>
                      <a:pt x="298" y="3741"/>
                    </a:lnTo>
                    <a:lnTo>
                      <a:pt x="305" y="3742"/>
                    </a:lnTo>
                    <a:lnTo>
                      <a:pt x="311" y="3743"/>
                    </a:lnTo>
                    <a:lnTo>
                      <a:pt x="316" y="3743"/>
                    </a:lnTo>
                    <a:lnTo>
                      <a:pt x="322" y="3742"/>
                    </a:lnTo>
                    <a:lnTo>
                      <a:pt x="333" y="3737"/>
                    </a:lnTo>
                    <a:lnTo>
                      <a:pt x="345" y="3730"/>
                    </a:lnTo>
                    <a:lnTo>
                      <a:pt x="354" y="3726"/>
                    </a:lnTo>
                    <a:lnTo>
                      <a:pt x="364" y="3721"/>
                    </a:lnTo>
                    <a:lnTo>
                      <a:pt x="373" y="3719"/>
                    </a:lnTo>
                    <a:lnTo>
                      <a:pt x="384" y="3718"/>
                    </a:lnTo>
                    <a:lnTo>
                      <a:pt x="385" y="3728"/>
                    </a:lnTo>
                    <a:lnTo>
                      <a:pt x="386" y="3738"/>
                    </a:lnTo>
                    <a:lnTo>
                      <a:pt x="387" y="3749"/>
                    </a:lnTo>
                    <a:lnTo>
                      <a:pt x="389" y="3758"/>
                    </a:lnTo>
                    <a:lnTo>
                      <a:pt x="396" y="3760"/>
                    </a:lnTo>
                    <a:lnTo>
                      <a:pt x="403" y="3759"/>
                    </a:lnTo>
                    <a:lnTo>
                      <a:pt x="409" y="3756"/>
                    </a:lnTo>
                    <a:lnTo>
                      <a:pt x="413" y="3753"/>
                    </a:lnTo>
                    <a:lnTo>
                      <a:pt x="418" y="3751"/>
                    </a:lnTo>
                    <a:lnTo>
                      <a:pt x="422" y="3749"/>
                    </a:lnTo>
                    <a:lnTo>
                      <a:pt x="427" y="3747"/>
                    </a:lnTo>
                    <a:lnTo>
                      <a:pt x="434" y="3747"/>
                    </a:lnTo>
                    <a:lnTo>
                      <a:pt x="434" y="3751"/>
                    </a:lnTo>
                    <a:lnTo>
                      <a:pt x="437" y="3754"/>
                    </a:lnTo>
                    <a:lnTo>
                      <a:pt x="438" y="3758"/>
                    </a:lnTo>
                    <a:lnTo>
                      <a:pt x="438" y="3762"/>
                    </a:lnTo>
                    <a:lnTo>
                      <a:pt x="438" y="3767"/>
                    </a:lnTo>
                    <a:lnTo>
                      <a:pt x="437" y="3775"/>
                    </a:lnTo>
                    <a:lnTo>
                      <a:pt x="434" y="3784"/>
                    </a:lnTo>
                    <a:lnTo>
                      <a:pt x="431" y="3794"/>
                    </a:lnTo>
                    <a:lnTo>
                      <a:pt x="431" y="3803"/>
                    </a:lnTo>
                    <a:lnTo>
                      <a:pt x="433" y="3809"/>
                    </a:lnTo>
                    <a:lnTo>
                      <a:pt x="434" y="3813"/>
                    </a:lnTo>
                    <a:lnTo>
                      <a:pt x="437" y="3818"/>
                    </a:lnTo>
                    <a:lnTo>
                      <a:pt x="441" y="3824"/>
                    </a:lnTo>
                    <a:lnTo>
                      <a:pt x="445" y="3828"/>
                    </a:lnTo>
                    <a:lnTo>
                      <a:pt x="448" y="3833"/>
                    </a:lnTo>
                    <a:lnTo>
                      <a:pt x="452" y="3838"/>
                    </a:lnTo>
                    <a:lnTo>
                      <a:pt x="454" y="3844"/>
                    </a:lnTo>
                    <a:lnTo>
                      <a:pt x="459" y="3857"/>
                    </a:lnTo>
                    <a:lnTo>
                      <a:pt x="461" y="3869"/>
                    </a:lnTo>
                    <a:lnTo>
                      <a:pt x="462" y="3894"/>
                    </a:lnTo>
                    <a:lnTo>
                      <a:pt x="462" y="3919"/>
                    </a:lnTo>
                    <a:lnTo>
                      <a:pt x="462" y="3936"/>
                    </a:lnTo>
                    <a:lnTo>
                      <a:pt x="464" y="3950"/>
                    </a:lnTo>
                    <a:lnTo>
                      <a:pt x="467" y="3959"/>
                    </a:lnTo>
                    <a:lnTo>
                      <a:pt x="470" y="3966"/>
                    </a:lnTo>
                    <a:lnTo>
                      <a:pt x="472" y="3969"/>
                    </a:lnTo>
                    <a:lnTo>
                      <a:pt x="475" y="3971"/>
                    </a:lnTo>
                    <a:lnTo>
                      <a:pt x="478" y="3972"/>
                    </a:lnTo>
                    <a:lnTo>
                      <a:pt x="480" y="3973"/>
                    </a:lnTo>
                    <a:lnTo>
                      <a:pt x="486" y="3973"/>
                    </a:lnTo>
                    <a:lnTo>
                      <a:pt x="493" y="3972"/>
                    </a:lnTo>
                    <a:lnTo>
                      <a:pt x="509" y="3965"/>
                    </a:lnTo>
                    <a:lnTo>
                      <a:pt x="527" y="3956"/>
                    </a:lnTo>
                    <a:lnTo>
                      <a:pt x="536" y="3951"/>
                    </a:lnTo>
                    <a:lnTo>
                      <a:pt x="546" y="3947"/>
                    </a:lnTo>
                    <a:lnTo>
                      <a:pt x="557" y="3943"/>
                    </a:lnTo>
                    <a:lnTo>
                      <a:pt x="568" y="3941"/>
                    </a:lnTo>
                    <a:lnTo>
                      <a:pt x="573" y="3940"/>
                    </a:lnTo>
                    <a:lnTo>
                      <a:pt x="577" y="3940"/>
                    </a:lnTo>
                    <a:lnTo>
                      <a:pt x="582" y="3941"/>
                    </a:lnTo>
                    <a:lnTo>
                      <a:pt x="586" y="3942"/>
                    </a:lnTo>
                    <a:lnTo>
                      <a:pt x="594" y="3946"/>
                    </a:lnTo>
                    <a:lnTo>
                      <a:pt x="602" y="3950"/>
                    </a:lnTo>
                    <a:lnTo>
                      <a:pt x="611" y="3953"/>
                    </a:lnTo>
                    <a:lnTo>
                      <a:pt x="620" y="3957"/>
                    </a:lnTo>
                    <a:lnTo>
                      <a:pt x="625" y="3958"/>
                    </a:lnTo>
                    <a:lnTo>
                      <a:pt x="630" y="3959"/>
                    </a:lnTo>
                    <a:lnTo>
                      <a:pt x="635" y="3959"/>
                    </a:lnTo>
                    <a:lnTo>
                      <a:pt x="640" y="3958"/>
                    </a:lnTo>
                    <a:lnTo>
                      <a:pt x="644" y="3957"/>
                    </a:lnTo>
                    <a:lnTo>
                      <a:pt x="644" y="3941"/>
                    </a:lnTo>
                    <a:lnTo>
                      <a:pt x="644" y="3932"/>
                    </a:lnTo>
                    <a:lnTo>
                      <a:pt x="644" y="3923"/>
                    </a:lnTo>
                    <a:lnTo>
                      <a:pt x="645" y="3915"/>
                    </a:lnTo>
                    <a:lnTo>
                      <a:pt x="648" y="3907"/>
                    </a:lnTo>
                    <a:lnTo>
                      <a:pt x="650" y="3900"/>
                    </a:lnTo>
                    <a:lnTo>
                      <a:pt x="655" y="3886"/>
                    </a:lnTo>
                    <a:lnTo>
                      <a:pt x="661" y="3874"/>
                    </a:lnTo>
                    <a:lnTo>
                      <a:pt x="680" y="3850"/>
                    </a:lnTo>
                    <a:lnTo>
                      <a:pt x="699" y="3826"/>
                    </a:lnTo>
                    <a:lnTo>
                      <a:pt x="704" y="3818"/>
                    </a:lnTo>
                    <a:lnTo>
                      <a:pt x="708" y="3810"/>
                    </a:lnTo>
                    <a:lnTo>
                      <a:pt x="713" y="3802"/>
                    </a:lnTo>
                    <a:lnTo>
                      <a:pt x="716" y="3794"/>
                    </a:lnTo>
                    <a:lnTo>
                      <a:pt x="721" y="3777"/>
                    </a:lnTo>
                    <a:lnTo>
                      <a:pt x="724" y="3759"/>
                    </a:lnTo>
                    <a:lnTo>
                      <a:pt x="726" y="3723"/>
                    </a:lnTo>
                    <a:lnTo>
                      <a:pt x="729" y="3687"/>
                    </a:lnTo>
                    <a:lnTo>
                      <a:pt x="738" y="3685"/>
                    </a:lnTo>
                    <a:lnTo>
                      <a:pt x="747" y="3680"/>
                    </a:lnTo>
                    <a:lnTo>
                      <a:pt x="754" y="3676"/>
                    </a:lnTo>
                    <a:lnTo>
                      <a:pt x="760" y="3670"/>
                    </a:lnTo>
                    <a:lnTo>
                      <a:pt x="774" y="3657"/>
                    </a:lnTo>
                    <a:lnTo>
                      <a:pt x="788" y="3645"/>
                    </a:lnTo>
                    <a:lnTo>
                      <a:pt x="796" y="3638"/>
                    </a:lnTo>
                    <a:lnTo>
                      <a:pt x="801" y="3632"/>
                    </a:lnTo>
                    <a:lnTo>
                      <a:pt x="808" y="3627"/>
                    </a:lnTo>
                    <a:lnTo>
                      <a:pt x="817" y="3623"/>
                    </a:lnTo>
                    <a:lnTo>
                      <a:pt x="822" y="3622"/>
                    </a:lnTo>
                    <a:lnTo>
                      <a:pt x="828" y="3622"/>
                    </a:lnTo>
                    <a:lnTo>
                      <a:pt x="832" y="3623"/>
                    </a:lnTo>
                    <a:lnTo>
                      <a:pt x="838" y="3624"/>
                    </a:lnTo>
                    <a:lnTo>
                      <a:pt x="845" y="3626"/>
                    </a:lnTo>
                    <a:lnTo>
                      <a:pt x="850" y="3626"/>
                    </a:lnTo>
                    <a:lnTo>
                      <a:pt x="857" y="3626"/>
                    </a:lnTo>
                    <a:lnTo>
                      <a:pt x="863" y="3623"/>
                    </a:lnTo>
                    <a:lnTo>
                      <a:pt x="871" y="3618"/>
                    </a:lnTo>
                    <a:lnTo>
                      <a:pt x="878" y="3612"/>
                    </a:lnTo>
                    <a:lnTo>
                      <a:pt x="883" y="3605"/>
                    </a:lnTo>
                    <a:lnTo>
                      <a:pt x="889" y="3597"/>
                    </a:lnTo>
                    <a:lnTo>
                      <a:pt x="898" y="3580"/>
                    </a:lnTo>
                    <a:lnTo>
                      <a:pt x="906" y="3562"/>
                    </a:lnTo>
                    <a:lnTo>
                      <a:pt x="913" y="3544"/>
                    </a:lnTo>
                    <a:lnTo>
                      <a:pt x="921" y="3525"/>
                    </a:lnTo>
                    <a:lnTo>
                      <a:pt x="926" y="3516"/>
                    </a:lnTo>
                    <a:lnTo>
                      <a:pt x="930" y="3508"/>
                    </a:lnTo>
                    <a:lnTo>
                      <a:pt x="935" y="3500"/>
                    </a:lnTo>
                    <a:lnTo>
                      <a:pt x="942" y="3493"/>
                    </a:lnTo>
                    <a:lnTo>
                      <a:pt x="955" y="3492"/>
                    </a:lnTo>
                    <a:lnTo>
                      <a:pt x="969" y="3490"/>
                    </a:lnTo>
                    <a:lnTo>
                      <a:pt x="983" y="3488"/>
                    </a:lnTo>
                    <a:lnTo>
                      <a:pt x="996" y="3485"/>
                    </a:lnTo>
                    <a:lnTo>
                      <a:pt x="997" y="3470"/>
                    </a:lnTo>
                    <a:lnTo>
                      <a:pt x="996" y="3456"/>
                    </a:lnTo>
                    <a:lnTo>
                      <a:pt x="995" y="3446"/>
                    </a:lnTo>
                    <a:lnTo>
                      <a:pt x="991" y="3437"/>
                    </a:lnTo>
                    <a:lnTo>
                      <a:pt x="985" y="3429"/>
                    </a:lnTo>
                    <a:lnTo>
                      <a:pt x="977" y="3421"/>
                    </a:lnTo>
                    <a:lnTo>
                      <a:pt x="967" y="3414"/>
                    </a:lnTo>
                    <a:lnTo>
                      <a:pt x="953" y="3406"/>
                    </a:lnTo>
                    <a:lnTo>
                      <a:pt x="971" y="3402"/>
                    </a:lnTo>
                    <a:lnTo>
                      <a:pt x="991" y="3400"/>
                    </a:lnTo>
                    <a:lnTo>
                      <a:pt x="1011" y="3398"/>
                    </a:lnTo>
                    <a:lnTo>
                      <a:pt x="1029" y="3394"/>
                    </a:lnTo>
                    <a:lnTo>
                      <a:pt x="1030" y="3388"/>
                    </a:lnTo>
                    <a:lnTo>
                      <a:pt x="1032" y="3382"/>
                    </a:lnTo>
                    <a:lnTo>
                      <a:pt x="1034" y="3377"/>
                    </a:lnTo>
                    <a:lnTo>
                      <a:pt x="1037" y="3374"/>
                    </a:lnTo>
                    <a:lnTo>
                      <a:pt x="1041" y="3370"/>
                    </a:lnTo>
                    <a:lnTo>
                      <a:pt x="1045" y="3368"/>
                    </a:lnTo>
                    <a:lnTo>
                      <a:pt x="1049" y="3367"/>
                    </a:lnTo>
                    <a:lnTo>
                      <a:pt x="1054" y="3365"/>
                    </a:lnTo>
                    <a:lnTo>
                      <a:pt x="1063" y="3362"/>
                    </a:lnTo>
                    <a:lnTo>
                      <a:pt x="1074" y="3360"/>
                    </a:lnTo>
                    <a:lnTo>
                      <a:pt x="1079" y="3358"/>
                    </a:lnTo>
                    <a:lnTo>
                      <a:pt x="1084" y="3356"/>
                    </a:lnTo>
                    <a:lnTo>
                      <a:pt x="1088" y="3352"/>
                    </a:lnTo>
                    <a:lnTo>
                      <a:pt x="1093" y="3349"/>
                    </a:lnTo>
                    <a:lnTo>
                      <a:pt x="1096" y="3345"/>
                    </a:lnTo>
                    <a:lnTo>
                      <a:pt x="1099" y="3340"/>
                    </a:lnTo>
                    <a:lnTo>
                      <a:pt x="1102" y="3335"/>
                    </a:lnTo>
                    <a:lnTo>
                      <a:pt x="1104" y="3329"/>
                    </a:lnTo>
                    <a:lnTo>
                      <a:pt x="1107" y="3317"/>
                    </a:lnTo>
                    <a:lnTo>
                      <a:pt x="1109" y="3304"/>
                    </a:lnTo>
                    <a:lnTo>
                      <a:pt x="1110" y="3278"/>
                    </a:lnTo>
                    <a:lnTo>
                      <a:pt x="1109" y="3254"/>
                    </a:lnTo>
                    <a:lnTo>
                      <a:pt x="1121" y="3255"/>
                    </a:lnTo>
                    <a:lnTo>
                      <a:pt x="1135" y="3253"/>
                    </a:lnTo>
                    <a:lnTo>
                      <a:pt x="1144" y="3252"/>
                    </a:lnTo>
                    <a:lnTo>
                      <a:pt x="1152" y="3251"/>
                    </a:lnTo>
                    <a:lnTo>
                      <a:pt x="1153" y="3237"/>
                    </a:lnTo>
                    <a:lnTo>
                      <a:pt x="1152" y="3222"/>
                    </a:lnTo>
                    <a:lnTo>
                      <a:pt x="1152" y="3209"/>
                    </a:lnTo>
                    <a:lnTo>
                      <a:pt x="1150" y="3195"/>
                    </a:lnTo>
                    <a:lnTo>
                      <a:pt x="1145" y="3167"/>
                    </a:lnTo>
                    <a:lnTo>
                      <a:pt x="1140" y="3139"/>
                    </a:lnTo>
                    <a:lnTo>
                      <a:pt x="1134" y="3112"/>
                    </a:lnTo>
                    <a:lnTo>
                      <a:pt x="1128" y="3085"/>
                    </a:lnTo>
                    <a:lnTo>
                      <a:pt x="1124" y="3057"/>
                    </a:lnTo>
                    <a:lnTo>
                      <a:pt x="1121" y="3029"/>
                    </a:lnTo>
                    <a:lnTo>
                      <a:pt x="1123" y="3005"/>
                    </a:lnTo>
                    <a:lnTo>
                      <a:pt x="1124" y="2979"/>
                    </a:lnTo>
                    <a:lnTo>
                      <a:pt x="1125" y="2966"/>
                    </a:lnTo>
                    <a:lnTo>
                      <a:pt x="1124" y="2954"/>
                    </a:lnTo>
                    <a:lnTo>
                      <a:pt x="1123" y="2948"/>
                    </a:lnTo>
                    <a:lnTo>
                      <a:pt x="1121" y="2942"/>
                    </a:lnTo>
                    <a:lnTo>
                      <a:pt x="1119" y="2937"/>
                    </a:lnTo>
                    <a:lnTo>
                      <a:pt x="1116" y="2931"/>
                    </a:lnTo>
                    <a:lnTo>
                      <a:pt x="1111" y="2923"/>
                    </a:lnTo>
                    <a:lnTo>
                      <a:pt x="1104" y="2917"/>
                    </a:lnTo>
                    <a:lnTo>
                      <a:pt x="1098" y="2912"/>
                    </a:lnTo>
                    <a:lnTo>
                      <a:pt x="1091" y="2906"/>
                    </a:lnTo>
                    <a:lnTo>
                      <a:pt x="1084" y="2901"/>
                    </a:lnTo>
                    <a:lnTo>
                      <a:pt x="1078" y="2894"/>
                    </a:lnTo>
                    <a:lnTo>
                      <a:pt x="1074" y="2886"/>
                    </a:lnTo>
                    <a:lnTo>
                      <a:pt x="1070" y="2877"/>
                    </a:lnTo>
                    <a:lnTo>
                      <a:pt x="1061" y="2877"/>
                    </a:lnTo>
                    <a:lnTo>
                      <a:pt x="1051" y="2876"/>
                    </a:lnTo>
                    <a:lnTo>
                      <a:pt x="1041" y="2875"/>
                    </a:lnTo>
                    <a:lnTo>
                      <a:pt x="1032" y="2876"/>
                    </a:lnTo>
                    <a:lnTo>
                      <a:pt x="1032" y="2866"/>
                    </a:lnTo>
                    <a:lnTo>
                      <a:pt x="1033" y="2855"/>
                    </a:lnTo>
                    <a:lnTo>
                      <a:pt x="1035" y="2844"/>
                    </a:lnTo>
                    <a:lnTo>
                      <a:pt x="1037" y="2834"/>
                    </a:lnTo>
                    <a:lnTo>
                      <a:pt x="1044" y="2812"/>
                    </a:lnTo>
                    <a:lnTo>
                      <a:pt x="1052" y="2792"/>
                    </a:lnTo>
                    <a:lnTo>
                      <a:pt x="1059" y="2770"/>
                    </a:lnTo>
                    <a:lnTo>
                      <a:pt x="1065" y="2750"/>
                    </a:lnTo>
                    <a:lnTo>
                      <a:pt x="1066" y="2738"/>
                    </a:lnTo>
                    <a:lnTo>
                      <a:pt x="1066" y="2728"/>
                    </a:lnTo>
                    <a:lnTo>
                      <a:pt x="1065" y="2718"/>
                    </a:lnTo>
                    <a:lnTo>
                      <a:pt x="1061" y="2708"/>
                    </a:lnTo>
                    <a:lnTo>
                      <a:pt x="1059" y="2702"/>
                    </a:lnTo>
                    <a:lnTo>
                      <a:pt x="1055" y="2697"/>
                    </a:lnTo>
                    <a:lnTo>
                      <a:pt x="1051" y="2694"/>
                    </a:lnTo>
                    <a:lnTo>
                      <a:pt x="1046" y="2691"/>
                    </a:lnTo>
                    <a:lnTo>
                      <a:pt x="1036" y="2687"/>
                    </a:lnTo>
                    <a:lnTo>
                      <a:pt x="1025" y="2684"/>
                    </a:lnTo>
                    <a:lnTo>
                      <a:pt x="1019" y="2683"/>
                    </a:lnTo>
                    <a:lnTo>
                      <a:pt x="1014" y="2680"/>
                    </a:lnTo>
                    <a:lnTo>
                      <a:pt x="1009" y="2678"/>
                    </a:lnTo>
                    <a:lnTo>
                      <a:pt x="1004" y="2676"/>
                    </a:lnTo>
                    <a:lnTo>
                      <a:pt x="1001" y="2671"/>
                    </a:lnTo>
                    <a:lnTo>
                      <a:pt x="997" y="2667"/>
                    </a:lnTo>
                    <a:lnTo>
                      <a:pt x="995" y="2660"/>
                    </a:lnTo>
                    <a:lnTo>
                      <a:pt x="994" y="2652"/>
                    </a:lnTo>
                    <a:lnTo>
                      <a:pt x="983" y="2654"/>
                    </a:lnTo>
                    <a:lnTo>
                      <a:pt x="970" y="2656"/>
                    </a:lnTo>
                    <a:lnTo>
                      <a:pt x="957" y="2658"/>
                    </a:lnTo>
                    <a:lnTo>
                      <a:pt x="945" y="2656"/>
                    </a:lnTo>
                    <a:lnTo>
                      <a:pt x="940" y="2647"/>
                    </a:lnTo>
                    <a:lnTo>
                      <a:pt x="937" y="2638"/>
                    </a:lnTo>
                    <a:lnTo>
                      <a:pt x="935" y="2629"/>
                    </a:lnTo>
                    <a:lnTo>
                      <a:pt x="934" y="2620"/>
                    </a:lnTo>
                    <a:lnTo>
                      <a:pt x="934" y="2611"/>
                    </a:lnTo>
                    <a:lnTo>
                      <a:pt x="935" y="2602"/>
                    </a:lnTo>
                    <a:lnTo>
                      <a:pt x="936" y="2594"/>
                    </a:lnTo>
                    <a:lnTo>
                      <a:pt x="938" y="2585"/>
                    </a:lnTo>
                    <a:lnTo>
                      <a:pt x="944" y="2568"/>
                    </a:lnTo>
                    <a:lnTo>
                      <a:pt x="948" y="2549"/>
                    </a:lnTo>
                    <a:lnTo>
                      <a:pt x="951" y="2540"/>
                    </a:lnTo>
                    <a:lnTo>
                      <a:pt x="953" y="2531"/>
                    </a:lnTo>
                    <a:lnTo>
                      <a:pt x="954" y="2521"/>
                    </a:lnTo>
                    <a:lnTo>
                      <a:pt x="955" y="2513"/>
                    </a:lnTo>
                    <a:lnTo>
                      <a:pt x="978" y="2511"/>
                    </a:lnTo>
                    <a:lnTo>
                      <a:pt x="1001" y="2511"/>
                    </a:lnTo>
                    <a:lnTo>
                      <a:pt x="1006" y="2511"/>
                    </a:lnTo>
                    <a:lnTo>
                      <a:pt x="1011" y="2513"/>
                    </a:lnTo>
                    <a:lnTo>
                      <a:pt x="1016" y="2514"/>
                    </a:lnTo>
                    <a:lnTo>
                      <a:pt x="1019" y="2516"/>
                    </a:lnTo>
                    <a:lnTo>
                      <a:pt x="1021" y="2521"/>
                    </a:lnTo>
                    <a:lnTo>
                      <a:pt x="1024" y="2526"/>
                    </a:lnTo>
                    <a:lnTo>
                      <a:pt x="1024" y="2531"/>
                    </a:lnTo>
                    <a:lnTo>
                      <a:pt x="1024" y="2538"/>
                    </a:lnTo>
                    <a:lnTo>
                      <a:pt x="1049" y="2539"/>
                    </a:lnTo>
                    <a:lnTo>
                      <a:pt x="1071" y="2541"/>
                    </a:lnTo>
                    <a:lnTo>
                      <a:pt x="1093" y="2544"/>
                    </a:lnTo>
                    <a:lnTo>
                      <a:pt x="1115" y="2548"/>
                    </a:lnTo>
                    <a:lnTo>
                      <a:pt x="1135" y="2554"/>
                    </a:lnTo>
                    <a:lnTo>
                      <a:pt x="1154" y="2562"/>
                    </a:lnTo>
                    <a:lnTo>
                      <a:pt x="1175" y="2572"/>
                    </a:lnTo>
                    <a:lnTo>
                      <a:pt x="1195" y="2586"/>
                    </a:lnTo>
                    <a:lnTo>
                      <a:pt x="1197" y="2598"/>
                    </a:lnTo>
                    <a:lnTo>
                      <a:pt x="1198" y="2612"/>
                    </a:lnTo>
                    <a:lnTo>
                      <a:pt x="1200" y="2626"/>
                    </a:lnTo>
                    <a:lnTo>
                      <a:pt x="1205" y="2639"/>
                    </a:lnTo>
                    <a:lnTo>
                      <a:pt x="1207" y="2645"/>
                    </a:lnTo>
                    <a:lnTo>
                      <a:pt x="1210" y="2651"/>
                    </a:lnTo>
                    <a:lnTo>
                      <a:pt x="1215" y="2655"/>
                    </a:lnTo>
                    <a:lnTo>
                      <a:pt x="1219" y="2659"/>
                    </a:lnTo>
                    <a:lnTo>
                      <a:pt x="1225" y="2661"/>
                    </a:lnTo>
                    <a:lnTo>
                      <a:pt x="1232" y="2662"/>
                    </a:lnTo>
                    <a:lnTo>
                      <a:pt x="1240" y="2661"/>
                    </a:lnTo>
                    <a:lnTo>
                      <a:pt x="1249" y="2660"/>
                    </a:lnTo>
                    <a:lnTo>
                      <a:pt x="1248" y="2654"/>
                    </a:lnTo>
                    <a:lnTo>
                      <a:pt x="1248" y="2650"/>
                    </a:lnTo>
                    <a:lnTo>
                      <a:pt x="1249" y="2645"/>
                    </a:lnTo>
                    <a:lnTo>
                      <a:pt x="1250" y="2641"/>
                    </a:lnTo>
                    <a:lnTo>
                      <a:pt x="1251" y="2637"/>
                    </a:lnTo>
                    <a:lnTo>
                      <a:pt x="1254" y="2634"/>
                    </a:lnTo>
                    <a:lnTo>
                      <a:pt x="1256" y="2631"/>
                    </a:lnTo>
                    <a:lnTo>
                      <a:pt x="1259" y="2628"/>
                    </a:lnTo>
                    <a:lnTo>
                      <a:pt x="1266" y="2623"/>
                    </a:lnTo>
                    <a:lnTo>
                      <a:pt x="1275" y="2621"/>
                    </a:lnTo>
                    <a:lnTo>
                      <a:pt x="1284" y="2619"/>
                    </a:lnTo>
                    <a:lnTo>
                      <a:pt x="1295" y="2618"/>
                    </a:lnTo>
                    <a:lnTo>
                      <a:pt x="1306" y="2617"/>
                    </a:lnTo>
                    <a:lnTo>
                      <a:pt x="1317" y="2617"/>
                    </a:lnTo>
                    <a:lnTo>
                      <a:pt x="1328" y="2618"/>
                    </a:lnTo>
                    <a:lnTo>
                      <a:pt x="1339" y="2619"/>
                    </a:lnTo>
                    <a:lnTo>
                      <a:pt x="1358" y="2622"/>
                    </a:lnTo>
                    <a:lnTo>
                      <a:pt x="1373" y="2627"/>
                    </a:lnTo>
                    <a:lnTo>
                      <a:pt x="1374" y="2643"/>
                    </a:lnTo>
                    <a:lnTo>
                      <a:pt x="1374" y="2659"/>
                    </a:lnTo>
                    <a:lnTo>
                      <a:pt x="1374" y="2676"/>
                    </a:lnTo>
                    <a:lnTo>
                      <a:pt x="1375" y="2692"/>
                    </a:lnTo>
                    <a:lnTo>
                      <a:pt x="1381" y="2693"/>
                    </a:lnTo>
                    <a:lnTo>
                      <a:pt x="1387" y="2693"/>
                    </a:lnTo>
                    <a:lnTo>
                      <a:pt x="1391" y="2693"/>
                    </a:lnTo>
                    <a:lnTo>
                      <a:pt x="1396" y="2692"/>
                    </a:lnTo>
                    <a:lnTo>
                      <a:pt x="1404" y="2688"/>
                    </a:lnTo>
                    <a:lnTo>
                      <a:pt x="1412" y="2684"/>
                    </a:lnTo>
                    <a:lnTo>
                      <a:pt x="1423" y="2671"/>
                    </a:lnTo>
                    <a:lnTo>
                      <a:pt x="1436" y="2658"/>
                    </a:lnTo>
                    <a:lnTo>
                      <a:pt x="1438" y="2635"/>
                    </a:lnTo>
                    <a:lnTo>
                      <a:pt x="1439" y="2610"/>
                    </a:lnTo>
                    <a:lnTo>
                      <a:pt x="1439" y="2597"/>
                    </a:lnTo>
                    <a:lnTo>
                      <a:pt x="1437" y="2585"/>
                    </a:lnTo>
                    <a:lnTo>
                      <a:pt x="1436" y="2579"/>
                    </a:lnTo>
                    <a:lnTo>
                      <a:pt x="1433" y="2573"/>
                    </a:lnTo>
                    <a:lnTo>
                      <a:pt x="1430" y="2568"/>
                    </a:lnTo>
                    <a:lnTo>
                      <a:pt x="1427" y="2563"/>
                    </a:lnTo>
                    <a:lnTo>
                      <a:pt x="1422" y="2563"/>
                    </a:lnTo>
                    <a:lnTo>
                      <a:pt x="1412" y="2563"/>
                    </a:lnTo>
                    <a:lnTo>
                      <a:pt x="1398" y="2563"/>
                    </a:lnTo>
                    <a:lnTo>
                      <a:pt x="1381" y="2564"/>
                    </a:lnTo>
                    <a:lnTo>
                      <a:pt x="1367" y="2564"/>
                    </a:lnTo>
                    <a:lnTo>
                      <a:pt x="1354" y="2565"/>
                    </a:lnTo>
                    <a:lnTo>
                      <a:pt x="1344" y="2565"/>
                    </a:lnTo>
                    <a:lnTo>
                      <a:pt x="1338" y="2564"/>
                    </a:lnTo>
                    <a:lnTo>
                      <a:pt x="1315" y="2562"/>
                    </a:lnTo>
                    <a:lnTo>
                      <a:pt x="1289" y="2556"/>
                    </a:lnTo>
                    <a:lnTo>
                      <a:pt x="1283" y="2555"/>
                    </a:lnTo>
                    <a:lnTo>
                      <a:pt x="1277" y="2552"/>
                    </a:lnTo>
                    <a:lnTo>
                      <a:pt x="1273" y="2549"/>
                    </a:lnTo>
                    <a:lnTo>
                      <a:pt x="1268" y="2546"/>
                    </a:lnTo>
                    <a:lnTo>
                      <a:pt x="1264" y="2543"/>
                    </a:lnTo>
                    <a:lnTo>
                      <a:pt x="1260" y="2538"/>
                    </a:lnTo>
                    <a:lnTo>
                      <a:pt x="1258" y="2532"/>
                    </a:lnTo>
                    <a:lnTo>
                      <a:pt x="1257" y="2527"/>
                    </a:lnTo>
                    <a:lnTo>
                      <a:pt x="1256" y="2516"/>
                    </a:lnTo>
                    <a:lnTo>
                      <a:pt x="1256" y="2505"/>
                    </a:lnTo>
                    <a:lnTo>
                      <a:pt x="1257" y="2494"/>
                    </a:lnTo>
                    <a:lnTo>
                      <a:pt x="1258" y="2482"/>
                    </a:lnTo>
                    <a:lnTo>
                      <a:pt x="1260" y="2459"/>
                    </a:lnTo>
                    <a:lnTo>
                      <a:pt x="1264" y="2438"/>
                    </a:lnTo>
                    <a:lnTo>
                      <a:pt x="1273" y="2393"/>
                    </a:lnTo>
                    <a:lnTo>
                      <a:pt x="1280" y="2350"/>
                    </a:lnTo>
                    <a:lnTo>
                      <a:pt x="1281" y="2340"/>
                    </a:lnTo>
                    <a:lnTo>
                      <a:pt x="1281" y="2330"/>
                    </a:lnTo>
                    <a:lnTo>
                      <a:pt x="1280" y="2318"/>
                    </a:lnTo>
                    <a:lnTo>
                      <a:pt x="1279" y="2308"/>
                    </a:lnTo>
                    <a:lnTo>
                      <a:pt x="1276" y="2298"/>
                    </a:lnTo>
                    <a:lnTo>
                      <a:pt x="1273" y="2289"/>
                    </a:lnTo>
                    <a:lnTo>
                      <a:pt x="1267" y="2278"/>
                    </a:lnTo>
                    <a:lnTo>
                      <a:pt x="1262" y="2268"/>
                    </a:lnTo>
                    <a:lnTo>
                      <a:pt x="1257" y="2264"/>
                    </a:lnTo>
                    <a:lnTo>
                      <a:pt x="1252" y="2261"/>
                    </a:lnTo>
                    <a:lnTo>
                      <a:pt x="1247" y="2260"/>
                    </a:lnTo>
                    <a:lnTo>
                      <a:pt x="1242" y="2259"/>
                    </a:lnTo>
                    <a:lnTo>
                      <a:pt x="1236" y="2257"/>
                    </a:lnTo>
                    <a:lnTo>
                      <a:pt x="1233" y="2254"/>
                    </a:lnTo>
                    <a:lnTo>
                      <a:pt x="1230" y="2250"/>
                    </a:lnTo>
                    <a:lnTo>
                      <a:pt x="1227" y="2243"/>
                    </a:lnTo>
                    <a:lnTo>
                      <a:pt x="1225" y="2227"/>
                    </a:lnTo>
                    <a:lnTo>
                      <a:pt x="1225" y="2210"/>
                    </a:lnTo>
                    <a:lnTo>
                      <a:pt x="1225" y="2194"/>
                    </a:lnTo>
                    <a:lnTo>
                      <a:pt x="1224" y="2178"/>
                    </a:lnTo>
                    <a:lnTo>
                      <a:pt x="1223" y="2153"/>
                    </a:lnTo>
                    <a:lnTo>
                      <a:pt x="1222" y="2129"/>
                    </a:lnTo>
                    <a:lnTo>
                      <a:pt x="1221" y="2104"/>
                    </a:lnTo>
                    <a:lnTo>
                      <a:pt x="1221" y="2079"/>
                    </a:lnTo>
                    <a:lnTo>
                      <a:pt x="1219" y="2054"/>
                    </a:lnTo>
                    <a:lnTo>
                      <a:pt x="1221" y="2030"/>
                    </a:lnTo>
                    <a:lnTo>
                      <a:pt x="1221" y="2005"/>
                    </a:lnTo>
                    <a:lnTo>
                      <a:pt x="1222" y="1980"/>
                    </a:lnTo>
                    <a:lnTo>
                      <a:pt x="1230" y="1980"/>
                    </a:lnTo>
                    <a:lnTo>
                      <a:pt x="1239" y="1980"/>
                    </a:lnTo>
                    <a:lnTo>
                      <a:pt x="1247" y="1982"/>
                    </a:lnTo>
                    <a:lnTo>
                      <a:pt x="1255" y="1986"/>
                    </a:lnTo>
                    <a:lnTo>
                      <a:pt x="1256" y="1995"/>
                    </a:lnTo>
                    <a:lnTo>
                      <a:pt x="1258" y="2003"/>
                    </a:lnTo>
                    <a:lnTo>
                      <a:pt x="1263" y="2012"/>
                    </a:lnTo>
                    <a:lnTo>
                      <a:pt x="1268" y="2020"/>
                    </a:lnTo>
                    <a:lnTo>
                      <a:pt x="1271" y="2023"/>
                    </a:lnTo>
                    <a:lnTo>
                      <a:pt x="1274" y="2026"/>
                    </a:lnTo>
                    <a:lnTo>
                      <a:pt x="1279" y="2028"/>
                    </a:lnTo>
                    <a:lnTo>
                      <a:pt x="1282" y="2030"/>
                    </a:lnTo>
                    <a:lnTo>
                      <a:pt x="1287" y="2031"/>
                    </a:lnTo>
                    <a:lnTo>
                      <a:pt x="1291" y="2031"/>
                    </a:lnTo>
                    <a:lnTo>
                      <a:pt x="1296" y="2031"/>
                    </a:lnTo>
                    <a:lnTo>
                      <a:pt x="1300" y="2030"/>
                    </a:lnTo>
                    <a:lnTo>
                      <a:pt x="1307" y="2027"/>
                    </a:lnTo>
                    <a:lnTo>
                      <a:pt x="1312" y="2021"/>
                    </a:lnTo>
                    <a:lnTo>
                      <a:pt x="1317" y="2014"/>
                    </a:lnTo>
                    <a:lnTo>
                      <a:pt x="1322" y="2006"/>
                    </a:lnTo>
                    <a:lnTo>
                      <a:pt x="1330" y="1990"/>
                    </a:lnTo>
                    <a:lnTo>
                      <a:pt x="1336" y="1977"/>
                    </a:lnTo>
                    <a:lnTo>
                      <a:pt x="1345" y="1957"/>
                    </a:lnTo>
                    <a:lnTo>
                      <a:pt x="1353" y="1937"/>
                    </a:lnTo>
                    <a:lnTo>
                      <a:pt x="1359" y="1917"/>
                    </a:lnTo>
                    <a:lnTo>
                      <a:pt x="1365" y="1898"/>
                    </a:lnTo>
                    <a:lnTo>
                      <a:pt x="1371" y="1878"/>
                    </a:lnTo>
                    <a:lnTo>
                      <a:pt x="1374" y="1858"/>
                    </a:lnTo>
                    <a:lnTo>
                      <a:pt x="1377" y="1837"/>
                    </a:lnTo>
                    <a:lnTo>
                      <a:pt x="1379" y="1815"/>
                    </a:lnTo>
                    <a:lnTo>
                      <a:pt x="1403" y="1814"/>
                    </a:lnTo>
                    <a:lnTo>
                      <a:pt x="1427" y="1814"/>
                    </a:lnTo>
                    <a:lnTo>
                      <a:pt x="1451" y="1815"/>
                    </a:lnTo>
                    <a:lnTo>
                      <a:pt x="1476" y="1816"/>
                    </a:lnTo>
                    <a:lnTo>
                      <a:pt x="1498" y="1817"/>
                    </a:lnTo>
                    <a:lnTo>
                      <a:pt x="1522" y="1818"/>
                    </a:lnTo>
                    <a:lnTo>
                      <a:pt x="1546" y="1818"/>
                    </a:lnTo>
                    <a:lnTo>
                      <a:pt x="1569" y="1817"/>
                    </a:lnTo>
                    <a:lnTo>
                      <a:pt x="1588" y="1816"/>
                    </a:lnTo>
                    <a:lnTo>
                      <a:pt x="1609" y="1814"/>
                    </a:lnTo>
                    <a:lnTo>
                      <a:pt x="1620" y="1815"/>
                    </a:lnTo>
                    <a:lnTo>
                      <a:pt x="1629" y="1816"/>
                    </a:lnTo>
                    <a:lnTo>
                      <a:pt x="1634" y="1817"/>
                    </a:lnTo>
                    <a:lnTo>
                      <a:pt x="1638" y="1819"/>
                    </a:lnTo>
                    <a:lnTo>
                      <a:pt x="1643" y="1822"/>
                    </a:lnTo>
                    <a:lnTo>
                      <a:pt x="1646" y="1824"/>
                    </a:lnTo>
                    <a:lnTo>
                      <a:pt x="1653" y="1831"/>
                    </a:lnTo>
                    <a:lnTo>
                      <a:pt x="1661" y="1835"/>
                    </a:lnTo>
                    <a:lnTo>
                      <a:pt x="1668" y="1839"/>
                    </a:lnTo>
                    <a:lnTo>
                      <a:pt x="1676" y="1840"/>
                    </a:lnTo>
                    <a:lnTo>
                      <a:pt x="1692" y="1840"/>
                    </a:lnTo>
                    <a:lnTo>
                      <a:pt x="1711" y="1839"/>
                    </a:lnTo>
                    <a:lnTo>
                      <a:pt x="1712" y="1831"/>
                    </a:lnTo>
                    <a:lnTo>
                      <a:pt x="1715" y="1823"/>
                    </a:lnTo>
                    <a:lnTo>
                      <a:pt x="1717" y="1815"/>
                    </a:lnTo>
                    <a:lnTo>
                      <a:pt x="1720" y="1807"/>
                    </a:lnTo>
                    <a:lnTo>
                      <a:pt x="1727" y="1792"/>
                    </a:lnTo>
                    <a:lnTo>
                      <a:pt x="1733" y="1777"/>
                    </a:lnTo>
                    <a:lnTo>
                      <a:pt x="1734" y="1769"/>
                    </a:lnTo>
                    <a:lnTo>
                      <a:pt x="1735" y="1761"/>
                    </a:lnTo>
                    <a:lnTo>
                      <a:pt x="1735" y="1753"/>
                    </a:lnTo>
                    <a:lnTo>
                      <a:pt x="1734" y="1745"/>
                    </a:lnTo>
                    <a:lnTo>
                      <a:pt x="1734" y="1737"/>
                    </a:lnTo>
                    <a:lnTo>
                      <a:pt x="1734" y="1730"/>
                    </a:lnTo>
                    <a:lnTo>
                      <a:pt x="1736" y="1723"/>
                    </a:lnTo>
                    <a:lnTo>
                      <a:pt x="1739" y="1715"/>
                    </a:lnTo>
                    <a:lnTo>
                      <a:pt x="1742" y="1711"/>
                    </a:lnTo>
                    <a:lnTo>
                      <a:pt x="1744" y="1708"/>
                    </a:lnTo>
                    <a:lnTo>
                      <a:pt x="1749" y="1704"/>
                    </a:lnTo>
                    <a:lnTo>
                      <a:pt x="1752" y="1702"/>
                    </a:lnTo>
                    <a:lnTo>
                      <a:pt x="1761" y="1698"/>
                    </a:lnTo>
                    <a:lnTo>
                      <a:pt x="1772" y="1695"/>
                    </a:lnTo>
                    <a:lnTo>
                      <a:pt x="1782" y="1694"/>
                    </a:lnTo>
                    <a:lnTo>
                      <a:pt x="1793" y="1694"/>
                    </a:lnTo>
                    <a:lnTo>
                      <a:pt x="1805" y="1694"/>
                    </a:lnTo>
                    <a:lnTo>
                      <a:pt x="1816" y="1695"/>
                    </a:lnTo>
                    <a:lnTo>
                      <a:pt x="1832" y="1696"/>
                    </a:lnTo>
                    <a:lnTo>
                      <a:pt x="1846" y="1696"/>
                    </a:lnTo>
                    <a:lnTo>
                      <a:pt x="1846" y="1692"/>
                    </a:lnTo>
                    <a:lnTo>
                      <a:pt x="1846" y="1686"/>
                    </a:lnTo>
                    <a:lnTo>
                      <a:pt x="1845" y="1683"/>
                    </a:lnTo>
                    <a:lnTo>
                      <a:pt x="1843" y="1678"/>
                    </a:lnTo>
                    <a:lnTo>
                      <a:pt x="1839" y="1670"/>
                    </a:lnTo>
                    <a:lnTo>
                      <a:pt x="1833" y="1663"/>
                    </a:lnTo>
                    <a:lnTo>
                      <a:pt x="1827" y="1655"/>
                    </a:lnTo>
                    <a:lnTo>
                      <a:pt x="1822" y="1649"/>
                    </a:lnTo>
                    <a:lnTo>
                      <a:pt x="1819" y="1644"/>
                    </a:lnTo>
                    <a:lnTo>
                      <a:pt x="1817" y="1640"/>
                    </a:lnTo>
                    <a:lnTo>
                      <a:pt x="1816" y="1635"/>
                    </a:lnTo>
                    <a:lnTo>
                      <a:pt x="1815" y="1630"/>
                    </a:lnTo>
                    <a:lnTo>
                      <a:pt x="1815" y="1619"/>
                    </a:lnTo>
                    <a:lnTo>
                      <a:pt x="1815" y="1607"/>
                    </a:lnTo>
                    <a:lnTo>
                      <a:pt x="1816" y="1594"/>
                    </a:lnTo>
                    <a:lnTo>
                      <a:pt x="1817" y="1580"/>
                    </a:lnTo>
                    <a:lnTo>
                      <a:pt x="1819" y="1568"/>
                    </a:lnTo>
                    <a:lnTo>
                      <a:pt x="1823" y="1555"/>
                    </a:lnTo>
                    <a:lnTo>
                      <a:pt x="1826" y="1543"/>
                    </a:lnTo>
                    <a:lnTo>
                      <a:pt x="1832" y="1534"/>
                    </a:lnTo>
                    <a:lnTo>
                      <a:pt x="1837" y="1527"/>
                    </a:lnTo>
                    <a:lnTo>
                      <a:pt x="1843" y="1521"/>
                    </a:lnTo>
                    <a:lnTo>
                      <a:pt x="1850" y="1515"/>
                    </a:lnTo>
                    <a:lnTo>
                      <a:pt x="1857" y="1511"/>
                    </a:lnTo>
                    <a:lnTo>
                      <a:pt x="1865" y="1507"/>
                    </a:lnTo>
                    <a:lnTo>
                      <a:pt x="1871" y="1503"/>
                    </a:lnTo>
                    <a:lnTo>
                      <a:pt x="1873" y="1501"/>
                    </a:lnTo>
                    <a:lnTo>
                      <a:pt x="1875" y="1497"/>
                    </a:lnTo>
                    <a:lnTo>
                      <a:pt x="1876" y="1495"/>
                    </a:lnTo>
                    <a:lnTo>
                      <a:pt x="1876" y="1493"/>
                    </a:lnTo>
                    <a:lnTo>
                      <a:pt x="1876" y="1479"/>
                    </a:lnTo>
                    <a:lnTo>
                      <a:pt x="1875" y="1465"/>
                    </a:lnTo>
                    <a:lnTo>
                      <a:pt x="1875" y="1460"/>
                    </a:lnTo>
                    <a:lnTo>
                      <a:pt x="1878" y="1455"/>
                    </a:lnTo>
                    <a:lnTo>
                      <a:pt x="1880" y="1453"/>
                    </a:lnTo>
                    <a:lnTo>
                      <a:pt x="1882" y="1451"/>
                    </a:lnTo>
                    <a:lnTo>
                      <a:pt x="1884" y="1449"/>
                    </a:lnTo>
                    <a:lnTo>
                      <a:pt x="1889" y="1448"/>
                    </a:lnTo>
                    <a:lnTo>
                      <a:pt x="1890" y="1439"/>
                    </a:lnTo>
                    <a:lnTo>
                      <a:pt x="1892" y="1431"/>
                    </a:lnTo>
                    <a:lnTo>
                      <a:pt x="1895" y="1423"/>
                    </a:lnTo>
                    <a:lnTo>
                      <a:pt x="1897" y="1416"/>
                    </a:lnTo>
                    <a:lnTo>
                      <a:pt x="1900" y="1411"/>
                    </a:lnTo>
                    <a:lnTo>
                      <a:pt x="1904" y="1405"/>
                    </a:lnTo>
                    <a:lnTo>
                      <a:pt x="1908" y="1399"/>
                    </a:lnTo>
                    <a:lnTo>
                      <a:pt x="1913" y="1395"/>
                    </a:lnTo>
                    <a:lnTo>
                      <a:pt x="1923" y="1386"/>
                    </a:lnTo>
                    <a:lnTo>
                      <a:pt x="1935" y="1377"/>
                    </a:lnTo>
                    <a:lnTo>
                      <a:pt x="1948" y="1369"/>
                    </a:lnTo>
                    <a:lnTo>
                      <a:pt x="1962" y="1358"/>
                    </a:lnTo>
                    <a:lnTo>
                      <a:pt x="1945" y="1333"/>
                    </a:lnTo>
                    <a:lnTo>
                      <a:pt x="1925" y="1309"/>
                    </a:lnTo>
                    <a:lnTo>
                      <a:pt x="1922" y="1304"/>
                    </a:lnTo>
                    <a:lnTo>
                      <a:pt x="1919" y="1297"/>
                    </a:lnTo>
                    <a:lnTo>
                      <a:pt x="1916" y="1290"/>
                    </a:lnTo>
                    <a:lnTo>
                      <a:pt x="1915" y="1283"/>
                    </a:lnTo>
                    <a:lnTo>
                      <a:pt x="1915" y="1276"/>
                    </a:lnTo>
                    <a:lnTo>
                      <a:pt x="1915" y="1269"/>
                    </a:lnTo>
                    <a:lnTo>
                      <a:pt x="1917" y="1260"/>
                    </a:lnTo>
                    <a:lnTo>
                      <a:pt x="1922" y="1252"/>
                    </a:lnTo>
                    <a:lnTo>
                      <a:pt x="1927" y="1246"/>
                    </a:lnTo>
                    <a:lnTo>
                      <a:pt x="1931" y="1241"/>
                    </a:lnTo>
                    <a:lnTo>
                      <a:pt x="1937" y="1239"/>
                    </a:lnTo>
                    <a:lnTo>
                      <a:pt x="1941" y="1236"/>
                    </a:lnTo>
                    <a:lnTo>
                      <a:pt x="1946" y="1233"/>
                    </a:lnTo>
                    <a:lnTo>
                      <a:pt x="1949" y="1228"/>
                    </a:lnTo>
                    <a:lnTo>
                      <a:pt x="1952" y="1222"/>
                    </a:lnTo>
                    <a:lnTo>
                      <a:pt x="1953" y="1210"/>
                    </a:lnTo>
                    <a:lnTo>
                      <a:pt x="1953" y="1206"/>
                    </a:lnTo>
                    <a:lnTo>
                      <a:pt x="1954" y="1202"/>
                    </a:lnTo>
                    <a:lnTo>
                      <a:pt x="1956" y="1198"/>
                    </a:lnTo>
                    <a:lnTo>
                      <a:pt x="1958" y="1193"/>
                    </a:lnTo>
                    <a:lnTo>
                      <a:pt x="1965" y="1185"/>
                    </a:lnTo>
                    <a:lnTo>
                      <a:pt x="1973" y="1177"/>
                    </a:lnTo>
                    <a:lnTo>
                      <a:pt x="1990" y="1162"/>
                    </a:lnTo>
                    <a:lnTo>
                      <a:pt x="2006" y="1152"/>
                    </a:lnTo>
                    <a:lnTo>
                      <a:pt x="2035" y="1129"/>
                    </a:lnTo>
                    <a:lnTo>
                      <a:pt x="2068" y="1104"/>
                    </a:lnTo>
                    <a:lnTo>
                      <a:pt x="2084" y="1092"/>
                    </a:lnTo>
                    <a:lnTo>
                      <a:pt x="2101" y="1080"/>
                    </a:lnTo>
                    <a:lnTo>
                      <a:pt x="2118" y="1072"/>
                    </a:lnTo>
                    <a:lnTo>
                      <a:pt x="2134" y="1066"/>
                    </a:lnTo>
                    <a:lnTo>
                      <a:pt x="2146" y="1062"/>
                    </a:lnTo>
                    <a:lnTo>
                      <a:pt x="2157" y="1058"/>
                    </a:lnTo>
                    <a:lnTo>
                      <a:pt x="2166" y="1054"/>
                    </a:lnTo>
                    <a:lnTo>
                      <a:pt x="2174" y="1050"/>
                    </a:lnTo>
                    <a:lnTo>
                      <a:pt x="2179" y="1045"/>
                    </a:lnTo>
                    <a:lnTo>
                      <a:pt x="2185" y="1041"/>
                    </a:lnTo>
                    <a:lnTo>
                      <a:pt x="2190" y="1035"/>
                    </a:lnTo>
                    <a:lnTo>
                      <a:pt x="2192" y="1029"/>
                    </a:lnTo>
                    <a:lnTo>
                      <a:pt x="2195" y="1022"/>
                    </a:lnTo>
                    <a:lnTo>
                      <a:pt x="2196" y="1016"/>
                    </a:lnTo>
                    <a:lnTo>
                      <a:pt x="2198" y="1008"/>
                    </a:lnTo>
                    <a:lnTo>
                      <a:pt x="2198" y="1000"/>
                    </a:lnTo>
                    <a:lnTo>
                      <a:pt x="2196" y="980"/>
                    </a:lnTo>
                    <a:lnTo>
                      <a:pt x="2195" y="956"/>
                    </a:lnTo>
                    <a:lnTo>
                      <a:pt x="2190" y="953"/>
                    </a:lnTo>
                    <a:lnTo>
                      <a:pt x="2185" y="951"/>
                    </a:lnTo>
                    <a:lnTo>
                      <a:pt x="2200" y="949"/>
                    </a:lnTo>
                    <a:lnTo>
                      <a:pt x="2215" y="949"/>
                    </a:lnTo>
                    <a:lnTo>
                      <a:pt x="2218" y="937"/>
                    </a:lnTo>
                    <a:lnTo>
                      <a:pt x="2224" y="924"/>
                    </a:lnTo>
                    <a:lnTo>
                      <a:pt x="2229" y="912"/>
                    </a:lnTo>
                    <a:lnTo>
                      <a:pt x="2236" y="899"/>
                    </a:lnTo>
                    <a:lnTo>
                      <a:pt x="2243" y="888"/>
                    </a:lnTo>
                    <a:lnTo>
                      <a:pt x="2252" y="875"/>
                    </a:lnTo>
                    <a:lnTo>
                      <a:pt x="2262" y="864"/>
                    </a:lnTo>
                    <a:lnTo>
                      <a:pt x="2274" y="853"/>
                    </a:lnTo>
                    <a:lnTo>
                      <a:pt x="2283" y="846"/>
                    </a:lnTo>
                    <a:lnTo>
                      <a:pt x="2293" y="840"/>
                    </a:lnTo>
                    <a:lnTo>
                      <a:pt x="2305" y="834"/>
                    </a:lnTo>
                    <a:lnTo>
                      <a:pt x="2316" y="830"/>
                    </a:lnTo>
                    <a:lnTo>
                      <a:pt x="2321" y="826"/>
                    </a:lnTo>
                    <a:lnTo>
                      <a:pt x="2325" y="823"/>
                    </a:lnTo>
                    <a:lnTo>
                      <a:pt x="2330" y="820"/>
                    </a:lnTo>
                    <a:lnTo>
                      <a:pt x="2334" y="816"/>
                    </a:lnTo>
                    <a:lnTo>
                      <a:pt x="2336" y="811"/>
                    </a:lnTo>
                    <a:lnTo>
                      <a:pt x="2339" y="806"/>
                    </a:lnTo>
                    <a:lnTo>
                      <a:pt x="2341" y="800"/>
                    </a:lnTo>
                    <a:lnTo>
                      <a:pt x="2341" y="792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3" name="Freeform 252">
                <a:extLst>
                  <a:ext uri="{FF2B5EF4-FFF2-40B4-BE49-F238E27FC236}">
                    <a16:creationId xmlns="" xmlns:a16="http://schemas.microsoft.com/office/drawing/2014/main" id="{15567D39-52E8-4671-A185-6452C8E33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412" y="673652"/>
                <a:ext cx="594572" cy="499361"/>
              </a:xfrm>
              <a:custGeom>
                <a:avLst/>
                <a:gdLst>
                  <a:gd name="T0" fmla="*/ 1562 w 1903"/>
                  <a:gd name="T1" fmla="*/ 473 h 1806"/>
                  <a:gd name="T2" fmla="*/ 1548 w 1903"/>
                  <a:gd name="T3" fmla="*/ 453 h 1806"/>
                  <a:gd name="T4" fmla="*/ 1564 w 1903"/>
                  <a:gd name="T5" fmla="*/ 315 h 1806"/>
                  <a:gd name="T6" fmla="*/ 1487 w 1903"/>
                  <a:gd name="T7" fmla="*/ 334 h 1806"/>
                  <a:gd name="T8" fmla="*/ 1427 w 1903"/>
                  <a:gd name="T9" fmla="*/ 364 h 1806"/>
                  <a:gd name="T10" fmla="*/ 1341 w 1903"/>
                  <a:gd name="T11" fmla="*/ 288 h 1806"/>
                  <a:gd name="T12" fmla="*/ 1257 w 1903"/>
                  <a:gd name="T13" fmla="*/ 208 h 1806"/>
                  <a:gd name="T14" fmla="*/ 1212 w 1903"/>
                  <a:gd name="T15" fmla="*/ 150 h 1806"/>
                  <a:gd name="T16" fmla="*/ 987 w 1903"/>
                  <a:gd name="T17" fmla="*/ 202 h 1806"/>
                  <a:gd name="T18" fmla="*/ 902 w 1903"/>
                  <a:gd name="T19" fmla="*/ 149 h 1806"/>
                  <a:gd name="T20" fmla="*/ 799 w 1903"/>
                  <a:gd name="T21" fmla="*/ 77 h 1806"/>
                  <a:gd name="T22" fmla="*/ 709 w 1903"/>
                  <a:gd name="T23" fmla="*/ 41 h 1806"/>
                  <a:gd name="T24" fmla="*/ 483 w 1903"/>
                  <a:gd name="T25" fmla="*/ 3 h 1806"/>
                  <a:gd name="T26" fmla="*/ 430 w 1903"/>
                  <a:gd name="T27" fmla="*/ 65 h 1806"/>
                  <a:gd name="T28" fmla="*/ 343 w 1903"/>
                  <a:gd name="T29" fmla="*/ 116 h 1806"/>
                  <a:gd name="T30" fmla="*/ 272 w 1903"/>
                  <a:gd name="T31" fmla="*/ 184 h 1806"/>
                  <a:gd name="T32" fmla="*/ 204 w 1903"/>
                  <a:gd name="T33" fmla="*/ 157 h 1806"/>
                  <a:gd name="T34" fmla="*/ 219 w 1903"/>
                  <a:gd name="T35" fmla="*/ 229 h 1806"/>
                  <a:gd name="T36" fmla="*/ 204 w 1903"/>
                  <a:gd name="T37" fmla="*/ 382 h 1806"/>
                  <a:gd name="T38" fmla="*/ 145 w 1903"/>
                  <a:gd name="T39" fmla="*/ 449 h 1806"/>
                  <a:gd name="T40" fmla="*/ 131 w 1903"/>
                  <a:gd name="T41" fmla="*/ 539 h 1806"/>
                  <a:gd name="T42" fmla="*/ 41 w 1903"/>
                  <a:gd name="T43" fmla="*/ 612 h 1806"/>
                  <a:gd name="T44" fmla="*/ 27 w 1903"/>
                  <a:gd name="T45" fmla="*/ 692 h 1806"/>
                  <a:gd name="T46" fmla="*/ 62 w 1903"/>
                  <a:gd name="T47" fmla="*/ 715 h 1806"/>
                  <a:gd name="T48" fmla="*/ 212 w 1903"/>
                  <a:gd name="T49" fmla="*/ 843 h 1806"/>
                  <a:gd name="T50" fmla="*/ 184 w 1903"/>
                  <a:gd name="T51" fmla="*/ 876 h 1806"/>
                  <a:gd name="T52" fmla="*/ 294 w 1903"/>
                  <a:gd name="T53" fmla="*/ 1044 h 1806"/>
                  <a:gd name="T54" fmla="*/ 374 w 1903"/>
                  <a:gd name="T55" fmla="*/ 1144 h 1806"/>
                  <a:gd name="T56" fmla="*/ 408 w 1903"/>
                  <a:gd name="T57" fmla="*/ 1091 h 1806"/>
                  <a:gd name="T58" fmla="*/ 481 w 1903"/>
                  <a:gd name="T59" fmla="*/ 1182 h 1806"/>
                  <a:gd name="T60" fmla="*/ 539 w 1903"/>
                  <a:gd name="T61" fmla="*/ 1210 h 1806"/>
                  <a:gd name="T62" fmla="*/ 539 w 1903"/>
                  <a:gd name="T63" fmla="*/ 1332 h 1806"/>
                  <a:gd name="T64" fmla="*/ 664 w 1903"/>
                  <a:gd name="T65" fmla="*/ 1400 h 1806"/>
                  <a:gd name="T66" fmla="*/ 754 w 1903"/>
                  <a:gd name="T67" fmla="*/ 1510 h 1806"/>
                  <a:gd name="T68" fmla="*/ 867 w 1903"/>
                  <a:gd name="T69" fmla="*/ 1639 h 1806"/>
                  <a:gd name="T70" fmla="*/ 965 w 1903"/>
                  <a:gd name="T71" fmla="*/ 1758 h 1806"/>
                  <a:gd name="T72" fmla="*/ 1053 w 1903"/>
                  <a:gd name="T73" fmla="*/ 1805 h 1806"/>
                  <a:gd name="T74" fmla="*/ 1094 w 1903"/>
                  <a:gd name="T75" fmla="*/ 1783 h 1806"/>
                  <a:gd name="T76" fmla="*/ 1185 w 1903"/>
                  <a:gd name="T77" fmla="*/ 1727 h 1806"/>
                  <a:gd name="T78" fmla="*/ 1163 w 1903"/>
                  <a:gd name="T79" fmla="*/ 1675 h 1806"/>
                  <a:gd name="T80" fmla="*/ 1157 w 1903"/>
                  <a:gd name="T81" fmla="*/ 1562 h 1806"/>
                  <a:gd name="T82" fmla="*/ 1197 w 1903"/>
                  <a:gd name="T83" fmla="*/ 1493 h 1806"/>
                  <a:gd name="T84" fmla="*/ 1228 w 1903"/>
                  <a:gd name="T85" fmla="*/ 1434 h 1806"/>
                  <a:gd name="T86" fmla="*/ 1227 w 1903"/>
                  <a:gd name="T87" fmla="*/ 1379 h 1806"/>
                  <a:gd name="T88" fmla="*/ 1311 w 1903"/>
                  <a:gd name="T89" fmla="*/ 1325 h 1806"/>
                  <a:gd name="T90" fmla="*/ 1365 w 1903"/>
                  <a:gd name="T91" fmla="*/ 1333 h 1806"/>
                  <a:gd name="T92" fmla="*/ 1450 w 1903"/>
                  <a:gd name="T93" fmla="*/ 1281 h 1806"/>
                  <a:gd name="T94" fmla="*/ 1586 w 1903"/>
                  <a:gd name="T95" fmla="*/ 1270 h 1806"/>
                  <a:gd name="T96" fmla="*/ 1775 w 1903"/>
                  <a:gd name="T97" fmla="*/ 1301 h 1806"/>
                  <a:gd name="T98" fmla="*/ 1896 w 1903"/>
                  <a:gd name="T99" fmla="*/ 1346 h 1806"/>
                  <a:gd name="T100" fmla="*/ 1862 w 1903"/>
                  <a:gd name="T101" fmla="*/ 1265 h 1806"/>
                  <a:gd name="T102" fmla="*/ 1825 w 1903"/>
                  <a:gd name="T103" fmla="*/ 1129 h 1806"/>
                  <a:gd name="T104" fmla="*/ 1785 w 1903"/>
                  <a:gd name="T105" fmla="*/ 1040 h 1806"/>
                  <a:gd name="T106" fmla="*/ 1810 w 1903"/>
                  <a:gd name="T107" fmla="*/ 912 h 1806"/>
                  <a:gd name="T108" fmla="*/ 1745 w 1903"/>
                  <a:gd name="T109" fmla="*/ 749 h 1806"/>
                  <a:gd name="T110" fmla="*/ 1715 w 1903"/>
                  <a:gd name="T111" fmla="*/ 710 h 1806"/>
                  <a:gd name="T112" fmla="*/ 1698 w 1903"/>
                  <a:gd name="T113" fmla="*/ 615 h 1806"/>
                  <a:gd name="T114" fmla="*/ 1649 w 1903"/>
                  <a:gd name="T115" fmla="*/ 569 h 1806"/>
                  <a:gd name="T116" fmla="*/ 1648 w 1903"/>
                  <a:gd name="T117" fmla="*/ 512 h 1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03" h="1806">
                    <a:moveTo>
                      <a:pt x="1639" y="512"/>
                    </a:moveTo>
                    <a:lnTo>
                      <a:pt x="1625" y="512"/>
                    </a:lnTo>
                    <a:lnTo>
                      <a:pt x="1617" y="510"/>
                    </a:lnTo>
                    <a:lnTo>
                      <a:pt x="1612" y="505"/>
                    </a:lnTo>
                    <a:lnTo>
                      <a:pt x="1604" y="496"/>
                    </a:lnTo>
                    <a:lnTo>
                      <a:pt x="1598" y="487"/>
                    </a:lnTo>
                    <a:lnTo>
                      <a:pt x="1592" y="480"/>
                    </a:lnTo>
                    <a:lnTo>
                      <a:pt x="1589" y="478"/>
                    </a:lnTo>
                    <a:lnTo>
                      <a:pt x="1586" y="476"/>
                    </a:lnTo>
                    <a:lnTo>
                      <a:pt x="1580" y="474"/>
                    </a:lnTo>
                    <a:lnTo>
                      <a:pt x="1573" y="473"/>
                    </a:lnTo>
                    <a:lnTo>
                      <a:pt x="1562" y="473"/>
                    </a:lnTo>
                    <a:lnTo>
                      <a:pt x="1548" y="476"/>
                    </a:lnTo>
                    <a:lnTo>
                      <a:pt x="1541" y="478"/>
                    </a:lnTo>
                    <a:lnTo>
                      <a:pt x="1535" y="480"/>
                    </a:lnTo>
                    <a:lnTo>
                      <a:pt x="1530" y="484"/>
                    </a:lnTo>
                    <a:lnTo>
                      <a:pt x="1526" y="487"/>
                    </a:lnTo>
                    <a:lnTo>
                      <a:pt x="1528" y="480"/>
                    </a:lnTo>
                    <a:lnTo>
                      <a:pt x="1529" y="474"/>
                    </a:lnTo>
                    <a:lnTo>
                      <a:pt x="1531" y="469"/>
                    </a:lnTo>
                    <a:lnTo>
                      <a:pt x="1534" y="463"/>
                    </a:lnTo>
                    <a:lnTo>
                      <a:pt x="1538" y="459"/>
                    </a:lnTo>
                    <a:lnTo>
                      <a:pt x="1542" y="455"/>
                    </a:lnTo>
                    <a:lnTo>
                      <a:pt x="1548" y="453"/>
                    </a:lnTo>
                    <a:lnTo>
                      <a:pt x="1556" y="453"/>
                    </a:lnTo>
                    <a:lnTo>
                      <a:pt x="1561" y="435"/>
                    </a:lnTo>
                    <a:lnTo>
                      <a:pt x="1565" y="410"/>
                    </a:lnTo>
                    <a:lnTo>
                      <a:pt x="1567" y="396"/>
                    </a:lnTo>
                    <a:lnTo>
                      <a:pt x="1570" y="381"/>
                    </a:lnTo>
                    <a:lnTo>
                      <a:pt x="1572" y="366"/>
                    </a:lnTo>
                    <a:lnTo>
                      <a:pt x="1572" y="353"/>
                    </a:lnTo>
                    <a:lnTo>
                      <a:pt x="1572" y="340"/>
                    </a:lnTo>
                    <a:lnTo>
                      <a:pt x="1570" y="329"/>
                    </a:lnTo>
                    <a:lnTo>
                      <a:pt x="1569" y="323"/>
                    </a:lnTo>
                    <a:lnTo>
                      <a:pt x="1566" y="318"/>
                    </a:lnTo>
                    <a:lnTo>
                      <a:pt x="1564" y="315"/>
                    </a:lnTo>
                    <a:lnTo>
                      <a:pt x="1561" y="312"/>
                    </a:lnTo>
                    <a:lnTo>
                      <a:pt x="1557" y="309"/>
                    </a:lnTo>
                    <a:lnTo>
                      <a:pt x="1553" y="307"/>
                    </a:lnTo>
                    <a:lnTo>
                      <a:pt x="1548" y="306"/>
                    </a:lnTo>
                    <a:lnTo>
                      <a:pt x="1543" y="306"/>
                    </a:lnTo>
                    <a:lnTo>
                      <a:pt x="1538" y="307"/>
                    </a:lnTo>
                    <a:lnTo>
                      <a:pt x="1531" y="309"/>
                    </a:lnTo>
                    <a:lnTo>
                      <a:pt x="1524" y="312"/>
                    </a:lnTo>
                    <a:lnTo>
                      <a:pt x="1515" y="316"/>
                    </a:lnTo>
                    <a:lnTo>
                      <a:pt x="1506" y="324"/>
                    </a:lnTo>
                    <a:lnTo>
                      <a:pt x="1498" y="332"/>
                    </a:lnTo>
                    <a:lnTo>
                      <a:pt x="1487" y="334"/>
                    </a:lnTo>
                    <a:lnTo>
                      <a:pt x="1476" y="336"/>
                    </a:lnTo>
                    <a:lnTo>
                      <a:pt x="1472" y="339"/>
                    </a:lnTo>
                    <a:lnTo>
                      <a:pt x="1467" y="342"/>
                    </a:lnTo>
                    <a:lnTo>
                      <a:pt x="1465" y="347"/>
                    </a:lnTo>
                    <a:lnTo>
                      <a:pt x="1461" y="350"/>
                    </a:lnTo>
                    <a:lnTo>
                      <a:pt x="1459" y="355"/>
                    </a:lnTo>
                    <a:lnTo>
                      <a:pt x="1456" y="358"/>
                    </a:lnTo>
                    <a:lnTo>
                      <a:pt x="1451" y="362"/>
                    </a:lnTo>
                    <a:lnTo>
                      <a:pt x="1446" y="364"/>
                    </a:lnTo>
                    <a:lnTo>
                      <a:pt x="1440" y="365"/>
                    </a:lnTo>
                    <a:lnTo>
                      <a:pt x="1433" y="365"/>
                    </a:lnTo>
                    <a:lnTo>
                      <a:pt x="1427" y="364"/>
                    </a:lnTo>
                    <a:lnTo>
                      <a:pt x="1422" y="362"/>
                    </a:lnTo>
                    <a:lnTo>
                      <a:pt x="1409" y="358"/>
                    </a:lnTo>
                    <a:lnTo>
                      <a:pt x="1397" y="356"/>
                    </a:lnTo>
                    <a:lnTo>
                      <a:pt x="1384" y="356"/>
                    </a:lnTo>
                    <a:lnTo>
                      <a:pt x="1372" y="356"/>
                    </a:lnTo>
                    <a:lnTo>
                      <a:pt x="1359" y="356"/>
                    </a:lnTo>
                    <a:lnTo>
                      <a:pt x="1346" y="356"/>
                    </a:lnTo>
                    <a:lnTo>
                      <a:pt x="1346" y="341"/>
                    </a:lnTo>
                    <a:lnTo>
                      <a:pt x="1346" y="325"/>
                    </a:lnTo>
                    <a:lnTo>
                      <a:pt x="1346" y="309"/>
                    </a:lnTo>
                    <a:lnTo>
                      <a:pt x="1343" y="295"/>
                    </a:lnTo>
                    <a:lnTo>
                      <a:pt x="1341" y="288"/>
                    </a:lnTo>
                    <a:lnTo>
                      <a:pt x="1337" y="281"/>
                    </a:lnTo>
                    <a:lnTo>
                      <a:pt x="1333" y="274"/>
                    </a:lnTo>
                    <a:lnTo>
                      <a:pt x="1328" y="267"/>
                    </a:lnTo>
                    <a:lnTo>
                      <a:pt x="1318" y="254"/>
                    </a:lnTo>
                    <a:lnTo>
                      <a:pt x="1308" y="242"/>
                    </a:lnTo>
                    <a:lnTo>
                      <a:pt x="1302" y="236"/>
                    </a:lnTo>
                    <a:lnTo>
                      <a:pt x="1294" y="231"/>
                    </a:lnTo>
                    <a:lnTo>
                      <a:pt x="1286" y="226"/>
                    </a:lnTo>
                    <a:lnTo>
                      <a:pt x="1278" y="222"/>
                    </a:lnTo>
                    <a:lnTo>
                      <a:pt x="1270" y="218"/>
                    </a:lnTo>
                    <a:lnTo>
                      <a:pt x="1263" y="214"/>
                    </a:lnTo>
                    <a:lnTo>
                      <a:pt x="1257" y="208"/>
                    </a:lnTo>
                    <a:lnTo>
                      <a:pt x="1251" y="202"/>
                    </a:lnTo>
                    <a:lnTo>
                      <a:pt x="1247" y="197"/>
                    </a:lnTo>
                    <a:lnTo>
                      <a:pt x="1246" y="190"/>
                    </a:lnTo>
                    <a:lnTo>
                      <a:pt x="1245" y="182"/>
                    </a:lnTo>
                    <a:lnTo>
                      <a:pt x="1244" y="175"/>
                    </a:lnTo>
                    <a:lnTo>
                      <a:pt x="1245" y="159"/>
                    </a:lnTo>
                    <a:lnTo>
                      <a:pt x="1245" y="144"/>
                    </a:lnTo>
                    <a:lnTo>
                      <a:pt x="1239" y="143"/>
                    </a:lnTo>
                    <a:lnTo>
                      <a:pt x="1234" y="143"/>
                    </a:lnTo>
                    <a:lnTo>
                      <a:pt x="1228" y="144"/>
                    </a:lnTo>
                    <a:lnTo>
                      <a:pt x="1223" y="145"/>
                    </a:lnTo>
                    <a:lnTo>
                      <a:pt x="1212" y="150"/>
                    </a:lnTo>
                    <a:lnTo>
                      <a:pt x="1201" y="156"/>
                    </a:lnTo>
                    <a:lnTo>
                      <a:pt x="1180" y="168"/>
                    </a:lnTo>
                    <a:lnTo>
                      <a:pt x="1161" y="178"/>
                    </a:lnTo>
                    <a:lnTo>
                      <a:pt x="1135" y="186"/>
                    </a:lnTo>
                    <a:lnTo>
                      <a:pt x="1108" y="195"/>
                    </a:lnTo>
                    <a:lnTo>
                      <a:pt x="1082" y="202"/>
                    </a:lnTo>
                    <a:lnTo>
                      <a:pt x="1056" y="207"/>
                    </a:lnTo>
                    <a:lnTo>
                      <a:pt x="1041" y="209"/>
                    </a:lnTo>
                    <a:lnTo>
                      <a:pt x="1026" y="209"/>
                    </a:lnTo>
                    <a:lnTo>
                      <a:pt x="1013" y="209"/>
                    </a:lnTo>
                    <a:lnTo>
                      <a:pt x="999" y="207"/>
                    </a:lnTo>
                    <a:lnTo>
                      <a:pt x="987" y="202"/>
                    </a:lnTo>
                    <a:lnTo>
                      <a:pt x="975" y="197"/>
                    </a:lnTo>
                    <a:lnTo>
                      <a:pt x="970" y="193"/>
                    </a:lnTo>
                    <a:lnTo>
                      <a:pt x="964" y="189"/>
                    </a:lnTo>
                    <a:lnTo>
                      <a:pt x="958" y="183"/>
                    </a:lnTo>
                    <a:lnTo>
                      <a:pt x="954" y="177"/>
                    </a:lnTo>
                    <a:lnTo>
                      <a:pt x="946" y="167"/>
                    </a:lnTo>
                    <a:lnTo>
                      <a:pt x="938" y="158"/>
                    </a:lnTo>
                    <a:lnTo>
                      <a:pt x="934" y="154"/>
                    </a:lnTo>
                    <a:lnTo>
                      <a:pt x="930" y="152"/>
                    </a:lnTo>
                    <a:lnTo>
                      <a:pt x="924" y="150"/>
                    </a:lnTo>
                    <a:lnTo>
                      <a:pt x="917" y="149"/>
                    </a:lnTo>
                    <a:lnTo>
                      <a:pt x="902" y="149"/>
                    </a:lnTo>
                    <a:lnTo>
                      <a:pt x="886" y="150"/>
                    </a:lnTo>
                    <a:lnTo>
                      <a:pt x="870" y="152"/>
                    </a:lnTo>
                    <a:lnTo>
                      <a:pt x="856" y="152"/>
                    </a:lnTo>
                    <a:lnTo>
                      <a:pt x="852" y="144"/>
                    </a:lnTo>
                    <a:lnTo>
                      <a:pt x="849" y="137"/>
                    </a:lnTo>
                    <a:lnTo>
                      <a:pt x="843" y="131"/>
                    </a:lnTo>
                    <a:lnTo>
                      <a:pt x="837" y="125"/>
                    </a:lnTo>
                    <a:lnTo>
                      <a:pt x="825" y="113"/>
                    </a:lnTo>
                    <a:lnTo>
                      <a:pt x="815" y="101"/>
                    </a:lnTo>
                    <a:lnTo>
                      <a:pt x="808" y="87"/>
                    </a:lnTo>
                    <a:lnTo>
                      <a:pt x="802" y="79"/>
                    </a:lnTo>
                    <a:lnTo>
                      <a:pt x="799" y="77"/>
                    </a:lnTo>
                    <a:lnTo>
                      <a:pt x="794" y="75"/>
                    </a:lnTo>
                    <a:lnTo>
                      <a:pt x="787" y="72"/>
                    </a:lnTo>
                    <a:lnTo>
                      <a:pt x="777" y="71"/>
                    </a:lnTo>
                    <a:lnTo>
                      <a:pt x="763" y="70"/>
                    </a:lnTo>
                    <a:lnTo>
                      <a:pt x="747" y="68"/>
                    </a:lnTo>
                    <a:lnTo>
                      <a:pt x="741" y="67"/>
                    </a:lnTo>
                    <a:lnTo>
                      <a:pt x="733" y="65"/>
                    </a:lnTo>
                    <a:lnTo>
                      <a:pt x="726" y="62"/>
                    </a:lnTo>
                    <a:lnTo>
                      <a:pt x="720" y="59"/>
                    </a:lnTo>
                    <a:lnTo>
                      <a:pt x="714" y="53"/>
                    </a:lnTo>
                    <a:lnTo>
                      <a:pt x="711" y="46"/>
                    </a:lnTo>
                    <a:lnTo>
                      <a:pt x="709" y="41"/>
                    </a:lnTo>
                    <a:lnTo>
                      <a:pt x="708" y="34"/>
                    </a:lnTo>
                    <a:lnTo>
                      <a:pt x="707" y="19"/>
                    </a:lnTo>
                    <a:lnTo>
                      <a:pt x="703" y="4"/>
                    </a:lnTo>
                    <a:lnTo>
                      <a:pt x="668" y="3"/>
                    </a:lnTo>
                    <a:lnTo>
                      <a:pt x="632" y="1"/>
                    </a:lnTo>
                    <a:lnTo>
                      <a:pt x="596" y="0"/>
                    </a:lnTo>
                    <a:lnTo>
                      <a:pt x="560" y="0"/>
                    </a:lnTo>
                    <a:lnTo>
                      <a:pt x="541" y="0"/>
                    </a:lnTo>
                    <a:lnTo>
                      <a:pt x="524" y="0"/>
                    </a:lnTo>
                    <a:lnTo>
                      <a:pt x="507" y="0"/>
                    </a:lnTo>
                    <a:lnTo>
                      <a:pt x="491" y="1"/>
                    </a:lnTo>
                    <a:lnTo>
                      <a:pt x="483" y="3"/>
                    </a:lnTo>
                    <a:lnTo>
                      <a:pt x="476" y="5"/>
                    </a:lnTo>
                    <a:lnTo>
                      <a:pt x="470" y="9"/>
                    </a:lnTo>
                    <a:lnTo>
                      <a:pt x="464" y="12"/>
                    </a:lnTo>
                    <a:lnTo>
                      <a:pt x="458" y="18"/>
                    </a:lnTo>
                    <a:lnTo>
                      <a:pt x="454" y="24"/>
                    </a:lnTo>
                    <a:lnTo>
                      <a:pt x="449" y="32"/>
                    </a:lnTo>
                    <a:lnTo>
                      <a:pt x="446" y="39"/>
                    </a:lnTo>
                    <a:lnTo>
                      <a:pt x="442" y="43"/>
                    </a:lnTo>
                    <a:lnTo>
                      <a:pt x="439" y="47"/>
                    </a:lnTo>
                    <a:lnTo>
                      <a:pt x="435" y="51"/>
                    </a:lnTo>
                    <a:lnTo>
                      <a:pt x="433" y="55"/>
                    </a:lnTo>
                    <a:lnTo>
                      <a:pt x="430" y="65"/>
                    </a:lnTo>
                    <a:lnTo>
                      <a:pt x="428" y="75"/>
                    </a:lnTo>
                    <a:lnTo>
                      <a:pt x="424" y="85"/>
                    </a:lnTo>
                    <a:lnTo>
                      <a:pt x="421" y="94"/>
                    </a:lnTo>
                    <a:lnTo>
                      <a:pt x="417" y="99"/>
                    </a:lnTo>
                    <a:lnTo>
                      <a:pt x="415" y="102"/>
                    </a:lnTo>
                    <a:lnTo>
                      <a:pt x="410" y="106"/>
                    </a:lnTo>
                    <a:lnTo>
                      <a:pt x="407" y="109"/>
                    </a:lnTo>
                    <a:lnTo>
                      <a:pt x="398" y="113"/>
                    </a:lnTo>
                    <a:lnTo>
                      <a:pt x="388" y="116"/>
                    </a:lnTo>
                    <a:lnTo>
                      <a:pt x="377" y="116"/>
                    </a:lnTo>
                    <a:lnTo>
                      <a:pt x="366" y="117"/>
                    </a:lnTo>
                    <a:lnTo>
                      <a:pt x="343" y="116"/>
                    </a:lnTo>
                    <a:lnTo>
                      <a:pt x="323" y="116"/>
                    </a:lnTo>
                    <a:lnTo>
                      <a:pt x="320" y="125"/>
                    </a:lnTo>
                    <a:lnTo>
                      <a:pt x="318" y="135"/>
                    </a:lnTo>
                    <a:lnTo>
                      <a:pt x="316" y="140"/>
                    </a:lnTo>
                    <a:lnTo>
                      <a:pt x="315" y="144"/>
                    </a:lnTo>
                    <a:lnTo>
                      <a:pt x="311" y="148"/>
                    </a:lnTo>
                    <a:lnTo>
                      <a:pt x="309" y="152"/>
                    </a:lnTo>
                    <a:lnTo>
                      <a:pt x="302" y="156"/>
                    </a:lnTo>
                    <a:lnTo>
                      <a:pt x="294" y="160"/>
                    </a:lnTo>
                    <a:lnTo>
                      <a:pt x="286" y="168"/>
                    </a:lnTo>
                    <a:lnTo>
                      <a:pt x="278" y="177"/>
                    </a:lnTo>
                    <a:lnTo>
                      <a:pt x="272" y="184"/>
                    </a:lnTo>
                    <a:lnTo>
                      <a:pt x="266" y="188"/>
                    </a:lnTo>
                    <a:lnTo>
                      <a:pt x="262" y="189"/>
                    </a:lnTo>
                    <a:lnTo>
                      <a:pt x="258" y="188"/>
                    </a:lnTo>
                    <a:lnTo>
                      <a:pt x="253" y="186"/>
                    </a:lnTo>
                    <a:lnTo>
                      <a:pt x="246" y="184"/>
                    </a:lnTo>
                    <a:lnTo>
                      <a:pt x="241" y="182"/>
                    </a:lnTo>
                    <a:lnTo>
                      <a:pt x="236" y="178"/>
                    </a:lnTo>
                    <a:lnTo>
                      <a:pt x="233" y="176"/>
                    </a:lnTo>
                    <a:lnTo>
                      <a:pt x="229" y="173"/>
                    </a:lnTo>
                    <a:lnTo>
                      <a:pt x="224" y="165"/>
                    </a:lnTo>
                    <a:lnTo>
                      <a:pt x="218" y="156"/>
                    </a:lnTo>
                    <a:lnTo>
                      <a:pt x="204" y="157"/>
                    </a:lnTo>
                    <a:lnTo>
                      <a:pt x="191" y="159"/>
                    </a:lnTo>
                    <a:lnTo>
                      <a:pt x="186" y="173"/>
                    </a:lnTo>
                    <a:lnTo>
                      <a:pt x="183" y="185"/>
                    </a:lnTo>
                    <a:lnTo>
                      <a:pt x="180" y="191"/>
                    </a:lnTo>
                    <a:lnTo>
                      <a:pt x="179" y="198"/>
                    </a:lnTo>
                    <a:lnTo>
                      <a:pt x="179" y="205"/>
                    </a:lnTo>
                    <a:lnTo>
                      <a:pt x="179" y="211"/>
                    </a:lnTo>
                    <a:lnTo>
                      <a:pt x="196" y="213"/>
                    </a:lnTo>
                    <a:lnTo>
                      <a:pt x="208" y="215"/>
                    </a:lnTo>
                    <a:lnTo>
                      <a:pt x="212" y="217"/>
                    </a:lnTo>
                    <a:lnTo>
                      <a:pt x="217" y="222"/>
                    </a:lnTo>
                    <a:lnTo>
                      <a:pt x="219" y="229"/>
                    </a:lnTo>
                    <a:lnTo>
                      <a:pt x="223" y="238"/>
                    </a:lnTo>
                    <a:lnTo>
                      <a:pt x="223" y="244"/>
                    </a:lnTo>
                    <a:lnTo>
                      <a:pt x="224" y="252"/>
                    </a:lnTo>
                    <a:lnTo>
                      <a:pt x="223" y="260"/>
                    </a:lnTo>
                    <a:lnTo>
                      <a:pt x="221" y="268"/>
                    </a:lnTo>
                    <a:lnTo>
                      <a:pt x="219" y="284"/>
                    </a:lnTo>
                    <a:lnTo>
                      <a:pt x="217" y="299"/>
                    </a:lnTo>
                    <a:lnTo>
                      <a:pt x="216" y="328"/>
                    </a:lnTo>
                    <a:lnTo>
                      <a:pt x="213" y="353"/>
                    </a:lnTo>
                    <a:lnTo>
                      <a:pt x="211" y="365"/>
                    </a:lnTo>
                    <a:lnTo>
                      <a:pt x="207" y="377"/>
                    </a:lnTo>
                    <a:lnTo>
                      <a:pt x="204" y="382"/>
                    </a:lnTo>
                    <a:lnTo>
                      <a:pt x="201" y="388"/>
                    </a:lnTo>
                    <a:lnTo>
                      <a:pt x="197" y="392"/>
                    </a:lnTo>
                    <a:lnTo>
                      <a:pt x="193" y="398"/>
                    </a:lnTo>
                    <a:lnTo>
                      <a:pt x="182" y="407"/>
                    </a:lnTo>
                    <a:lnTo>
                      <a:pt x="170" y="415"/>
                    </a:lnTo>
                    <a:lnTo>
                      <a:pt x="166" y="416"/>
                    </a:lnTo>
                    <a:lnTo>
                      <a:pt x="159" y="419"/>
                    </a:lnTo>
                    <a:lnTo>
                      <a:pt x="159" y="426"/>
                    </a:lnTo>
                    <a:lnTo>
                      <a:pt x="157" y="432"/>
                    </a:lnTo>
                    <a:lnTo>
                      <a:pt x="146" y="436"/>
                    </a:lnTo>
                    <a:lnTo>
                      <a:pt x="139" y="436"/>
                    </a:lnTo>
                    <a:lnTo>
                      <a:pt x="145" y="449"/>
                    </a:lnTo>
                    <a:lnTo>
                      <a:pt x="150" y="457"/>
                    </a:lnTo>
                    <a:lnTo>
                      <a:pt x="161" y="471"/>
                    </a:lnTo>
                    <a:lnTo>
                      <a:pt x="174" y="486"/>
                    </a:lnTo>
                    <a:lnTo>
                      <a:pt x="179" y="494"/>
                    </a:lnTo>
                    <a:lnTo>
                      <a:pt x="184" y="502"/>
                    </a:lnTo>
                    <a:lnTo>
                      <a:pt x="187" y="510"/>
                    </a:lnTo>
                    <a:lnTo>
                      <a:pt x="187" y="519"/>
                    </a:lnTo>
                    <a:lnTo>
                      <a:pt x="170" y="521"/>
                    </a:lnTo>
                    <a:lnTo>
                      <a:pt x="153" y="526"/>
                    </a:lnTo>
                    <a:lnTo>
                      <a:pt x="145" y="529"/>
                    </a:lnTo>
                    <a:lnTo>
                      <a:pt x="138" y="534"/>
                    </a:lnTo>
                    <a:lnTo>
                      <a:pt x="131" y="539"/>
                    </a:lnTo>
                    <a:lnTo>
                      <a:pt x="127" y="546"/>
                    </a:lnTo>
                    <a:lnTo>
                      <a:pt x="122" y="556"/>
                    </a:lnTo>
                    <a:lnTo>
                      <a:pt x="116" y="574"/>
                    </a:lnTo>
                    <a:lnTo>
                      <a:pt x="110" y="591"/>
                    </a:lnTo>
                    <a:lnTo>
                      <a:pt x="109" y="599"/>
                    </a:lnTo>
                    <a:lnTo>
                      <a:pt x="85" y="599"/>
                    </a:lnTo>
                    <a:lnTo>
                      <a:pt x="61" y="600"/>
                    </a:lnTo>
                    <a:lnTo>
                      <a:pt x="56" y="601"/>
                    </a:lnTo>
                    <a:lnTo>
                      <a:pt x="52" y="602"/>
                    </a:lnTo>
                    <a:lnTo>
                      <a:pt x="47" y="605"/>
                    </a:lnTo>
                    <a:lnTo>
                      <a:pt x="45" y="608"/>
                    </a:lnTo>
                    <a:lnTo>
                      <a:pt x="41" y="612"/>
                    </a:lnTo>
                    <a:lnTo>
                      <a:pt x="40" y="618"/>
                    </a:lnTo>
                    <a:lnTo>
                      <a:pt x="40" y="624"/>
                    </a:lnTo>
                    <a:lnTo>
                      <a:pt x="41" y="632"/>
                    </a:lnTo>
                    <a:lnTo>
                      <a:pt x="44" y="646"/>
                    </a:lnTo>
                    <a:lnTo>
                      <a:pt x="47" y="662"/>
                    </a:lnTo>
                    <a:lnTo>
                      <a:pt x="47" y="670"/>
                    </a:lnTo>
                    <a:lnTo>
                      <a:pt x="46" y="678"/>
                    </a:lnTo>
                    <a:lnTo>
                      <a:pt x="44" y="681"/>
                    </a:lnTo>
                    <a:lnTo>
                      <a:pt x="41" y="684"/>
                    </a:lnTo>
                    <a:lnTo>
                      <a:pt x="39" y="686"/>
                    </a:lnTo>
                    <a:lnTo>
                      <a:pt x="36" y="689"/>
                    </a:lnTo>
                    <a:lnTo>
                      <a:pt x="27" y="692"/>
                    </a:lnTo>
                    <a:lnTo>
                      <a:pt x="16" y="694"/>
                    </a:lnTo>
                    <a:lnTo>
                      <a:pt x="12" y="695"/>
                    </a:lnTo>
                    <a:lnTo>
                      <a:pt x="7" y="698"/>
                    </a:lnTo>
                    <a:lnTo>
                      <a:pt x="3" y="700"/>
                    </a:lnTo>
                    <a:lnTo>
                      <a:pt x="0" y="705"/>
                    </a:lnTo>
                    <a:lnTo>
                      <a:pt x="8" y="709"/>
                    </a:lnTo>
                    <a:lnTo>
                      <a:pt x="16" y="711"/>
                    </a:lnTo>
                    <a:lnTo>
                      <a:pt x="26" y="712"/>
                    </a:lnTo>
                    <a:lnTo>
                      <a:pt x="35" y="714"/>
                    </a:lnTo>
                    <a:lnTo>
                      <a:pt x="44" y="714"/>
                    </a:lnTo>
                    <a:lnTo>
                      <a:pt x="53" y="714"/>
                    </a:lnTo>
                    <a:lnTo>
                      <a:pt x="62" y="715"/>
                    </a:lnTo>
                    <a:lnTo>
                      <a:pt x="71" y="717"/>
                    </a:lnTo>
                    <a:lnTo>
                      <a:pt x="92" y="725"/>
                    </a:lnTo>
                    <a:lnTo>
                      <a:pt x="113" y="734"/>
                    </a:lnTo>
                    <a:lnTo>
                      <a:pt x="125" y="739"/>
                    </a:lnTo>
                    <a:lnTo>
                      <a:pt x="135" y="744"/>
                    </a:lnTo>
                    <a:lnTo>
                      <a:pt x="144" y="750"/>
                    </a:lnTo>
                    <a:lnTo>
                      <a:pt x="152" y="758"/>
                    </a:lnTo>
                    <a:lnTo>
                      <a:pt x="168" y="776"/>
                    </a:lnTo>
                    <a:lnTo>
                      <a:pt x="190" y="806"/>
                    </a:lnTo>
                    <a:lnTo>
                      <a:pt x="200" y="822"/>
                    </a:lnTo>
                    <a:lnTo>
                      <a:pt x="209" y="837"/>
                    </a:lnTo>
                    <a:lnTo>
                      <a:pt x="212" y="843"/>
                    </a:lnTo>
                    <a:lnTo>
                      <a:pt x="215" y="849"/>
                    </a:lnTo>
                    <a:lnTo>
                      <a:pt x="216" y="854"/>
                    </a:lnTo>
                    <a:lnTo>
                      <a:pt x="216" y="857"/>
                    </a:lnTo>
                    <a:lnTo>
                      <a:pt x="209" y="856"/>
                    </a:lnTo>
                    <a:lnTo>
                      <a:pt x="202" y="856"/>
                    </a:lnTo>
                    <a:lnTo>
                      <a:pt x="196" y="856"/>
                    </a:lnTo>
                    <a:lnTo>
                      <a:pt x="192" y="857"/>
                    </a:lnTo>
                    <a:lnTo>
                      <a:pt x="188" y="859"/>
                    </a:lnTo>
                    <a:lnTo>
                      <a:pt x="186" y="862"/>
                    </a:lnTo>
                    <a:lnTo>
                      <a:pt x="185" y="865"/>
                    </a:lnTo>
                    <a:lnTo>
                      <a:pt x="184" y="868"/>
                    </a:lnTo>
                    <a:lnTo>
                      <a:pt x="184" y="876"/>
                    </a:lnTo>
                    <a:lnTo>
                      <a:pt x="186" y="887"/>
                    </a:lnTo>
                    <a:lnTo>
                      <a:pt x="191" y="897"/>
                    </a:lnTo>
                    <a:lnTo>
                      <a:pt x="196" y="908"/>
                    </a:lnTo>
                    <a:lnTo>
                      <a:pt x="211" y="932"/>
                    </a:lnTo>
                    <a:lnTo>
                      <a:pt x="227" y="954"/>
                    </a:lnTo>
                    <a:lnTo>
                      <a:pt x="241" y="971"/>
                    </a:lnTo>
                    <a:lnTo>
                      <a:pt x="249" y="981"/>
                    </a:lnTo>
                    <a:lnTo>
                      <a:pt x="262" y="998"/>
                    </a:lnTo>
                    <a:lnTo>
                      <a:pt x="276" y="1015"/>
                    </a:lnTo>
                    <a:lnTo>
                      <a:pt x="283" y="1024"/>
                    </a:lnTo>
                    <a:lnTo>
                      <a:pt x="289" y="1034"/>
                    </a:lnTo>
                    <a:lnTo>
                      <a:pt x="294" y="1044"/>
                    </a:lnTo>
                    <a:lnTo>
                      <a:pt x="298" y="1054"/>
                    </a:lnTo>
                    <a:lnTo>
                      <a:pt x="301" y="1064"/>
                    </a:lnTo>
                    <a:lnTo>
                      <a:pt x="303" y="1077"/>
                    </a:lnTo>
                    <a:lnTo>
                      <a:pt x="303" y="1088"/>
                    </a:lnTo>
                    <a:lnTo>
                      <a:pt x="305" y="1100"/>
                    </a:lnTo>
                    <a:lnTo>
                      <a:pt x="303" y="1124"/>
                    </a:lnTo>
                    <a:lnTo>
                      <a:pt x="305" y="1146"/>
                    </a:lnTo>
                    <a:lnTo>
                      <a:pt x="330" y="1149"/>
                    </a:lnTo>
                    <a:lnTo>
                      <a:pt x="357" y="1149"/>
                    </a:lnTo>
                    <a:lnTo>
                      <a:pt x="363" y="1147"/>
                    </a:lnTo>
                    <a:lnTo>
                      <a:pt x="368" y="1146"/>
                    </a:lnTo>
                    <a:lnTo>
                      <a:pt x="374" y="1144"/>
                    </a:lnTo>
                    <a:lnTo>
                      <a:pt x="380" y="1141"/>
                    </a:lnTo>
                    <a:lnTo>
                      <a:pt x="383" y="1137"/>
                    </a:lnTo>
                    <a:lnTo>
                      <a:pt x="388" y="1133"/>
                    </a:lnTo>
                    <a:lnTo>
                      <a:pt x="390" y="1126"/>
                    </a:lnTo>
                    <a:lnTo>
                      <a:pt x="392" y="1119"/>
                    </a:lnTo>
                    <a:lnTo>
                      <a:pt x="394" y="1108"/>
                    </a:lnTo>
                    <a:lnTo>
                      <a:pt x="398" y="1100"/>
                    </a:lnTo>
                    <a:lnTo>
                      <a:pt x="399" y="1096"/>
                    </a:lnTo>
                    <a:lnTo>
                      <a:pt x="401" y="1094"/>
                    </a:lnTo>
                    <a:lnTo>
                      <a:pt x="404" y="1092"/>
                    </a:lnTo>
                    <a:lnTo>
                      <a:pt x="406" y="1091"/>
                    </a:lnTo>
                    <a:lnTo>
                      <a:pt x="408" y="1091"/>
                    </a:lnTo>
                    <a:lnTo>
                      <a:pt x="410" y="1091"/>
                    </a:lnTo>
                    <a:lnTo>
                      <a:pt x="414" y="1093"/>
                    </a:lnTo>
                    <a:lnTo>
                      <a:pt x="416" y="1095"/>
                    </a:lnTo>
                    <a:lnTo>
                      <a:pt x="424" y="1102"/>
                    </a:lnTo>
                    <a:lnTo>
                      <a:pt x="432" y="1112"/>
                    </a:lnTo>
                    <a:lnTo>
                      <a:pt x="443" y="1130"/>
                    </a:lnTo>
                    <a:lnTo>
                      <a:pt x="455" y="1153"/>
                    </a:lnTo>
                    <a:lnTo>
                      <a:pt x="461" y="1163"/>
                    </a:lnTo>
                    <a:lnTo>
                      <a:pt x="469" y="1173"/>
                    </a:lnTo>
                    <a:lnTo>
                      <a:pt x="472" y="1176"/>
                    </a:lnTo>
                    <a:lnTo>
                      <a:pt x="476" y="1179"/>
                    </a:lnTo>
                    <a:lnTo>
                      <a:pt x="481" y="1182"/>
                    </a:lnTo>
                    <a:lnTo>
                      <a:pt x="486" y="1183"/>
                    </a:lnTo>
                    <a:lnTo>
                      <a:pt x="504" y="1183"/>
                    </a:lnTo>
                    <a:lnTo>
                      <a:pt x="519" y="1183"/>
                    </a:lnTo>
                    <a:lnTo>
                      <a:pt x="522" y="1184"/>
                    </a:lnTo>
                    <a:lnTo>
                      <a:pt x="525" y="1185"/>
                    </a:lnTo>
                    <a:lnTo>
                      <a:pt x="528" y="1187"/>
                    </a:lnTo>
                    <a:lnTo>
                      <a:pt x="529" y="1190"/>
                    </a:lnTo>
                    <a:lnTo>
                      <a:pt x="531" y="1193"/>
                    </a:lnTo>
                    <a:lnTo>
                      <a:pt x="532" y="1198"/>
                    </a:lnTo>
                    <a:lnTo>
                      <a:pt x="533" y="1203"/>
                    </a:lnTo>
                    <a:lnTo>
                      <a:pt x="533" y="1210"/>
                    </a:lnTo>
                    <a:lnTo>
                      <a:pt x="539" y="1210"/>
                    </a:lnTo>
                    <a:lnTo>
                      <a:pt x="545" y="1210"/>
                    </a:lnTo>
                    <a:lnTo>
                      <a:pt x="546" y="1228"/>
                    </a:lnTo>
                    <a:lnTo>
                      <a:pt x="549" y="1248"/>
                    </a:lnTo>
                    <a:lnTo>
                      <a:pt x="550" y="1258"/>
                    </a:lnTo>
                    <a:lnTo>
                      <a:pt x="550" y="1268"/>
                    </a:lnTo>
                    <a:lnTo>
                      <a:pt x="550" y="1276"/>
                    </a:lnTo>
                    <a:lnTo>
                      <a:pt x="548" y="1284"/>
                    </a:lnTo>
                    <a:lnTo>
                      <a:pt x="541" y="1298"/>
                    </a:lnTo>
                    <a:lnTo>
                      <a:pt x="537" y="1311"/>
                    </a:lnTo>
                    <a:lnTo>
                      <a:pt x="537" y="1318"/>
                    </a:lnTo>
                    <a:lnTo>
                      <a:pt x="537" y="1325"/>
                    </a:lnTo>
                    <a:lnTo>
                      <a:pt x="539" y="1332"/>
                    </a:lnTo>
                    <a:lnTo>
                      <a:pt x="544" y="1339"/>
                    </a:lnTo>
                    <a:lnTo>
                      <a:pt x="550" y="1348"/>
                    </a:lnTo>
                    <a:lnTo>
                      <a:pt x="557" y="1355"/>
                    </a:lnTo>
                    <a:lnTo>
                      <a:pt x="565" y="1360"/>
                    </a:lnTo>
                    <a:lnTo>
                      <a:pt x="572" y="1365"/>
                    </a:lnTo>
                    <a:lnTo>
                      <a:pt x="589" y="1373"/>
                    </a:lnTo>
                    <a:lnTo>
                      <a:pt x="605" y="1379"/>
                    </a:lnTo>
                    <a:lnTo>
                      <a:pt x="622" y="1384"/>
                    </a:lnTo>
                    <a:lnTo>
                      <a:pt x="639" y="1389"/>
                    </a:lnTo>
                    <a:lnTo>
                      <a:pt x="647" y="1392"/>
                    </a:lnTo>
                    <a:lnTo>
                      <a:pt x="656" y="1396"/>
                    </a:lnTo>
                    <a:lnTo>
                      <a:pt x="664" y="1400"/>
                    </a:lnTo>
                    <a:lnTo>
                      <a:pt x="671" y="1405"/>
                    </a:lnTo>
                    <a:lnTo>
                      <a:pt x="677" y="1411"/>
                    </a:lnTo>
                    <a:lnTo>
                      <a:pt x="683" y="1416"/>
                    </a:lnTo>
                    <a:lnTo>
                      <a:pt x="699" y="1425"/>
                    </a:lnTo>
                    <a:lnTo>
                      <a:pt x="708" y="1430"/>
                    </a:lnTo>
                    <a:lnTo>
                      <a:pt x="708" y="1437"/>
                    </a:lnTo>
                    <a:lnTo>
                      <a:pt x="707" y="1448"/>
                    </a:lnTo>
                    <a:lnTo>
                      <a:pt x="713" y="1461"/>
                    </a:lnTo>
                    <a:lnTo>
                      <a:pt x="721" y="1472"/>
                    </a:lnTo>
                    <a:lnTo>
                      <a:pt x="729" y="1483"/>
                    </a:lnTo>
                    <a:lnTo>
                      <a:pt x="738" y="1493"/>
                    </a:lnTo>
                    <a:lnTo>
                      <a:pt x="754" y="1510"/>
                    </a:lnTo>
                    <a:lnTo>
                      <a:pt x="771" y="1527"/>
                    </a:lnTo>
                    <a:lnTo>
                      <a:pt x="788" y="1544"/>
                    </a:lnTo>
                    <a:lnTo>
                      <a:pt x="806" y="1560"/>
                    </a:lnTo>
                    <a:lnTo>
                      <a:pt x="823" y="1571"/>
                    </a:lnTo>
                    <a:lnTo>
                      <a:pt x="841" y="1584"/>
                    </a:lnTo>
                    <a:lnTo>
                      <a:pt x="850" y="1590"/>
                    </a:lnTo>
                    <a:lnTo>
                      <a:pt x="857" y="1597"/>
                    </a:lnTo>
                    <a:lnTo>
                      <a:pt x="860" y="1601"/>
                    </a:lnTo>
                    <a:lnTo>
                      <a:pt x="863" y="1605"/>
                    </a:lnTo>
                    <a:lnTo>
                      <a:pt x="864" y="1610"/>
                    </a:lnTo>
                    <a:lnTo>
                      <a:pt x="865" y="1614"/>
                    </a:lnTo>
                    <a:lnTo>
                      <a:pt x="867" y="1639"/>
                    </a:lnTo>
                    <a:lnTo>
                      <a:pt x="867" y="1664"/>
                    </a:lnTo>
                    <a:lnTo>
                      <a:pt x="866" y="1690"/>
                    </a:lnTo>
                    <a:lnTo>
                      <a:pt x="867" y="1713"/>
                    </a:lnTo>
                    <a:lnTo>
                      <a:pt x="881" y="1715"/>
                    </a:lnTo>
                    <a:lnTo>
                      <a:pt x="894" y="1716"/>
                    </a:lnTo>
                    <a:lnTo>
                      <a:pt x="907" y="1719"/>
                    </a:lnTo>
                    <a:lnTo>
                      <a:pt x="919" y="1723"/>
                    </a:lnTo>
                    <a:lnTo>
                      <a:pt x="931" y="1728"/>
                    </a:lnTo>
                    <a:lnTo>
                      <a:pt x="941" y="1735"/>
                    </a:lnTo>
                    <a:lnTo>
                      <a:pt x="951" y="1744"/>
                    </a:lnTo>
                    <a:lnTo>
                      <a:pt x="960" y="1754"/>
                    </a:lnTo>
                    <a:lnTo>
                      <a:pt x="965" y="1758"/>
                    </a:lnTo>
                    <a:lnTo>
                      <a:pt x="968" y="1761"/>
                    </a:lnTo>
                    <a:lnTo>
                      <a:pt x="973" y="1765"/>
                    </a:lnTo>
                    <a:lnTo>
                      <a:pt x="978" y="1768"/>
                    </a:lnTo>
                    <a:lnTo>
                      <a:pt x="988" y="1770"/>
                    </a:lnTo>
                    <a:lnTo>
                      <a:pt x="999" y="1773"/>
                    </a:lnTo>
                    <a:lnTo>
                      <a:pt x="1022" y="1773"/>
                    </a:lnTo>
                    <a:lnTo>
                      <a:pt x="1044" y="1773"/>
                    </a:lnTo>
                    <a:lnTo>
                      <a:pt x="1045" y="1786"/>
                    </a:lnTo>
                    <a:lnTo>
                      <a:pt x="1047" y="1797"/>
                    </a:lnTo>
                    <a:lnTo>
                      <a:pt x="1048" y="1800"/>
                    </a:lnTo>
                    <a:lnTo>
                      <a:pt x="1050" y="1802"/>
                    </a:lnTo>
                    <a:lnTo>
                      <a:pt x="1053" y="1805"/>
                    </a:lnTo>
                    <a:lnTo>
                      <a:pt x="1055" y="1806"/>
                    </a:lnTo>
                    <a:lnTo>
                      <a:pt x="1060" y="1806"/>
                    </a:lnTo>
                    <a:lnTo>
                      <a:pt x="1065" y="1805"/>
                    </a:lnTo>
                    <a:lnTo>
                      <a:pt x="1071" y="1801"/>
                    </a:lnTo>
                    <a:lnTo>
                      <a:pt x="1078" y="1795"/>
                    </a:lnTo>
                    <a:lnTo>
                      <a:pt x="1078" y="1793"/>
                    </a:lnTo>
                    <a:lnTo>
                      <a:pt x="1078" y="1790"/>
                    </a:lnTo>
                    <a:lnTo>
                      <a:pt x="1078" y="1793"/>
                    </a:lnTo>
                    <a:lnTo>
                      <a:pt x="1078" y="1795"/>
                    </a:lnTo>
                    <a:lnTo>
                      <a:pt x="1094" y="1783"/>
                    </a:lnTo>
                    <a:lnTo>
                      <a:pt x="1111" y="1773"/>
                    </a:lnTo>
                    <a:lnTo>
                      <a:pt x="1094" y="1783"/>
                    </a:lnTo>
                    <a:lnTo>
                      <a:pt x="1078" y="1795"/>
                    </a:lnTo>
                    <a:lnTo>
                      <a:pt x="1078" y="1799"/>
                    </a:lnTo>
                    <a:lnTo>
                      <a:pt x="1079" y="1802"/>
                    </a:lnTo>
                    <a:lnTo>
                      <a:pt x="1104" y="1787"/>
                    </a:lnTo>
                    <a:lnTo>
                      <a:pt x="1132" y="1770"/>
                    </a:lnTo>
                    <a:lnTo>
                      <a:pt x="1157" y="1754"/>
                    </a:lnTo>
                    <a:lnTo>
                      <a:pt x="1175" y="1744"/>
                    </a:lnTo>
                    <a:lnTo>
                      <a:pt x="1178" y="1741"/>
                    </a:lnTo>
                    <a:lnTo>
                      <a:pt x="1180" y="1738"/>
                    </a:lnTo>
                    <a:lnTo>
                      <a:pt x="1182" y="1735"/>
                    </a:lnTo>
                    <a:lnTo>
                      <a:pt x="1185" y="1731"/>
                    </a:lnTo>
                    <a:lnTo>
                      <a:pt x="1185" y="1727"/>
                    </a:lnTo>
                    <a:lnTo>
                      <a:pt x="1186" y="1724"/>
                    </a:lnTo>
                    <a:lnTo>
                      <a:pt x="1185" y="1719"/>
                    </a:lnTo>
                    <a:lnTo>
                      <a:pt x="1185" y="1716"/>
                    </a:lnTo>
                    <a:lnTo>
                      <a:pt x="1182" y="1712"/>
                    </a:lnTo>
                    <a:lnTo>
                      <a:pt x="1180" y="1709"/>
                    </a:lnTo>
                    <a:lnTo>
                      <a:pt x="1178" y="1707"/>
                    </a:lnTo>
                    <a:lnTo>
                      <a:pt x="1176" y="1704"/>
                    </a:lnTo>
                    <a:lnTo>
                      <a:pt x="1172" y="1702"/>
                    </a:lnTo>
                    <a:lnTo>
                      <a:pt x="1168" y="1701"/>
                    </a:lnTo>
                    <a:lnTo>
                      <a:pt x="1163" y="1700"/>
                    </a:lnTo>
                    <a:lnTo>
                      <a:pt x="1159" y="1700"/>
                    </a:lnTo>
                    <a:lnTo>
                      <a:pt x="1163" y="1675"/>
                    </a:lnTo>
                    <a:lnTo>
                      <a:pt x="1169" y="1644"/>
                    </a:lnTo>
                    <a:lnTo>
                      <a:pt x="1169" y="1636"/>
                    </a:lnTo>
                    <a:lnTo>
                      <a:pt x="1170" y="1629"/>
                    </a:lnTo>
                    <a:lnTo>
                      <a:pt x="1169" y="1622"/>
                    </a:lnTo>
                    <a:lnTo>
                      <a:pt x="1168" y="1617"/>
                    </a:lnTo>
                    <a:lnTo>
                      <a:pt x="1164" y="1612"/>
                    </a:lnTo>
                    <a:lnTo>
                      <a:pt x="1161" y="1609"/>
                    </a:lnTo>
                    <a:lnTo>
                      <a:pt x="1156" y="1606"/>
                    </a:lnTo>
                    <a:lnTo>
                      <a:pt x="1149" y="1605"/>
                    </a:lnTo>
                    <a:lnTo>
                      <a:pt x="1151" y="1595"/>
                    </a:lnTo>
                    <a:lnTo>
                      <a:pt x="1153" y="1580"/>
                    </a:lnTo>
                    <a:lnTo>
                      <a:pt x="1157" y="1562"/>
                    </a:lnTo>
                    <a:lnTo>
                      <a:pt x="1164" y="1545"/>
                    </a:lnTo>
                    <a:lnTo>
                      <a:pt x="1168" y="1536"/>
                    </a:lnTo>
                    <a:lnTo>
                      <a:pt x="1171" y="1528"/>
                    </a:lnTo>
                    <a:lnTo>
                      <a:pt x="1176" y="1521"/>
                    </a:lnTo>
                    <a:lnTo>
                      <a:pt x="1180" y="1514"/>
                    </a:lnTo>
                    <a:lnTo>
                      <a:pt x="1185" y="1510"/>
                    </a:lnTo>
                    <a:lnTo>
                      <a:pt x="1190" y="1505"/>
                    </a:lnTo>
                    <a:lnTo>
                      <a:pt x="1195" y="1504"/>
                    </a:lnTo>
                    <a:lnTo>
                      <a:pt x="1201" y="1503"/>
                    </a:lnTo>
                    <a:lnTo>
                      <a:pt x="1200" y="1498"/>
                    </a:lnTo>
                    <a:lnTo>
                      <a:pt x="1201" y="1494"/>
                    </a:lnTo>
                    <a:lnTo>
                      <a:pt x="1197" y="1493"/>
                    </a:lnTo>
                    <a:lnTo>
                      <a:pt x="1194" y="1493"/>
                    </a:lnTo>
                    <a:lnTo>
                      <a:pt x="1189" y="1478"/>
                    </a:lnTo>
                    <a:lnTo>
                      <a:pt x="1185" y="1465"/>
                    </a:lnTo>
                    <a:lnTo>
                      <a:pt x="1184" y="1459"/>
                    </a:lnTo>
                    <a:lnTo>
                      <a:pt x="1182" y="1453"/>
                    </a:lnTo>
                    <a:lnTo>
                      <a:pt x="1181" y="1446"/>
                    </a:lnTo>
                    <a:lnTo>
                      <a:pt x="1182" y="1437"/>
                    </a:lnTo>
                    <a:lnTo>
                      <a:pt x="1198" y="1438"/>
                    </a:lnTo>
                    <a:lnTo>
                      <a:pt x="1217" y="1437"/>
                    </a:lnTo>
                    <a:lnTo>
                      <a:pt x="1221" y="1437"/>
                    </a:lnTo>
                    <a:lnTo>
                      <a:pt x="1225" y="1436"/>
                    </a:lnTo>
                    <a:lnTo>
                      <a:pt x="1228" y="1434"/>
                    </a:lnTo>
                    <a:lnTo>
                      <a:pt x="1230" y="1432"/>
                    </a:lnTo>
                    <a:lnTo>
                      <a:pt x="1233" y="1430"/>
                    </a:lnTo>
                    <a:lnTo>
                      <a:pt x="1234" y="1426"/>
                    </a:lnTo>
                    <a:lnTo>
                      <a:pt x="1234" y="1422"/>
                    </a:lnTo>
                    <a:lnTo>
                      <a:pt x="1234" y="1417"/>
                    </a:lnTo>
                    <a:lnTo>
                      <a:pt x="1225" y="1417"/>
                    </a:lnTo>
                    <a:lnTo>
                      <a:pt x="1216" y="1416"/>
                    </a:lnTo>
                    <a:lnTo>
                      <a:pt x="1216" y="1411"/>
                    </a:lnTo>
                    <a:lnTo>
                      <a:pt x="1217" y="1403"/>
                    </a:lnTo>
                    <a:lnTo>
                      <a:pt x="1219" y="1395"/>
                    </a:lnTo>
                    <a:lnTo>
                      <a:pt x="1223" y="1387"/>
                    </a:lnTo>
                    <a:lnTo>
                      <a:pt x="1227" y="1379"/>
                    </a:lnTo>
                    <a:lnTo>
                      <a:pt x="1233" y="1370"/>
                    </a:lnTo>
                    <a:lnTo>
                      <a:pt x="1238" y="1362"/>
                    </a:lnTo>
                    <a:lnTo>
                      <a:pt x="1245" y="1354"/>
                    </a:lnTo>
                    <a:lnTo>
                      <a:pt x="1252" y="1346"/>
                    </a:lnTo>
                    <a:lnTo>
                      <a:pt x="1260" y="1339"/>
                    </a:lnTo>
                    <a:lnTo>
                      <a:pt x="1268" y="1333"/>
                    </a:lnTo>
                    <a:lnTo>
                      <a:pt x="1276" y="1329"/>
                    </a:lnTo>
                    <a:lnTo>
                      <a:pt x="1283" y="1325"/>
                    </a:lnTo>
                    <a:lnTo>
                      <a:pt x="1291" y="1323"/>
                    </a:lnTo>
                    <a:lnTo>
                      <a:pt x="1299" y="1322"/>
                    </a:lnTo>
                    <a:lnTo>
                      <a:pt x="1305" y="1323"/>
                    </a:lnTo>
                    <a:lnTo>
                      <a:pt x="1311" y="1325"/>
                    </a:lnTo>
                    <a:lnTo>
                      <a:pt x="1317" y="1330"/>
                    </a:lnTo>
                    <a:lnTo>
                      <a:pt x="1321" y="1334"/>
                    </a:lnTo>
                    <a:lnTo>
                      <a:pt x="1327" y="1339"/>
                    </a:lnTo>
                    <a:lnTo>
                      <a:pt x="1333" y="1343"/>
                    </a:lnTo>
                    <a:lnTo>
                      <a:pt x="1338" y="1347"/>
                    </a:lnTo>
                    <a:lnTo>
                      <a:pt x="1344" y="1349"/>
                    </a:lnTo>
                    <a:lnTo>
                      <a:pt x="1351" y="1348"/>
                    </a:lnTo>
                    <a:lnTo>
                      <a:pt x="1353" y="1348"/>
                    </a:lnTo>
                    <a:lnTo>
                      <a:pt x="1357" y="1346"/>
                    </a:lnTo>
                    <a:lnTo>
                      <a:pt x="1359" y="1343"/>
                    </a:lnTo>
                    <a:lnTo>
                      <a:pt x="1361" y="1340"/>
                    </a:lnTo>
                    <a:lnTo>
                      <a:pt x="1365" y="1333"/>
                    </a:lnTo>
                    <a:lnTo>
                      <a:pt x="1367" y="1326"/>
                    </a:lnTo>
                    <a:lnTo>
                      <a:pt x="1372" y="1309"/>
                    </a:lnTo>
                    <a:lnTo>
                      <a:pt x="1373" y="1297"/>
                    </a:lnTo>
                    <a:lnTo>
                      <a:pt x="1379" y="1292"/>
                    </a:lnTo>
                    <a:lnTo>
                      <a:pt x="1386" y="1290"/>
                    </a:lnTo>
                    <a:lnTo>
                      <a:pt x="1393" y="1288"/>
                    </a:lnTo>
                    <a:lnTo>
                      <a:pt x="1400" y="1286"/>
                    </a:lnTo>
                    <a:lnTo>
                      <a:pt x="1415" y="1284"/>
                    </a:lnTo>
                    <a:lnTo>
                      <a:pt x="1430" y="1284"/>
                    </a:lnTo>
                    <a:lnTo>
                      <a:pt x="1436" y="1283"/>
                    </a:lnTo>
                    <a:lnTo>
                      <a:pt x="1444" y="1283"/>
                    </a:lnTo>
                    <a:lnTo>
                      <a:pt x="1450" y="1281"/>
                    </a:lnTo>
                    <a:lnTo>
                      <a:pt x="1457" y="1278"/>
                    </a:lnTo>
                    <a:lnTo>
                      <a:pt x="1464" y="1275"/>
                    </a:lnTo>
                    <a:lnTo>
                      <a:pt x="1469" y="1270"/>
                    </a:lnTo>
                    <a:lnTo>
                      <a:pt x="1474" y="1265"/>
                    </a:lnTo>
                    <a:lnTo>
                      <a:pt x="1479" y="1258"/>
                    </a:lnTo>
                    <a:lnTo>
                      <a:pt x="1492" y="1258"/>
                    </a:lnTo>
                    <a:lnTo>
                      <a:pt x="1507" y="1258"/>
                    </a:lnTo>
                    <a:lnTo>
                      <a:pt x="1523" y="1259"/>
                    </a:lnTo>
                    <a:lnTo>
                      <a:pt x="1539" y="1261"/>
                    </a:lnTo>
                    <a:lnTo>
                      <a:pt x="1556" y="1265"/>
                    </a:lnTo>
                    <a:lnTo>
                      <a:pt x="1572" y="1267"/>
                    </a:lnTo>
                    <a:lnTo>
                      <a:pt x="1586" y="1270"/>
                    </a:lnTo>
                    <a:lnTo>
                      <a:pt x="1598" y="1275"/>
                    </a:lnTo>
                    <a:lnTo>
                      <a:pt x="1611" y="1278"/>
                    </a:lnTo>
                    <a:lnTo>
                      <a:pt x="1622" y="1281"/>
                    </a:lnTo>
                    <a:lnTo>
                      <a:pt x="1632" y="1283"/>
                    </a:lnTo>
                    <a:lnTo>
                      <a:pt x="1643" y="1284"/>
                    </a:lnTo>
                    <a:lnTo>
                      <a:pt x="1664" y="1285"/>
                    </a:lnTo>
                    <a:lnTo>
                      <a:pt x="1689" y="1285"/>
                    </a:lnTo>
                    <a:lnTo>
                      <a:pt x="1705" y="1285"/>
                    </a:lnTo>
                    <a:lnTo>
                      <a:pt x="1725" y="1288"/>
                    </a:lnTo>
                    <a:lnTo>
                      <a:pt x="1745" y="1291"/>
                    </a:lnTo>
                    <a:lnTo>
                      <a:pt x="1766" y="1298"/>
                    </a:lnTo>
                    <a:lnTo>
                      <a:pt x="1775" y="1301"/>
                    </a:lnTo>
                    <a:lnTo>
                      <a:pt x="1784" y="1306"/>
                    </a:lnTo>
                    <a:lnTo>
                      <a:pt x="1792" y="1311"/>
                    </a:lnTo>
                    <a:lnTo>
                      <a:pt x="1799" y="1317"/>
                    </a:lnTo>
                    <a:lnTo>
                      <a:pt x="1804" y="1325"/>
                    </a:lnTo>
                    <a:lnTo>
                      <a:pt x="1809" y="1332"/>
                    </a:lnTo>
                    <a:lnTo>
                      <a:pt x="1811" y="1341"/>
                    </a:lnTo>
                    <a:lnTo>
                      <a:pt x="1811" y="1351"/>
                    </a:lnTo>
                    <a:lnTo>
                      <a:pt x="1832" y="1352"/>
                    </a:lnTo>
                    <a:lnTo>
                      <a:pt x="1863" y="1351"/>
                    </a:lnTo>
                    <a:lnTo>
                      <a:pt x="1879" y="1350"/>
                    </a:lnTo>
                    <a:lnTo>
                      <a:pt x="1893" y="1348"/>
                    </a:lnTo>
                    <a:lnTo>
                      <a:pt x="1896" y="1346"/>
                    </a:lnTo>
                    <a:lnTo>
                      <a:pt x="1901" y="1343"/>
                    </a:lnTo>
                    <a:lnTo>
                      <a:pt x="1902" y="1341"/>
                    </a:lnTo>
                    <a:lnTo>
                      <a:pt x="1903" y="1339"/>
                    </a:lnTo>
                    <a:lnTo>
                      <a:pt x="1901" y="1331"/>
                    </a:lnTo>
                    <a:lnTo>
                      <a:pt x="1898" y="1324"/>
                    </a:lnTo>
                    <a:lnTo>
                      <a:pt x="1893" y="1317"/>
                    </a:lnTo>
                    <a:lnTo>
                      <a:pt x="1890" y="1310"/>
                    </a:lnTo>
                    <a:lnTo>
                      <a:pt x="1881" y="1298"/>
                    </a:lnTo>
                    <a:lnTo>
                      <a:pt x="1870" y="1285"/>
                    </a:lnTo>
                    <a:lnTo>
                      <a:pt x="1867" y="1281"/>
                    </a:lnTo>
                    <a:lnTo>
                      <a:pt x="1865" y="1274"/>
                    </a:lnTo>
                    <a:lnTo>
                      <a:pt x="1862" y="1265"/>
                    </a:lnTo>
                    <a:lnTo>
                      <a:pt x="1860" y="1253"/>
                    </a:lnTo>
                    <a:lnTo>
                      <a:pt x="1855" y="1227"/>
                    </a:lnTo>
                    <a:lnTo>
                      <a:pt x="1851" y="1196"/>
                    </a:lnTo>
                    <a:lnTo>
                      <a:pt x="1846" y="1195"/>
                    </a:lnTo>
                    <a:lnTo>
                      <a:pt x="1843" y="1193"/>
                    </a:lnTo>
                    <a:lnTo>
                      <a:pt x="1840" y="1190"/>
                    </a:lnTo>
                    <a:lnTo>
                      <a:pt x="1836" y="1185"/>
                    </a:lnTo>
                    <a:lnTo>
                      <a:pt x="1832" y="1178"/>
                    </a:lnTo>
                    <a:lnTo>
                      <a:pt x="1829" y="1169"/>
                    </a:lnTo>
                    <a:lnTo>
                      <a:pt x="1827" y="1160"/>
                    </a:lnTo>
                    <a:lnTo>
                      <a:pt x="1826" y="1150"/>
                    </a:lnTo>
                    <a:lnTo>
                      <a:pt x="1825" y="1129"/>
                    </a:lnTo>
                    <a:lnTo>
                      <a:pt x="1824" y="1112"/>
                    </a:lnTo>
                    <a:lnTo>
                      <a:pt x="1813" y="1118"/>
                    </a:lnTo>
                    <a:lnTo>
                      <a:pt x="1803" y="1122"/>
                    </a:lnTo>
                    <a:lnTo>
                      <a:pt x="1802" y="1122"/>
                    </a:lnTo>
                    <a:lnTo>
                      <a:pt x="1800" y="1121"/>
                    </a:lnTo>
                    <a:lnTo>
                      <a:pt x="1799" y="1119"/>
                    </a:lnTo>
                    <a:lnTo>
                      <a:pt x="1796" y="1114"/>
                    </a:lnTo>
                    <a:lnTo>
                      <a:pt x="1793" y="1104"/>
                    </a:lnTo>
                    <a:lnTo>
                      <a:pt x="1789" y="1091"/>
                    </a:lnTo>
                    <a:lnTo>
                      <a:pt x="1784" y="1064"/>
                    </a:lnTo>
                    <a:lnTo>
                      <a:pt x="1783" y="1047"/>
                    </a:lnTo>
                    <a:lnTo>
                      <a:pt x="1785" y="1040"/>
                    </a:lnTo>
                    <a:lnTo>
                      <a:pt x="1787" y="1035"/>
                    </a:lnTo>
                    <a:lnTo>
                      <a:pt x="1791" y="1030"/>
                    </a:lnTo>
                    <a:lnTo>
                      <a:pt x="1794" y="1026"/>
                    </a:lnTo>
                    <a:lnTo>
                      <a:pt x="1802" y="1017"/>
                    </a:lnTo>
                    <a:lnTo>
                      <a:pt x="1809" y="1006"/>
                    </a:lnTo>
                    <a:lnTo>
                      <a:pt x="1812" y="998"/>
                    </a:lnTo>
                    <a:lnTo>
                      <a:pt x="1813" y="988"/>
                    </a:lnTo>
                    <a:lnTo>
                      <a:pt x="1814" y="978"/>
                    </a:lnTo>
                    <a:lnTo>
                      <a:pt x="1814" y="966"/>
                    </a:lnTo>
                    <a:lnTo>
                      <a:pt x="1813" y="944"/>
                    </a:lnTo>
                    <a:lnTo>
                      <a:pt x="1812" y="923"/>
                    </a:lnTo>
                    <a:lnTo>
                      <a:pt x="1810" y="912"/>
                    </a:lnTo>
                    <a:lnTo>
                      <a:pt x="1808" y="902"/>
                    </a:lnTo>
                    <a:lnTo>
                      <a:pt x="1804" y="890"/>
                    </a:lnTo>
                    <a:lnTo>
                      <a:pt x="1801" y="880"/>
                    </a:lnTo>
                    <a:lnTo>
                      <a:pt x="1792" y="859"/>
                    </a:lnTo>
                    <a:lnTo>
                      <a:pt x="1780" y="840"/>
                    </a:lnTo>
                    <a:lnTo>
                      <a:pt x="1770" y="820"/>
                    </a:lnTo>
                    <a:lnTo>
                      <a:pt x="1760" y="800"/>
                    </a:lnTo>
                    <a:lnTo>
                      <a:pt x="1755" y="790"/>
                    </a:lnTo>
                    <a:lnTo>
                      <a:pt x="1752" y="780"/>
                    </a:lnTo>
                    <a:lnTo>
                      <a:pt x="1748" y="768"/>
                    </a:lnTo>
                    <a:lnTo>
                      <a:pt x="1746" y="757"/>
                    </a:lnTo>
                    <a:lnTo>
                      <a:pt x="1745" y="749"/>
                    </a:lnTo>
                    <a:lnTo>
                      <a:pt x="1745" y="739"/>
                    </a:lnTo>
                    <a:lnTo>
                      <a:pt x="1744" y="733"/>
                    </a:lnTo>
                    <a:lnTo>
                      <a:pt x="1744" y="728"/>
                    </a:lnTo>
                    <a:lnTo>
                      <a:pt x="1743" y="725"/>
                    </a:lnTo>
                    <a:lnTo>
                      <a:pt x="1740" y="720"/>
                    </a:lnTo>
                    <a:lnTo>
                      <a:pt x="1737" y="717"/>
                    </a:lnTo>
                    <a:lnTo>
                      <a:pt x="1734" y="714"/>
                    </a:lnTo>
                    <a:lnTo>
                      <a:pt x="1730" y="712"/>
                    </a:lnTo>
                    <a:lnTo>
                      <a:pt x="1727" y="712"/>
                    </a:lnTo>
                    <a:lnTo>
                      <a:pt x="1723" y="712"/>
                    </a:lnTo>
                    <a:lnTo>
                      <a:pt x="1720" y="711"/>
                    </a:lnTo>
                    <a:lnTo>
                      <a:pt x="1715" y="710"/>
                    </a:lnTo>
                    <a:lnTo>
                      <a:pt x="1711" y="707"/>
                    </a:lnTo>
                    <a:lnTo>
                      <a:pt x="1705" y="701"/>
                    </a:lnTo>
                    <a:lnTo>
                      <a:pt x="1701" y="695"/>
                    </a:lnTo>
                    <a:lnTo>
                      <a:pt x="1698" y="689"/>
                    </a:lnTo>
                    <a:lnTo>
                      <a:pt x="1697" y="681"/>
                    </a:lnTo>
                    <a:lnTo>
                      <a:pt x="1697" y="666"/>
                    </a:lnTo>
                    <a:lnTo>
                      <a:pt x="1698" y="650"/>
                    </a:lnTo>
                    <a:lnTo>
                      <a:pt x="1699" y="640"/>
                    </a:lnTo>
                    <a:lnTo>
                      <a:pt x="1699" y="629"/>
                    </a:lnTo>
                    <a:lnTo>
                      <a:pt x="1699" y="624"/>
                    </a:lnTo>
                    <a:lnTo>
                      <a:pt x="1699" y="619"/>
                    </a:lnTo>
                    <a:lnTo>
                      <a:pt x="1698" y="615"/>
                    </a:lnTo>
                    <a:lnTo>
                      <a:pt x="1695" y="610"/>
                    </a:lnTo>
                    <a:lnTo>
                      <a:pt x="1690" y="604"/>
                    </a:lnTo>
                    <a:lnTo>
                      <a:pt x="1685" y="601"/>
                    </a:lnTo>
                    <a:lnTo>
                      <a:pt x="1678" y="597"/>
                    </a:lnTo>
                    <a:lnTo>
                      <a:pt x="1671" y="595"/>
                    </a:lnTo>
                    <a:lnTo>
                      <a:pt x="1664" y="592"/>
                    </a:lnTo>
                    <a:lnTo>
                      <a:pt x="1658" y="587"/>
                    </a:lnTo>
                    <a:lnTo>
                      <a:pt x="1656" y="585"/>
                    </a:lnTo>
                    <a:lnTo>
                      <a:pt x="1654" y="583"/>
                    </a:lnTo>
                    <a:lnTo>
                      <a:pt x="1652" y="579"/>
                    </a:lnTo>
                    <a:lnTo>
                      <a:pt x="1650" y="575"/>
                    </a:lnTo>
                    <a:lnTo>
                      <a:pt x="1649" y="569"/>
                    </a:lnTo>
                    <a:lnTo>
                      <a:pt x="1650" y="563"/>
                    </a:lnTo>
                    <a:lnTo>
                      <a:pt x="1653" y="559"/>
                    </a:lnTo>
                    <a:lnTo>
                      <a:pt x="1657" y="554"/>
                    </a:lnTo>
                    <a:lnTo>
                      <a:pt x="1665" y="546"/>
                    </a:lnTo>
                    <a:lnTo>
                      <a:pt x="1672" y="537"/>
                    </a:lnTo>
                    <a:lnTo>
                      <a:pt x="1674" y="531"/>
                    </a:lnTo>
                    <a:lnTo>
                      <a:pt x="1677" y="525"/>
                    </a:lnTo>
                    <a:lnTo>
                      <a:pt x="1677" y="518"/>
                    </a:lnTo>
                    <a:lnTo>
                      <a:pt x="1677" y="511"/>
                    </a:lnTo>
                    <a:lnTo>
                      <a:pt x="1668" y="511"/>
                    </a:lnTo>
                    <a:lnTo>
                      <a:pt x="1658" y="511"/>
                    </a:lnTo>
                    <a:lnTo>
                      <a:pt x="1648" y="512"/>
                    </a:lnTo>
                    <a:lnTo>
                      <a:pt x="1639" y="512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4" name="Freeform 253">
                <a:extLst>
                  <a:ext uri="{FF2B5EF4-FFF2-40B4-BE49-F238E27FC236}">
                    <a16:creationId xmlns="" xmlns:a16="http://schemas.microsoft.com/office/drawing/2014/main" id="{14B10CAE-A853-4347-8BE4-A30E5F2C3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973" y="2505098"/>
                <a:ext cx="1131405" cy="841026"/>
              </a:xfrm>
              <a:custGeom>
                <a:avLst/>
                <a:gdLst>
                  <a:gd name="T0" fmla="*/ 3429 w 3625"/>
                  <a:gd name="T1" fmla="*/ 331 h 3038"/>
                  <a:gd name="T2" fmla="*/ 3308 w 3625"/>
                  <a:gd name="T3" fmla="*/ 354 h 3038"/>
                  <a:gd name="T4" fmla="*/ 3148 w 3625"/>
                  <a:gd name="T5" fmla="*/ 186 h 3038"/>
                  <a:gd name="T6" fmla="*/ 3007 w 3625"/>
                  <a:gd name="T7" fmla="*/ 128 h 3038"/>
                  <a:gd name="T8" fmla="*/ 2803 w 3625"/>
                  <a:gd name="T9" fmla="*/ 30 h 3038"/>
                  <a:gd name="T10" fmla="*/ 2723 w 3625"/>
                  <a:gd name="T11" fmla="*/ 160 h 3038"/>
                  <a:gd name="T12" fmla="*/ 2668 w 3625"/>
                  <a:gd name="T13" fmla="*/ 336 h 3038"/>
                  <a:gd name="T14" fmla="*/ 2521 w 3625"/>
                  <a:gd name="T15" fmla="*/ 266 h 3038"/>
                  <a:gd name="T16" fmla="*/ 2246 w 3625"/>
                  <a:gd name="T17" fmla="*/ 309 h 3038"/>
                  <a:gd name="T18" fmla="*/ 2192 w 3625"/>
                  <a:gd name="T19" fmla="*/ 104 h 3038"/>
                  <a:gd name="T20" fmla="*/ 1869 w 3625"/>
                  <a:gd name="T21" fmla="*/ 99 h 3038"/>
                  <a:gd name="T22" fmla="*/ 1621 w 3625"/>
                  <a:gd name="T23" fmla="*/ 63 h 3038"/>
                  <a:gd name="T24" fmla="*/ 1513 w 3625"/>
                  <a:gd name="T25" fmla="*/ 139 h 3038"/>
                  <a:gd name="T26" fmla="*/ 1273 w 3625"/>
                  <a:gd name="T27" fmla="*/ 341 h 3038"/>
                  <a:gd name="T28" fmla="*/ 1234 w 3625"/>
                  <a:gd name="T29" fmla="*/ 536 h 3038"/>
                  <a:gd name="T30" fmla="*/ 1175 w 3625"/>
                  <a:gd name="T31" fmla="*/ 725 h 3038"/>
                  <a:gd name="T32" fmla="*/ 1090 w 3625"/>
                  <a:gd name="T33" fmla="*/ 826 h 3038"/>
                  <a:gd name="T34" fmla="*/ 902 w 3625"/>
                  <a:gd name="T35" fmla="*/ 899 h 3038"/>
                  <a:gd name="T36" fmla="*/ 638 w 3625"/>
                  <a:gd name="T37" fmla="*/ 1111 h 3038"/>
                  <a:gd name="T38" fmla="*/ 586 w 3625"/>
                  <a:gd name="T39" fmla="*/ 1331 h 3038"/>
                  <a:gd name="T40" fmla="*/ 616 w 3625"/>
                  <a:gd name="T41" fmla="*/ 1619 h 3038"/>
                  <a:gd name="T42" fmla="*/ 779 w 3625"/>
                  <a:gd name="T43" fmla="*/ 1752 h 3038"/>
                  <a:gd name="T44" fmla="*/ 606 w 3625"/>
                  <a:gd name="T45" fmla="*/ 1722 h 3038"/>
                  <a:gd name="T46" fmla="*/ 380 w 3625"/>
                  <a:gd name="T47" fmla="*/ 1612 h 3038"/>
                  <a:gd name="T48" fmla="*/ 326 w 3625"/>
                  <a:gd name="T49" fmla="*/ 1737 h 3038"/>
                  <a:gd name="T50" fmla="*/ 391 w 3625"/>
                  <a:gd name="T51" fmla="*/ 1925 h 3038"/>
                  <a:gd name="T52" fmla="*/ 484 w 3625"/>
                  <a:gd name="T53" fmla="*/ 2166 h 3038"/>
                  <a:gd name="T54" fmla="*/ 419 w 3625"/>
                  <a:gd name="T55" fmla="*/ 2443 h 3038"/>
                  <a:gd name="T56" fmla="*/ 298 w 3625"/>
                  <a:gd name="T57" fmla="*/ 2574 h 3038"/>
                  <a:gd name="T58" fmla="*/ 130 w 3625"/>
                  <a:gd name="T59" fmla="*/ 2738 h 3038"/>
                  <a:gd name="T60" fmla="*/ 58 w 3625"/>
                  <a:gd name="T61" fmla="*/ 3028 h 3038"/>
                  <a:gd name="T62" fmla="*/ 306 w 3625"/>
                  <a:gd name="T63" fmla="*/ 2949 h 3038"/>
                  <a:gd name="T64" fmla="*/ 522 w 3625"/>
                  <a:gd name="T65" fmla="*/ 2922 h 3038"/>
                  <a:gd name="T66" fmla="*/ 613 w 3625"/>
                  <a:gd name="T67" fmla="*/ 2841 h 3038"/>
                  <a:gd name="T68" fmla="*/ 615 w 3625"/>
                  <a:gd name="T69" fmla="*/ 2726 h 3038"/>
                  <a:gd name="T70" fmla="*/ 738 w 3625"/>
                  <a:gd name="T71" fmla="*/ 2651 h 3038"/>
                  <a:gd name="T72" fmla="*/ 788 w 3625"/>
                  <a:gd name="T73" fmla="*/ 2746 h 3038"/>
                  <a:gd name="T74" fmla="*/ 952 w 3625"/>
                  <a:gd name="T75" fmla="*/ 2702 h 3038"/>
                  <a:gd name="T76" fmla="*/ 1030 w 3625"/>
                  <a:gd name="T77" fmla="*/ 2611 h 3038"/>
                  <a:gd name="T78" fmla="*/ 997 w 3625"/>
                  <a:gd name="T79" fmla="*/ 2523 h 3038"/>
                  <a:gd name="T80" fmla="*/ 1081 w 3625"/>
                  <a:gd name="T81" fmla="*/ 2430 h 3038"/>
                  <a:gd name="T82" fmla="*/ 1177 w 3625"/>
                  <a:gd name="T83" fmla="*/ 2318 h 3038"/>
                  <a:gd name="T84" fmla="*/ 1283 w 3625"/>
                  <a:gd name="T85" fmla="*/ 2245 h 3038"/>
                  <a:gd name="T86" fmla="*/ 1390 w 3625"/>
                  <a:gd name="T87" fmla="*/ 2257 h 3038"/>
                  <a:gd name="T88" fmla="*/ 1505 w 3625"/>
                  <a:gd name="T89" fmla="*/ 2376 h 3038"/>
                  <a:gd name="T90" fmla="*/ 1777 w 3625"/>
                  <a:gd name="T91" fmla="*/ 2392 h 3038"/>
                  <a:gd name="T92" fmla="*/ 1859 w 3625"/>
                  <a:gd name="T93" fmla="*/ 2277 h 3038"/>
                  <a:gd name="T94" fmla="*/ 1949 w 3625"/>
                  <a:gd name="T95" fmla="*/ 2191 h 3038"/>
                  <a:gd name="T96" fmla="*/ 2119 w 3625"/>
                  <a:gd name="T97" fmla="*/ 2119 h 3038"/>
                  <a:gd name="T98" fmla="*/ 2330 w 3625"/>
                  <a:gd name="T99" fmla="*/ 1883 h 3038"/>
                  <a:gd name="T100" fmla="*/ 2302 w 3625"/>
                  <a:gd name="T101" fmla="*/ 1834 h 3038"/>
                  <a:gd name="T102" fmla="*/ 2291 w 3625"/>
                  <a:gd name="T103" fmla="*/ 1760 h 3038"/>
                  <a:gd name="T104" fmla="*/ 2503 w 3625"/>
                  <a:gd name="T105" fmla="*/ 1712 h 3038"/>
                  <a:gd name="T106" fmla="*/ 2446 w 3625"/>
                  <a:gd name="T107" fmla="*/ 1800 h 3038"/>
                  <a:gd name="T108" fmla="*/ 2970 w 3625"/>
                  <a:gd name="T109" fmla="*/ 1587 h 3038"/>
                  <a:gd name="T110" fmla="*/ 3185 w 3625"/>
                  <a:gd name="T111" fmla="*/ 1389 h 3038"/>
                  <a:gd name="T112" fmla="*/ 3280 w 3625"/>
                  <a:gd name="T113" fmla="*/ 1195 h 3038"/>
                  <a:gd name="T114" fmla="*/ 3296 w 3625"/>
                  <a:gd name="T115" fmla="*/ 1110 h 3038"/>
                  <a:gd name="T116" fmla="*/ 3337 w 3625"/>
                  <a:gd name="T117" fmla="*/ 1044 h 3038"/>
                  <a:gd name="T118" fmla="*/ 3281 w 3625"/>
                  <a:gd name="T119" fmla="*/ 722 h 3038"/>
                  <a:gd name="T120" fmla="*/ 3602 w 3625"/>
                  <a:gd name="T121" fmla="*/ 579 h 3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25" h="3038">
                    <a:moveTo>
                      <a:pt x="3555" y="453"/>
                    </a:moveTo>
                    <a:lnTo>
                      <a:pt x="3549" y="448"/>
                    </a:lnTo>
                    <a:lnTo>
                      <a:pt x="3543" y="445"/>
                    </a:lnTo>
                    <a:lnTo>
                      <a:pt x="3536" y="443"/>
                    </a:lnTo>
                    <a:lnTo>
                      <a:pt x="3529" y="440"/>
                    </a:lnTo>
                    <a:lnTo>
                      <a:pt x="3517" y="436"/>
                    </a:lnTo>
                    <a:lnTo>
                      <a:pt x="3503" y="431"/>
                    </a:lnTo>
                    <a:lnTo>
                      <a:pt x="3496" y="429"/>
                    </a:lnTo>
                    <a:lnTo>
                      <a:pt x="3491" y="427"/>
                    </a:lnTo>
                    <a:lnTo>
                      <a:pt x="3485" y="423"/>
                    </a:lnTo>
                    <a:lnTo>
                      <a:pt x="3479" y="420"/>
                    </a:lnTo>
                    <a:lnTo>
                      <a:pt x="3475" y="415"/>
                    </a:lnTo>
                    <a:lnTo>
                      <a:pt x="3471" y="410"/>
                    </a:lnTo>
                    <a:lnTo>
                      <a:pt x="3468" y="403"/>
                    </a:lnTo>
                    <a:lnTo>
                      <a:pt x="3465" y="395"/>
                    </a:lnTo>
                    <a:lnTo>
                      <a:pt x="3463" y="385"/>
                    </a:lnTo>
                    <a:lnTo>
                      <a:pt x="3460" y="373"/>
                    </a:lnTo>
                    <a:lnTo>
                      <a:pt x="3456" y="362"/>
                    </a:lnTo>
                    <a:lnTo>
                      <a:pt x="3453" y="352"/>
                    </a:lnTo>
                    <a:lnTo>
                      <a:pt x="3450" y="347"/>
                    </a:lnTo>
                    <a:lnTo>
                      <a:pt x="3447" y="342"/>
                    </a:lnTo>
                    <a:lnTo>
                      <a:pt x="3443" y="339"/>
                    </a:lnTo>
                    <a:lnTo>
                      <a:pt x="3439" y="336"/>
                    </a:lnTo>
                    <a:lnTo>
                      <a:pt x="3435" y="333"/>
                    </a:lnTo>
                    <a:lnTo>
                      <a:pt x="3429" y="331"/>
                    </a:lnTo>
                    <a:lnTo>
                      <a:pt x="3422" y="330"/>
                    </a:lnTo>
                    <a:lnTo>
                      <a:pt x="3415" y="331"/>
                    </a:lnTo>
                    <a:lnTo>
                      <a:pt x="3411" y="344"/>
                    </a:lnTo>
                    <a:lnTo>
                      <a:pt x="3406" y="354"/>
                    </a:lnTo>
                    <a:lnTo>
                      <a:pt x="3403" y="361"/>
                    </a:lnTo>
                    <a:lnTo>
                      <a:pt x="3398" y="366"/>
                    </a:lnTo>
                    <a:lnTo>
                      <a:pt x="3394" y="370"/>
                    </a:lnTo>
                    <a:lnTo>
                      <a:pt x="3387" y="372"/>
                    </a:lnTo>
                    <a:lnTo>
                      <a:pt x="3378" y="374"/>
                    </a:lnTo>
                    <a:lnTo>
                      <a:pt x="3366" y="378"/>
                    </a:lnTo>
                    <a:lnTo>
                      <a:pt x="3366" y="385"/>
                    </a:lnTo>
                    <a:lnTo>
                      <a:pt x="3365" y="390"/>
                    </a:lnTo>
                    <a:lnTo>
                      <a:pt x="3363" y="394"/>
                    </a:lnTo>
                    <a:lnTo>
                      <a:pt x="3361" y="397"/>
                    </a:lnTo>
                    <a:lnTo>
                      <a:pt x="3357" y="398"/>
                    </a:lnTo>
                    <a:lnTo>
                      <a:pt x="3354" y="399"/>
                    </a:lnTo>
                    <a:lnTo>
                      <a:pt x="3350" y="399"/>
                    </a:lnTo>
                    <a:lnTo>
                      <a:pt x="3346" y="398"/>
                    </a:lnTo>
                    <a:lnTo>
                      <a:pt x="3338" y="395"/>
                    </a:lnTo>
                    <a:lnTo>
                      <a:pt x="3330" y="388"/>
                    </a:lnTo>
                    <a:lnTo>
                      <a:pt x="3322" y="382"/>
                    </a:lnTo>
                    <a:lnTo>
                      <a:pt x="3316" y="374"/>
                    </a:lnTo>
                    <a:lnTo>
                      <a:pt x="3313" y="368"/>
                    </a:lnTo>
                    <a:lnTo>
                      <a:pt x="3311" y="361"/>
                    </a:lnTo>
                    <a:lnTo>
                      <a:pt x="3308" y="354"/>
                    </a:lnTo>
                    <a:lnTo>
                      <a:pt x="3308" y="347"/>
                    </a:lnTo>
                    <a:lnTo>
                      <a:pt x="3308" y="333"/>
                    </a:lnTo>
                    <a:lnTo>
                      <a:pt x="3311" y="319"/>
                    </a:lnTo>
                    <a:lnTo>
                      <a:pt x="3311" y="304"/>
                    </a:lnTo>
                    <a:lnTo>
                      <a:pt x="3311" y="290"/>
                    </a:lnTo>
                    <a:lnTo>
                      <a:pt x="3308" y="283"/>
                    </a:lnTo>
                    <a:lnTo>
                      <a:pt x="3305" y="276"/>
                    </a:lnTo>
                    <a:lnTo>
                      <a:pt x="3301" y="271"/>
                    </a:lnTo>
                    <a:lnTo>
                      <a:pt x="3296" y="264"/>
                    </a:lnTo>
                    <a:lnTo>
                      <a:pt x="3287" y="257"/>
                    </a:lnTo>
                    <a:lnTo>
                      <a:pt x="3278" y="253"/>
                    </a:lnTo>
                    <a:lnTo>
                      <a:pt x="3270" y="248"/>
                    </a:lnTo>
                    <a:lnTo>
                      <a:pt x="3259" y="246"/>
                    </a:lnTo>
                    <a:lnTo>
                      <a:pt x="3241" y="243"/>
                    </a:lnTo>
                    <a:lnTo>
                      <a:pt x="3223" y="241"/>
                    </a:lnTo>
                    <a:lnTo>
                      <a:pt x="3215" y="240"/>
                    </a:lnTo>
                    <a:lnTo>
                      <a:pt x="3206" y="238"/>
                    </a:lnTo>
                    <a:lnTo>
                      <a:pt x="3198" y="234"/>
                    </a:lnTo>
                    <a:lnTo>
                      <a:pt x="3191" y="230"/>
                    </a:lnTo>
                    <a:lnTo>
                      <a:pt x="3184" y="223"/>
                    </a:lnTo>
                    <a:lnTo>
                      <a:pt x="3178" y="215"/>
                    </a:lnTo>
                    <a:lnTo>
                      <a:pt x="3174" y="205"/>
                    </a:lnTo>
                    <a:lnTo>
                      <a:pt x="3169" y="192"/>
                    </a:lnTo>
                    <a:lnTo>
                      <a:pt x="3159" y="190"/>
                    </a:lnTo>
                    <a:lnTo>
                      <a:pt x="3148" y="186"/>
                    </a:lnTo>
                    <a:lnTo>
                      <a:pt x="3138" y="185"/>
                    </a:lnTo>
                    <a:lnTo>
                      <a:pt x="3126" y="185"/>
                    </a:lnTo>
                    <a:lnTo>
                      <a:pt x="3126" y="179"/>
                    </a:lnTo>
                    <a:lnTo>
                      <a:pt x="3126" y="173"/>
                    </a:lnTo>
                    <a:lnTo>
                      <a:pt x="3126" y="167"/>
                    </a:lnTo>
                    <a:lnTo>
                      <a:pt x="3124" y="161"/>
                    </a:lnTo>
                    <a:lnTo>
                      <a:pt x="3119" y="150"/>
                    </a:lnTo>
                    <a:lnTo>
                      <a:pt x="3114" y="139"/>
                    </a:lnTo>
                    <a:lnTo>
                      <a:pt x="3104" y="130"/>
                    </a:lnTo>
                    <a:lnTo>
                      <a:pt x="3095" y="120"/>
                    </a:lnTo>
                    <a:lnTo>
                      <a:pt x="3085" y="112"/>
                    </a:lnTo>
                    <a:lnTo>
                      <a:pt x="3074" y="107"/>
                    </a:lnTo>
                    <a:lnTo>
                      <a:pt x="3062" y="102"/>
                    </a:lnTo>
                    <a:lnTo>
                      <a:pt x="3051" y="100"/>
                    </a:lnTo>
                    <a:lnTo>
                      <a:pt x="3045" y="100"/>
                    </a:lnTo>
                    <a:lnTo>
                      <a:pt x="3041" y="100"/>
                    </a:lnTo>
                    <a:lnTo>
                      <a:pt x="3035" y="100"/>
                    </a:lnTo>
                    <a:lnTo>
                      <a:pt x="3030" y="101"/>
                    </a:lnTo>
                    <a:lnTo>
                      <a:pt x="3026" y="103"/>
                    </a:lnTo>
                    <a:lnTo>
                      <a:pt x="3021" y="106"/>
                    </a:lnTo>
                    <a:lnTo>
                      <a:pt x="3018" y="109"/>
                    </a:lnTo>
                    <a:lnTo>
                      <a:pt x="3015" y="112"/>
                    </a:lnTo>
                    <a:lnTo>
                      <a:pt x="3011" y="117"/>
                    </a:lnTo>
                    <a:lnTo>
                      <a:pt x="3009" y="123"/>
                    </a:lnTo>
                    <a:lnTo>
                      <a:pt x="3007" y="128"/>
                    </a:lnTo>
                    <a:lnTo>
                      <a:pt x="3005" y="135"/>
                    </a:lnTo>
                    <a:lnTo>
                      <a:pt x="2999" y="138"/>
                    </a:lnTo>
                    <a:lnTo>
                      <a:pt x="2992" y="140"/>
                    </a:lnTo>
                    <a:lnTo>
                      <a:pt x="2985" y="141"/>
                    </a:lnTo>
                    <a:lnTo>
                      <a:pt x="2978" y="141"/>
                    </a:lnTo>
                    <a:lnTo>
                      <a:pt x="2978" y="136"/>
                    </a:lnTo>
                    <a:lnTo>
                      <a:pt x="2978" y="131"/>
                    </a:lnTo>
                    <a:lnTo>
                      <a:pt x="2976" y="125"/>
                    </a:lnTo>
                    <a:lnTo>
                      <a:pt x="2974" y="118"/>
                    </a:lnTo>
                    <a:lnTo>
                      <a:pt x="2966" y="106"/>
                    </a:lnTo>
                    <a:lnTo>
                      <a:pt x="2956" y="93"/>
                    </a:lnTo>
                    <a:lnTo>
                      <a:pt x="2936" y="68"/>
                    </a:lnTo>
                    <a:lnTo>
                      <a:pt x="2919" y="51"/>
                    </a:lnTo>
                    <a:lnTo>
                      <a:pt x="2914" y="46"/>
                    </a:lnTo>
                    <a:lnTo>
                      <a:pt x="2910" y="42"/>
                    </a:lnTo>
                    <a:lnTo>
                      <a:pt x="2904" y="38"/>
                    </a:lnTo>
                    <a:lnTo>
                      <a:pt x="2898" y="36"/>
                    </a:lnTo>
                    <a:lnTo>
                      <a:pt x="2887" y="32"/>
                    </a:lnTo>
                    <a:lnTo>
                      <a:pt x="2874" y="29"/>
                    </a:lnTo>
                    <a:lnTo>
                      <a:pt x="2862" y="28"/>
                    </a:lnTo>
                    <a:lnTo>
                      <a:pt x="2848" y="28"/>
                    </a:lnTo>
                    <a:lnTo>
                      <a:pt x="2836" y="28"/>
                    </a:lnTo>
                    <a:lnTo>
                      <a:pt x="2822" y="29"/>
                    </a:lnTo>
                    <a:lnTo>
                      <a:pt x="2813" y="29"/>
                    </a:lnTo>
                    <a:lnTo>
                      <a:pt x="2803" y="30"/>
                    </a:lnTo>
                    <a:lnTo>
                      <a:pt x="2794" y="30"/>
                    </a:lnTo>
                    <a:lnTo>
                      <a:pt x="2786" y="30"/>
                    </a:lnTo>
                    <a:lnTo>
                      <a:pt x="2785" y="21"/>
                    </a:lnTo>
                    <a:lnTo>
                      <a:pt x="2782" y="15"/>
                    </a:lnTo>
                    <a:lnTo>
                      <a:pt x="2779" y="9"/>
                    </a:lnTo>
                    <a:lnTo>
                      <a:pt x="2775" y="5"/>
                    </a:lnTo>
                    <a:lnTo>
                      <a:pt x="2770" y="2"/>
                    </a:lnTo>
                    <a:lnTo>
                      <a:pt x="2764" y="1"/>
                    </a:lnTo>
                    <a:lnTo>
                      <a:pt x="2757" y="0"/>
                    </a:lnTo>
                    <a:lnTo>
                      <a:pt x="2749" y="0"/>
                    </a:lnTo>
                    <a:lnTo>
                      <a:pt x="2717" y="5"/>
                    </a:lnTo>
                    <a:lnTo>
                      <a:pt x="2688" y="10"/>
                    </a:lnTo>
                    <a:lnTo>
                      <a:pt x="2706" y="43"/>
                    </a:lnTo>
                    <a:lnTo>
                      <a:pt x="2729" y="89"/>
                    </a:lnTo>
                    <a:lnTo>
                      <a:pt x="2733" y="101"/>
                    </a:lnTo>
                    <a:lnTo>
                      <a:pt x="2736" y="112"/>
                    </a:lnTo>
                    <a:lnTo>
                      <a:pt x="2738" y="124"/>
                    </a:lnTo>
                    <a:lnTo>
                      <a:pt x="2739" y="134"/>
                    </a:lnTo>
                    <a:lnTo>
                      <a:pt x="2738" y="139"/>
                    </a:lnTo>
                    <a:lnTo>
                      <a:pt x="2737" y="143"/>
                    </a:lnTo>
                    <a:lnTo>
                      <a:pt x="2736" y="147"/>
                    </a:lnTo>
                    <a:lnTo>
                      <a:pt x="2733" y="151"/>
                    </a:lnTo>
                    <a:lnTo>
                      <a:pt x="2731" y="155"/>
                    </a:lnTo>
                    <a:lnTo>
                      <a:pt x="2728" y="157"/>
                    </a:lnTo>
                    <a:lnTo>
                      <a:pt x="2723" y="160"/>
                    </a:lnTo>
                    <a:lnTo>
                      <a:pt x="2718" y="163"/>
                    </a:lnTo>
                    <a:lnTo>
                      <a:pt x="2718" y="168"/>
                    </a:lnTo>
                    <a:lnTo>
                      <a:pt x="2718" y="175"/>
                    </a:lnTo>
                    <a:lnTo>
                      <a:pt x="2720" y="181"/>
                    </a:lnTo>
                    <a:lnTo>
                      <a:pt x="2722" y="186"/>
                    </a:lnTo>
                    <a:lnTo>
                      <a:pt x="2725" y="197"/>
                    </a:lnTo>
                    <a:lnTo>
                      <a:pt x="2731" y="208"/>
                    </a:lnTo>
                    <a:lnTo>
                      <a:pt x="2736" y="218"/>
                    </a:lnTo>
                    <a:lnTo>
                      <a:pt x="2739" y="230"/>
                    </a:lnTo>
                    <a:lnTo>
                      <a:pt x="2740" y="235"/>
                    </a:lnTo>
                    <a:lnTo>
                      <a:pt x="2741" y="242"/>
                    </a:lnTo>
                    <a:lnTo>
                      <a:pt x="2741" y="249"/>
                    </a:lnTo>
                    <a:lnTo>
                      <a:pt x="2740" y="256"/>
                    </a:lnTo>
                    <a:lnTo>
                      <a:pt x="2731" y="256"/>
                    </a:lnTo>
                    <a:lnTo>
                      <a:pt x="2723" y="258"/>
                    </a:lnTo>
                    <a:lnTo>
                      <a:pt x="2717" y="261"/>
                    </a:lnTo>
                    <a:lnTo>
                      <a:pt x="2713" y="264"/>
                    </a:lnTo>
                    <a:lnTo>
                      <a:pt x="2708" y="267"/>
                    </a:lnTo>
                    <a:lnTo>
                      <a:pt x="2705" y="273"/>
                    </a:lnTo>
                    <a:lnTo>
                      <a:pt x="2703" y="278"/>
                    </a:lnTo>
                    <a:lnTo>
                      <a:pt x="2700" y="284"/>
                    </a:lnTo>
                    <a:lnTo>
                      <a:pt x="2697" y="311"/>
                    </a:lnTo>
                    <a:lnTo>
                      <a:pt x="2690" y="336"/>
                    </a:lnTo>
                    <a:lnTo>
                      <a:pt x="2679" y="336"/>
                    </a:lnTo>
                    <a:lnTo>
                      <a:pt x="2668" y="336"/>
                    </a:lnTo>
                    <a:lnTo>
                      <a:pt x="2658" y="336"/>
                    </a:lnTo>
                    <a:lnTo>
                      <a:pt x="2649" y="333"/>
                    </a:lnTo>
                    <a:lnTo>
                      <a:pt x="2632" y="329"/>
                    </a:lnTo>
                    <a:lnTo>
                      <a:pt x="2613" y="324"/>
                    </a:lnTo>
                    <a:lnTo>
                      <a:pt x="2618" y="317"/>
                    </a:lnTo>
                    <a:lnTo>
                      <a:pt x="2625" y="308"/>
                    </a:lnTo>
                    <a:lnTo>
                      <a:pt x="2630" y="300"/>
                    </a:lnTo>
                    <a:lnTo>
                      <a:pt x="2632" y="291"/>
                    </a:lnTo>
                    <a:lnTo>
                      <a:pt x="2633" y="288"/>
                    </a:lnTo>
                    <a:lnTo>
                      <a:pt x="2633" y="283"/>
                    </a:lnTo>
                    <a:lnTo>
                      <a:pt x="2632" y="280"/>
                    </a:lnTo>
                    <a:lnTo>
                      <a:pt x="2630" y="276"/>
                    </a:lnTo>
                    <a:lnTo>
                      <a:pt x="2627" y="273"/>
                    </a:lnTo>
                    <a:lnTo>
                      <a:pt x="2623" y="270"/>
                    </a:lnTo>
                    <a:lnTo>
                      <a:pt x="2618" y="267"/>
                    </a:lnTo>
                    <a:lnTo>
                      <a:pt x="2613" y="264"/>
                    </a:lnTo>
                    <a:lnTo>
                      <a:pt x="2605" y="271"/>
                    </a:lnTo>
                    <a:lnTo>
                      <a:pt x="2598" y="276"/>
                    </a:lnTo>
                    <a:lnTo>
                      <a:pt x="2590" y="280"/>
                    </a:lnTo>
                    <a:lnTo>
                      <a:pt x="2583" y="282"/>
                    </a:lnTo>
                    <a:lnTo>
                      <a:pt x="2575" y="283"/>
                    </a:lnTo>
                    <a:lnTo>
                      <a:pt x="2567" y="282"/>
                    </a:lnTo>
                    <a:lnTo>
                      <a:pt x="2560" y="281"/>
                    </a:lnTo>
                    <a:lnTo>
                      <a:pt x="2552" y="280"/>
                    </a:lnTo>
                    <a:lnTo>
                      <a:pt x="2521" y="266"/>
                    </a:lnTo>
                    <a:lnTo>
                      <a:pt x="2493" y="253"/>
                    </a:lnTo>
                    <a:lnTo>
                      <a:pt x="2478" y="247"/>
                    </a:lnTo>
                    <a:lnTo>
                      <a:pt x="2462" y="242"/>
                    </a:lnTo>
                    <a:lnTo>
                      <a:pt x="2445" y="238"/>
                    </a:lnTo>
                    <a:lnTo>
                      <a:pt x="2428" y="234"/>
                    </a:lnTo>
                    <a:lnTo>
                      <a:pt x="2411" y="233"/>
                    </a:lnTo>
                    <a:lnTo>
                      <a:pt x="2395" y="234"/>
                    </a:lnTo>
                    <a:lnTo>
                      <a:pt x="2387" y="235"/>
                    </a:lnTo>
                    <a:lnTo>
                      <a:pt x="2379" y="238"/>
                    </a:lnTo>
                    <a:lnTo>
                      <a:pt x="2371" y="240"/>
                    </a:lnTo>
                    <a:lnTo>
                      <a:pt x="2363" y="243"/>
                    </a:lnTo>
                    <a:lnTo>
                      <a:pt x="2353" y="251"/>
                    </a:lnTo>
                    <a:lnTo>
                      <a:pt x="2343" y="261"/>
                    </a:lnTo>
                    <a:lnTo>
                      <a:pt x="2334" y="271"/>
                    </a:lnTo>
                    <a:lnTo>
                      <a:pt x="2326" y="281"/>
                    </a:lnTo>
                    <a:lnTo>
                      <a:pt x="2316" y="291"/>
                    </a:lnTo>
                    <a:lnTo>
                      <a:pt x="2306" y="300"/>
                    </a:lnTo>
                    <a:lnTo>
                      <a:pt x="2301" y="304"/>
                    </a:lnTo>
                    <a:lnTo>
                      <a:pt x="2295" y="307"/>
                    </a:lnTo>
                    <a:lnTo>
                      <a:pt x="2289" y="309"/>
                    </a:lnTo>
                    <a:lnTo>
                      <a:pt x="2282" y="311"/>
                    </a:lnTo>
                    <a:lnTo>
                      <a:pt x="2273" y="312"/>
                    </a:lnTo>
                    <a:lnTo>
                      <a:pt x="2264" y="312"/>
                    </a:lnTo>
                    <a:lnTo>
                      <a:pt x="2255" y="312"/>
                    </a:lnTo>
                    <a:lnTo>
                      <a:pt x="2246" y="309"/>
                    </a:lnTo>
                    <a:lnTo>
                      <a:pt x="2229" y="305"/>
                    </a:lnTo>
                    <a:lnTo>
                      <a:pt x="2212" y="298"/>
                    </a:lnTo>
                    <a:lnTo>
                      <a:pt x="2195" y="291"/>
                    </a:lnTo>
                    <a:lnTo>
                      <a:pt x="2178" y="286"/>
                    </a:lnTo>
                    <a:lnTo>
                      <a:pt x="2168" y="282"/>
                    </a:lnTo>
                    <a:lnTo>
                      <a:pt x="2160" y="280"/>
                    </a:lnTo>
                    <a:lnTo>
                      <a:pt x="2151" y="279"/>
                    </a:lnTo>
                    <a:lnTo>
                      <a:pt x="2142" y="278"/>
                    </a:lnTo>
                    <a:lnTo>
                      <a:pt x="2147" y="271"/>
                    </a:lnTo>
                    <a:lnTo>
                      <a:pt x="2153" y="265"/>
                    </a:lnTo>
                    <a:lnTo>
                      <a:pt x="2158" y="261"/>
                    </a:lnTo>
                    <a:lnTo>
                      <a:pt x="2165" y="256"/>
                    </a:lnTo>
                    <a:lnTo>
                      <a:pt x="2171" y="251"/>
                    </a:lnTo>
                    <a:lnTo>
                      <a:pt x="2176" y="246"/>
                    </a:lnTo>
                    <a:lnTo>
                      <a:pt x="2179" y="242"/>
                    </a:lnTo>
                    <a:lnTo>
                      <a:pt x="2180" y="238"/>
                    </a:lnTo>
                    <a:lnTo>
                      <a:pt x="2181" y="234"/>
                    </a:lnTo>
                    <a:lnTo>
                      <a:pt x="2182" y="229"/>
                    </a:lnTo>
                    <a:lnTo>
                      <a:pt x="2187" y="227"/>
                    </a:lnTo>
                    <a:lnTo>
                      <a:pt x="2191" y="227"/>
                    </a:lnTo>
                    <a:lnTo>
                      <a:pt x="2192" y="204"/>
                    </a:lnTo>
                    <a:lnTo>
                      <a:pt x="2194" y="179"/>
                    </a:lnTo>
                    <a:lnTo>
                      <a:pt x="2194" y="153"/>
                    </a:lnTo>
                    <a:lnTo>
                      <a:pt x="2194" y="130"/>
                    </a:lnTo>
                    <a:lnTo>
                      <a:pt x="2192" y="104"/>
                    </a:lnTo>
                    <a:lnTo>
                      <a:pt x="2192" y="79"/>
                    </a:lnTo>
                    <a:lnTo>
                      <a:pt x="2191" y="56"/>
                    </a:lnTo>
                    <a:lnTo>
                      <a:pt x="2189" y="32"/>
                    </a:lnTo>
                    <a:lnTo>
                      <a:pt x="2183" y="30"/>
                    </a:lnTo>
                    <a:lnTo>
                      <a:pt x="2178" y="30"/>
                    </a:lnTo>
                    <a:lnTo>
                      <a:pt x="2172" y="30"/>
                    </a:lnTo>
                    <a:lnTo>
                      <a:pt x="2166" y="32"/>
                    </a:lnTo>
                    <a:lnTo>
                      <a:pt x="2156" y="35"/>
                    </a:lnTo>
                    <a:lnTo>
                      <a:pt x="2146" y="41"/>
                    </a:lnTo>
                    <a:lnTo>
                      <a:pt x="2125" y="53"/>
                    </a:lnTo>
                    <a:lnTo>
                      <a:pt x="2106" y="66"/>
                    </a:lnTo>
                    <a:lnTo>
                      <a:pt x="2083" y="74"/>
                    </a:lnTo>
                    <a:lnTo>
                      <a:pt x="2060" y="81"/>
                    </a:lnTo>
                    <a:lnTo>
                      <a:pt x="2036" y="85"/>
                    </a:lnTo>
                    <a:lnTo>
                      <a:pt x="2012" y="90"/>
                    </a:lnTo>
                    <a:lnTo>
                      <a:pt x="1997" y="92"/>
                    </a:lnTo>
                    <a:lnTo>
                      <a:pt x="1981" y="93"/>
                    </a:lnTo>
                    <a:lnTo>
                      <a:pt x="1965" y="93"/>
                    </a:lnTo>
                    <a:lnTo>
                      <a:pt x="1948" y="92"/>
                    </a:lnTo>
                    <a:lnTo>
                      <a:pt x="1933" y="91"/>
                    </a:lnTo>
                    <a:lnTo>
                      <a:pt x="1917" y="91"/>
                    </a:lnTo>
                    <a:lnTo>
                      <a:pt x="1902" y="91"/>
                    </a:lnTo>
                    <a:lnTo>
                      <a:pt x="1886" y="93"/>
                    </a:lnTo>
                    <a:lnTo>
                      <a:pt x="1877" y="95"/>
                    </a:lnTo>
                    <a:lnTo>
                      <a:pt x="1869" y="99"/>
                    </a:lnTo>
                    <a:lnTo>
                      <a:pt x="1861" y="102"/>
                    </a:lnTo>
                    <a:lnTo>
                      <a:pt x="1853" y="107"/>
                    </a:lnTo>
                    <a:lnTo>
                      <a:pt x="1837" y="117"/>
                    </a:lnTo>
                    <a:lnTo>
                      <a:pt x="1822" y="127"/>
                    </a:lnTo>
                    <a:lnTo>
                      <a:pt x="1813" y="132"/>
                    </a:lnTo>
                    <a:lnTo>
                      <a:pt x="1803" y="135"/>
                    </a:lnTo>
                    <a:lnTo>
                      <a:pt x="1793" y="138"/>
                    </a:lnTo>
                    <a:lnTo>
                      <a:pt x="1780" y="140"/>
                    </a:lnTo>
                    <a:lnTo>
                      <a:pt x="1768" y="141"/>
                    </a:lnTo>
                    <a:lnTo>
                      <a:pt x="1755" y="141"/>
                    </a:lnTo>
                    <a:lnTo>
                      <a:pt x="1743" y="141"/>
                    </a:lnTo>
                    <a:lnTo>
                      <a:pt x="1730" y="140"/>
                    </a:lnTo>
                    <a:lnTo>
                      <a:pt x="1716" y="138"/>
                    </a:lnTo>
                    <a:lnTo>
                      <a:pt x="1704" y="135"/>
                    </a:lnTo>
                    <a:lnTo>
                      <a:pt x="1691" y="132"/>
                    </a:lnTo>
                    <a:lnTo>
                      <a:pt x="1679" y="127"/>
                    </a:lnTo>
                    <a:lnTo>
                      <a:pt x="1669" y="123"/>
                    </a:lnTo>
                    <a:lnTo>
                      <a:pt x="1658" y="117"/>
                    </a:lnTo>
                    <a:lnTo>
                      <a:pt x="1649" y="110"/>
                    </a:lnTo>
                    <a:lnTo>
                      <a:pt x="1641" y="103"/>
                    </a:lnTo>
                    <a:lnTo>
                      <a:pt x="1636" y="95"/>
                    </a:lnTo>
                    <a:lnTo>
                      <a:pt x="1631" y="89"/>
                    </a:lnTo>
                    <a:lnTo>
                      <a:pt x="1628" y="81"/>
                    </a:lnTo>
                    <a:lnTo>
                      <a:pt x="1624" y="73"/>
                    </a:lnTo>
                    <a:lnTo>
                      <a:pt x="1621" y="63"/>
                    </a:lnTo>
                    <a:lnTo>
                      <a:pt x="1616" y="57"/>
                    </a:lnTo>
                    <a:lnTo>
                      <a:pt x="1612" y="49"/>
                    </a:lnTo>
                    <a:lnTo>
                      <a:pt x="1605" y="42"/>
                    </a:lnTo>
                    <a:lnTo>
                      <a:pt x="1597" y="36"/>
                    </a:lnTo>
                    <a:lnTo>
                      <a:pt x="1589" y="33"/>
                    </a:lnTo>
                    <a:lnTo>
                      <a:pt x="1580" y="32"/>
                    </a:lnTo>
                    <a:lnTo>
                      <a:pt x="1571" y="30"/>
                    </a:lnTo>
                    <a:lnTo>
                      <a:pt x="1571" y="32"/>
                    </a:lnTo>
                    <a:lnTo>
                      <a:pt x="1571" y="30"/>
                    </a:lnTo>
                    <a:lnTo>
                      <a:pt x="1556" y="30"/>
                    </a:lnTo>
                    <a:lnTo>
                      <a:pt x="1541" y="32"/>
                    </a:lnTo>
                    <a:lnTo>
                      <a:pt x="1546" y="34"/>
                    </a:lnTo>
                    <a:lnTo>
                      <a:pt x="1551" y="37"/>
                    </a:lnTo>
                    <a:lnTo>
                      <a:pt x="1552" y="61"/>
                    </a:lnTo>
                    <a:lnTo>
                      <a:pt x="1554" y="81"/>
                    </a:lnTo>
                    <a:lnTo>
                      <a:pt x="1554" y="89"/>
                    </a:lnTo>
                    <a:lnTo>
                      <a:pt x="1552" y="97"/>
                    </a:lnTo>
                    <a:lnTo>
                      <a:pt x="1551" y="103"/>
                    </a:lnTo>
                    <a:lnTo>
                      <a:pt x="1548" y="110"/>
                    </a:lnTo>
                    <a:lnTo>
                      <a:pt x="1546" y="116"/>
                    </a:lnTo>
                    <a:lnTo>
                      <a:pt x="1541" y="122"/>
                    </a:lnTo>
                    <a:lnTo>
                      <a:pt x="1535" y="126"/>
                    </a:lnTo>
                    <a:lnTo>
                      <a:pt x="1530" y="131"/>
                    </a:lnTo>
                    <a:lnTo>
                      <a:pt x="1522" y="135"/>
                    </a:lnTo>
                    <a:lnTo>
                      <a:pt x="1513" y="139"/>
                    </a:lnTo>
                    <a:lnTo>
                      <a:pt x="1502" y="143"/>
                    </a:lnTo>
                    <a:lnTo>
                      <a:pt x="1490" y="147"/>
                    </a:lnTo>
                    <a:lnTo>
                      <a:pt x="1474" y="153"/>
                    </a:lnTo>
                    <a:lnTo>
                      <a:pt x="1457" y="161"/>
                    </a:lnTo>
                    <a:lnTo>
                      <a:pt x="1440" y="173"/>
                    </a:lnTo>
                    <a:lnTo>
                      <a:pt x="1424" y="185"/>
                    </a:lnTo>
                    <a:lnTo>
                      <a:pt x="1391" y="210"/>
                    </a:lnTo>
                    <a:lnTo>
                      <a:pt x="1362" y="233"/>
                    </a:lnTo>
                    <a:lnTo>
                      <a:pt x="1346" y="243"/>
                    </a:lnTo>
                    <a:lnTo>
                      <a:pt x="1329" y="258"/>
                    </a:lnTo>
                    <a:lnTo>
                      <a:pt x="1321" y="266"/>
                    </a:lnTo>
                    <a:lnTo>
                      <a:pt x="1314" y="274"/>
                    </a:lnTo>
                    <a:lnTo>
                      <a:pt x="1312" y="279"/>
                    </a:lnTo>
                    <a:lnTo>
                      <a:pt x="1310" y="283"/>
                    </a:lnTo>
                    <a:lnTo>
                      <a:pt x="1309" y="287"/>
                    </a:lnTo>
                    <a:lnTo>
                      <a:pt x="1309" y="291"/>
                    </a:lnTo>
                    <a:lnTo>
                      <a:pt x="1308" y="303"/>
                    </a:lnTo>
                    <a:lnTo>
                      <a:pt x="1305" y="309"/>
                    </a:lnTo>
                    <a:lnTo>
                      <a:pt x="1302" y="314"/>
                    </a:lnTo>
                    <a:lnTo>
                      <a:pt x="1297" y="317"/>
                    </a:lnTo>
                    <a:lnTo>
                      <a:pt x="1293" y="320"/>
                    </a:lnTo>
                    <a:lnTo>
                      <a:pt x="1287" y="322"/>
                    </a:lnTo>
                    <a:lnTo>
                      <a:pt x="1283" y="327"/>
                    </a:lnTo>
                    <a:lnTo>
                      <a:pt x="1278" y="333"/>
                    </a:lnTo>
                    <a:lnTo>
                      <a:pt x="1273" y="341"/>
                    </a:lnTo>
                    <a:lnTo>
                      <a:pt x="1271" y="350"/>
                    </a:lnTo>
                    <a:lnTo>
                      <a:pt x="1271" y="357"/>
                    </a:lnTo>
                    <a:lnTo>
                      <a:pt x="1271" y="364"/>
                    </a:lnTo>
                    <a:lnTo>
                      <a:pt x="1272" y="371"/>
                    </a:lnTo>
                    <a:lnTo>
                      <a:pt x="1275" y="378"/>
                    </a:lnTo>
                    <a:lnTo>
                      <a:pt x="1278" y="385"/>
                    </a:lnTo>
                    <a:lnTo>
                      <a:pt x="1281" y="390"/>
                    </a:lnTo>
                    <a:lnTo>
                      <a:pt x="1301" y="414"/>
                    </a:lnTo>
                    <a:lnTo>
                      <a:pt x="1318" y="439"/>
                    </a:lnTo>
                    <a:lnTo>
                      <a:pt x="1304" y="450"/>
                    </a:lnTo>
                    <a:lnTo>
                      <a:pt x="1291" y="458"/>
                    </a:lnTo>
                    <a:lnTo>
                      <a:pt x="1279" y="467"/>
                    </a:lnTo>
                    <a:lnTo>
                      <a:pt x="1269" y="476"/>
                    </a:lnTo>
                    <a:lnTo>
                      <a:pt x="1264" y="480"/>
                    </a:lnTo>
                    <a:lnTo>
                      <a:pt x="1260" y="486"/>
                    </a:lnTo>
                    <a:lnTo>
                      <a:pt x="1256" y="492"/>
                    </a:lnTo>
                    <a:lnTo>
                      <a:pt x="1253" y="497"/>
                    </a:lnTo>
                    <a:lnTo>
                      <a:pt x="1251" y="504"/>
                    </a:lnTo>
                    <a:lnTo>
                      <a:pt x="1248" y="512"/>
                    </a:lnTo>
                    <a:lnTo>
                      <a:pt x="1246" y="520"/>
                    </a:lnTo>
                    <a:lnTo>
                      <a:pt x="1245" y="529"/>
                    </a:lnTo>
                    <a:lnTo>
                      <a:pt x="1240" y="530"/>
                    </a:lnTo>
                    <a:lnTo>
                      <a:pt x="1238" y="532"/>
                    </a:lnTo>
                    <a:lnTo>
                      <a:pt x="1236" y="534"/>
                    </a:lnTo>
                    <a:lnTo>
                      <a:pt x="1234" y="536"/>
                    </a:lnTo>
                    <a:lnTo>
                      <a:pt x="1231" y="541"/>
                    </a:lnTo>
                    <a:lnTo>
                      <a:pt x="1231" y="546"/>
                    </a:lnTo>
                    <a:lnTo>
                      <a:pt x="1232" y="560"/>
                    </a:lnTo>
                    <a:lnTo>
                      <a:pt x="1232" y="574"/>
                    </a:lnTo>
                    <a:lnTo>
                      <a:pt x="1232" y="576"/>
                    </a:lnTo>
                    <a:lnTo>
                      <a:pt x="1231" y="578"/>
                    </a:lnTo>
                    <a:lnTo>
                      <a:pt x="1229" y="582"/>
                    </a:lnTo>
                    <a:lnTo>
                      <a:pt x="1227" y="584"/>
                    </a:lnTo>
                    <a:lnTo>
                      <a:pt x="1221" y="588"/>
                    </a:lnTo>
                    <a:lnTo>
                      <a:pt x="1213" y="592"/>
                    </a:lnTo>
                    <a:lnTo>
                      <a:pt x="1206" y="596"/>
                    </a:lnTo>
                    <a:lnTo>
                      <a:pt x="1199" y="602"/>
                    </a:lnTo>
                    <a:lnTo>
                      <a:pt x="1193" y="608"/>
                    </a:lnTo>
                    <a:lnTo>
                      <a:pt x="1188" y="615"/>
                    </a:lnTo>
                    <a:lnTo>
                      <a:pt x="1182" y="624"/>
                    </a:lnTo>
                    <a:lnTo>
                      <a:pt x="1179" y="636"/>
                    </a:lnTo>
                    <a:lnTo>
                      <a:pt x="1175" y="649"/>
                    </a:lnTo>
                    <a:lnTo>
                      <a:pt x="1173" y="661"/>
                    </a:lnTo>
                    <a:lnTo>
                      <a:pt x="1172" y="675"/>
                    </a:lnTo>
                    <a:lnTo>
                      <a:pt x="1171" y="688"/>
                    </a:lnTo>
                    <a:lnTo>
                      <a:pt x="1171" y="700"/>
                    </a:lnTo>
                    <a:lnTo>
                      <a:pt x="1171" y="711"/>
                    </a:lnTo>
                    <a:lnTo>
                      <a:pt x="1172" y="716"/>
                    </a:lnTo>
                    <a:lnTo>
                      <a:pt x="1173" y="721"/>
                    </a:lnTo>
                    <a:lnTo>
                      <a:pt x="1175" y="725"/>
                    </a:lnTo>
                    <a:lnTo>
                      <a:pt x="1178" y="730"/>
                    </a:lnTo>
                    <a:lnTo>
                      <a:pt x="1183" y="736"/>
                    </a:lnTo>
                    <a:lnTo>
                      <a:pt x="1189" y="744"/>
                    </a:lnTo>
                    <a:lnTo>
                      <a:pt x="1195" y="751"/>
                    </a:lnTo>
                    <a:lnTo>
                      <a:pt x="1199" y="759"/>
                    </a:lnTo>
                    <a:lnTo>
                      <a:pt x="1201" y="764"/>
                    </a:lnTo>
                    <a:lnTo>
                      <a:pt x="1202" y="767"/>
                    </a:lnTo>
                    <a:lnTo>
                      <a:pt x="1202" y="773"/>
                    </a:lnTo>
                    <a:lnTo>
                      <a:pt x="1202" y="777"/>
                    </a:lnTo>
                    <a:lnTo>
                      <a:pt x="1188" y="777"/>
                    </a:lnTo>
                    <a:lnTo>
                      <a:pt x="1172" y="776"/>
                    </a:lnTo>
                    <a:lnTo>
                      <a:pt x="1161" y="775"/>
                    </a:lnTo>
                    <a:lnTo>
                      <a:pt x="1149" y="775"/>
                    </a:lnTo>
                    <a:lnTo>
                      <a:pt x="1138" y="775"/>
                    </a:lnTo>
                    <a:lnTo>
                      <a:pt x="1128" y="776"/>
                    </a:lnTo>
                    <a:lnTo>
                      <a:pt x="1117" y="779"/>
                    </a:lnTo>
                    <a:lnTo>
                      <a:pt x="1108" y="783"/>
                    </a:lnTo>
                    <a:lnTo>
                      <a:pt x="1105" y="785"/>
                    </a:lnTo>
                    <a:lnTo>
                      <a:pt x="1100" y="789"/>
                    </a:lnTo>
                    <a:lnTo>
                      <a:pt x="1098" y="792"/>
                    </a:lnTo>
                    <a:lnTo>
                      <a:pt x="1095" y="796"/>
                    </a:lnTo>
                    <a:lnTo>
                      <a:pt x="1092" y="804"/>
                    </a:lnTo>
                    <a:lnTo>
                      <a:pt x="1090" y="811"/>
                    </a:lnTo>
                    <a:lnTo>
                      <a:pt x="1090" y="818"/>
                    </a:lnTo>
                    <a:lnTo>
                      <a:pt x="1090" y="826"/>
                    </a:lnTo>
                    <a:lnTo>
                      <a:pt x="1091" y="834"/>
                    </a:lnTo>
                    <a:lnTo>
                      <a:pt x="1091" y="842"/>
                    </a:lnTo>
                    <a:lnTo>
                      <a:pt x="1090" y="850"/>
                    </a:lnTo>
                    <a:lnTo>
                      <a:pt x="1089" y="858"/>
                    </a:lnTo>
                    <a:lnTo>
                      <a:pt x="1083" y="873"/>
                    </a:lnTo>
                    <a:lnTo>
                      <a:pt x="1076" y="889"/>
                    </a:lnTo>
                    <a:lnTo>
                      <a:pt x="1073" y="896"/>
                    </a:lnTo>
                    <a:lnTo>
                      <a:pt x="1071" y="904"/>
                    </a:lnTo>
                    <a:lnTo>
                      <a:pt x="1068" y="912"/>
                    </a:lnTo>
                    <a:lnTo>
                      <a:pt x="1067" y="920"/>
                    </a:lnTo>
                    <a:lnTo>
                      <a:pt x="1048" y="921"/>
                    </a:lnTo>
                    <a:lnTo>
                      <a:pt x="1032" y="921"/>
                    </a:lnTo>
                    <a:lnTo>
                      <a:pt x="1024" y="920"/>
                    </a:lnTo>
                    <a:lnTo>
                      <a:pt x="1017" y="916"/>
                    </a:lnTo>
                    <a:lnTo>
                      <a:pt x="1009" y="912"/>
                    </a:lnTo>
                    <a:lnTo>
                      <a:pt x="1002" y="905"/>
                    </a:lnTo>
                    <a:lnTo>
                      <a:pt x="999" y="903"/>
                    </a:lnTo>
                    <a:lnTo>
                      <a:pt x="994" y="900"/>
                    </a:lnTo>
                    <a:lnTo>
                      <a:pt x="990" y="898"/>
                    </a:lnTo>
                    <a:lnTo>
                      <a:pt x="985" y="897"/>
                    </a:lnTo>
                    <a:lnTo>
                      <a:pt x="976" y="896"/>
                    </a:lnTo>
                    <a:lnTo>
                      <a:pt x="965" y="895"/>
                    </a:lnTo>
                    <a:lnTo>
                      <a:pt x="944" y="897"/>
                    </a:lnTo>
                    <a:lnTo>
                      <a:pt x="925" y="898"/>
                    </a:lnTo>
                    <a:lnTo>
                      <a:pt x="902" y="899"/>
                    </a:lnTo>
                    <a:lnTo>
                      <a:pt x="878" y="899"/>
                    </a:lnTo>
                    <a:lnTo>
                      <a:pt x="854" y="898"/>
                    </a:lnTo>
                    <a:lnTo>
                      <a:pt x="832" y="897"/>
                    </a:lnTo>
                    <a:lnTo>
                      <a:pt x="807" y="896"/>
                    </a:lnTo>
                    <a:lnTo>
                      <a:pt x="783" y="895"/>
                    </a:lnTo>
                    <a:lnTo>
                      <a:pt x="759" y="895"/>
                    </a:lnTo>
                    <a:lnTo>
                      <a:pt x="735" y="896"/>
                    </a:lnTo>
                    <a:lnTo>
                      <a:pt x="733" y="918"/>
                    </a:lnTo>
                    <a:lnTo>
                      <a:pt x="730" y="938"/>
                    </a:lnTo>
                    <a:lnTo>
                      <a:pt x="727" y="959"/>
                    </a:lnTo>
                    <a:lnTo>
                      <a:pt x="721" y="979"/>
                    </a:lnTo>
                    <a:lnTo>
                      <a:pt x="715" y="998"/>
                    </a:lnTo>
                    <a:lnTo>
                      <a:pt x="709" y="1018"/>
                    </a:lnTo>
                    <a:lnTo>
                      <a:pt x="701" y="1038"/>
                    </a:lnTo>
                    <a:lnTo>
                      <a:pt x="692" y="1058"/>
                    </a:lnTo>
                    <a:lnTo>
                      <a:pt x="686" y="1071"/>
                    </a:lnTo>
                    <a:lnTo>
                      <a:pt x="678" y="1087"/>
                    </a:lnTo>
                    <a:lnTo>
                      <a:pt x="673" y="1095"/>
                    </a:lnTo>
                    <a:lnTo>
                      <a:pt x="668" y="1102"/>
                    </a:lnTo>
                    <a:lnTo>
                      <a:pt x="663" y="1108"/>
                    </a:lnTo>
                    <a:lnTo>
                      <a:pt x="656" y="1111"/>
                    </a:lnTo>
                    <a:lnTo>
                      <a:pt x="652" y="1112"/>
                    </a:lnTo>
                    <a:lnTo>
                      <a:pt x="647" y="1112"/>
                    </a:lnTo>
                    <a:lnTo>
                      <a:pt x="643" y="1112"/>
                    </a:lnTo>
                    <a:lnTo>
                      <a:pt x="638" y="1111"/>
                    </a:lnTo>
                    <a:lnTo>
                      <a:pt x="635" y="1109"/>
                    </a:lnTo>
                    <a:lnTo>
                      <a:pt x="630" y="1107"/>
                    </a:lnTo>
                    <a:lnTo>
                      <a:pt x="627" y="1104"/>
                    </a:lnTo>
                    <a:lnTo>
                      <a:pt x="624" y="1101"/>
                    </a:lnTo>
                    <a:lnTo>
                      <a:pt x="619" y="1093"/>
                    </a:lnTo>
                    <a:lnTo>
                      <a:pt x="614" y="1084"/>
                    </a:lnTo>
                    <a:lnTo>
                      <a:pt x="612" y="1076"/>
                    </a:lnTo>
                    <a:lnTo>
                      <a:pt x="611" y="1067"/>
                    </a:lnTo>
                    <a:lnTo>
                      <a:pt x="603" y="1063"/>
                    </a:lnTo>
                    <a:lnTo>
                      <a:pt x="595" y="1061"/>
                    </a:lnTo>
                    <a:lnTo>
                      <a:pt x="586" y="1061"/>
                    </a:lnTo>
                    <a:lnTo>
                      <a:pt x="578" y="1061"/>
                    </a:lnTo>
                    <a:lnTo>
                      <a:pt x="577" y="1086"/>
                    </a:lnTo>
                    <a:lnTo>
                      <a:pt x="577" y="1111"/>
                    </a:lnTo>
                    <a:lnTo>
                      <a:pt x="575" y="1135"/>
                    </a:lnTo>
                    <a:lnTo>
                      <a:pt x="577" y="1160"/>
                    </a:lnTo>
                    <a:lnTo>
                      <a:pt x="577" y="1185"/>
                    </a:lnTo>
                    <a:lnTo>
                      <a:pt x="578" y="1210"/>
                    </a:lnTo>
                    <a:lnTo>
                      <a:pt x="579" y="1234"/>
                    </a:lnTo>
                    <a:lnTo>
                      <a:pt x="580" y="1259"/>
                    </a:lnTo>
                    <a:lnTo>
                      <a:pt x="581" y="1275"/>
                    </a:lnTo>
                    <a:lnTo>
                      <a:pt x="581" y="1291"/>
                    </a:lnTo>
                    <a:lnTo>
                      <a:pt x="581" y="1308"/>
                    </a:lnTo>
                    <a:lnTo>
                      <a:pt x="583" y="1324"/>
                    </a:lnTo>
                    <a:lnTo>
                      <a:pt x="586" y="1331"/>
                    </a:lnTo>
                    <a:lnTo>
                      <a:pt x="589" y="1335"/>
                    </a:lnTo>
                    <a:lnTo>
                      <a:pt x="592" y="1338"/>
                    </a:lnTo>
                    <a:lnTo>
                      <a:pt x="598" y="1340"/>
                    </a:lnTo>
                    <a:lnTo>
                      <a:pt x="603" y="1341"/>
                    </a:lnTo>
                    <a:lnTo>
                      <a:pt x="608" y="1342"/>
                    </a:lnTo>
                    <a:lnTo>
                      <a:pt x="613" y="1345"/>
                    </a:lnTo>
                    <a:lnTo>
                      <a:pt x="618" y="1349"/>
                    </a:lnTo>
                    <a:lnTo>
                      <a:pt x="623" y="1359"/>
                    </a:lnTo>
                    <a:lnTo>
                      <a:pt x="629" y="1370"/>
                    </a:lnTo>
                    <a:lnTo>
                      <a:pt x="632" y="1379"/>
                    </a:lnTo>
                    <a:lnTo>
                      <a:pt x="635" y="1389"/>
                    </a:lnTo>
                    <a:lnTo>
                      <a:pt x="636" y="1399"/>
                    </a:lnTo>
                    <a:lnTo>
                      <a:pt x="637" y="1411"/>
                    </a:lnTo>
                    <a:lnTo>
                      <a:pt x="637" y="1421"/>
                    </a:lnTo>
                    <a:lnTo>
                      <a:pt x="636" y="1431"/>
                    </a:lnTo>
                    <a:lnTo>
                      <a:pt x="629" y="1474"/>
                    </a:lnTo>
                    <a:lnTo>
                      <a:pt x="620" y="1519"/>
                    </a:lnTo>
                    <a:lnTo>
                      <a:pt x="616" y="1540"/>
                    </a:lnTo>
                    <a:lnTo>
                      <a:pt x="614" y="1563"/>
                    </a:lnTo>
                    <a:lnTo>
                      <a:pt x="613" y="1575"/>
                    </a:lnTo>
                    <a:lnTo>
                      <a:pt x="612" y="1586"/>
                    </a:lnTo>
                    <a:lnTo>
                      <a:pt x="612" y="1597"/>
                    </a:lnTo>
                    <a:lnTo>
                      <a:pt x="613" y="1608"/>
                    </a:lnTo>
                    <a:lnTo>
                      <a:pt x="614" y="1613"/>
                    </a:lnTo>
                    <a:lnTo>
                      <a:pt x="616" y="1619"/>
                    </a:lnTo>
                    <a:lnTo>
                      <a:pt x="620" y="1624"/>
                    </a:lnTo>
                    <a:lnTo>
                      <a:pt x="624" y="1627"/>
                    </a:lnTo>
                    <a:lnTo>
                      <a:pt x="629" y="1630"/>
                    </a:lnTo>
                    <a:lnTo>
                      <a:pt x="633" y="1633"/>
                    </a:lnTo>
                    <a:lnTo>
                      <a:pt x="639" y="1636"/>
                    </a:lnTo>
                    <a:lnTo>
                      <a:pt x="645" y="1637"/>
                    </a:lnTo>
                    <a:lnTo>
                      <a:pt x="671" y="1643"/>
                    </a:lnTo>
                    <a:lnTo>
                      <a:pt x="694" y="1645"/>
                    </a:lnTo>
                    <a:lnTo>
                      <a:pt x="700" y="1646"/>
                    </a:lnTo>
                    <a:lnTo>
                      <a:pt x="710" y="1646"/>
                    </a:lnTo>
                    <a:lnTo>
                      <a:pt x="723" y="1645"/>
                    </a:lnTo>
                    <a:lnTo>
                      <a:pt x="737" y="1645"/>
                    </a:lnTo>
                    <a:lnTo>
                      <a:pt x="754" y="1644"/>
                    </a:lnTo>
                    <a:lnTo>
                      <a:pt x="768" y="1644"/>
                    </a:lnTo>
                    <a:lnTo>
                      <a:pt x="778" y="1644"/>
                    </a:lnTo>
                    <a:lnTo>
                      <a:pt x="783" y="1644"/>
                    </a:lnTo>
                    <a:lnTo>
                      <a:pt x="786" y="1649"/>
                    </a:lnTo>
                    <a:lnTo>
                      <a:pt x="789" y="1654"/>
                    </a:lnTo>
                    <a:lnTo>
                      <a:pt x="792" y="1660"/>
                    </a:lnTo>
                    <a:lnTo>
                      <a:pt x="793" y="1666"/>
                    </a:lnTo>
                    <a:lnTo>
                      <a:pt x="795" y="1678"/>
                    </a:lnTo>
                    <a:lnTo>
                      <a:pt x="795" y="1691"/>
                    </a:lnTo>
                    <a:lnTo>
                      <a:pt x="794" y="1716"/>
                    </a:lnTo>
                    <a:lnTo>
                      <a:pt x="792" y="1739"/>
                    </a:lnTo>
                    <a:lnTo>
                      <a:pt x="779" y="1752"/>
                    </a:lnTo>
                    <a:lnTo>
                      <a:pt x="768" y="1765"/>
                    </a:lnTo>
                    <a:lnTo>
                      <a:pt x="760" y="1769"/>
                    </a:lnTo>
                    <a:lnTo>
                      <a:pt x="752" y="1773"/>
                    </a:lnTo>
                    <a:lnTo>
                      <a:pt x="747" y="1774"/>
                    </a:lnTo>
                    <a:lnTo>
                      <a:pt x="743" y="1774"/>
                    </a:lnTo>
                    <a:lnTo>
                      <a:pt x="737" y="1774"/>
                    </a:lnTo>
                    <a:lnTo>
                      <a:pt x="731" y="1773"/>
                    </a:lnTo>
                    <a:lnTo>
                      <a:pt x="730" y="1757"/>
                    </a:lnTo>
                    <a:lnTo>
                      <a:pt x="730" y="1741"/>
                    </a:lnTo>
                    <a:lnTo>
                      <a:pt x="730" y="1724"/>
                    </a:lnTo>
                    <a:lnTo>
                      <a:pt x="729" y="1708"/>
                    </a:lnTo>
                    <a:lnTo>
                      <a:pt x="714" y="1703"/>
                    </a:lnTo>
                    <a:lnTo>
                      <a:pt x="695" y="1700"/>
                    </a:lnTo>
                    <a:lnTo>
                      <a:pt x="684" y="1699"/>
                    </a:lnTo>
                    <a:lnTo>
                      <a:pt x="673" y="1698"/>
                    </a:lnTo>
                    <a:lnTo>
                      <a:pt x="662" y="1698"/>
                    </a:lnTo>
                    <a:lnTo>
                      <a:pt x="651" y="1699"/>
                    </a:lnTo>
                    <a:lnTo>
                      <a:pt x="640" y="1700"/>
                    </a:lnTo>
                    <a:lnTo>
                      <a:pt x="631" y="1702"/>
                    </a:lnTo>
                    <a:lnTo>
                      <a:pt x="622" y="1704"/>
                    </a:lnTo>
                    <a:lnTo>
                      <a:pt x="615" y="1709"/>
                    </a:lnTo>
                    <a:lnTo>
                      <a:pt x="612" y="1712"/>
                    </a:lnTo>
                    <a:lnTo>
                      <a:pt x="610" y="1715"/>
                    </a:lnTo>
                    <a:lnTo>
                      <a:pt x="607" y="1718"/>
                    </a:lnTo>
                    <a:lnTo>
                      <a:pt x="606" y="1722"/>
                    </a:lnTo>
                    <a:lnTo>
                      <a:pt x="605" y="1726"/>
                    </a:lnTo>
                    <a:lnTo>
                      <a:pt x="604" y="1731"/>
                    </a:lnTo>
                    <a:lnTo>
                      <a:pt x="604" y="1735"/>
                    </a:lnTo>
                    <a:lnTo>
                      <a:pt x="605" y="1741"/>
                    </a:lnTo>
                    <a:lnTo>
                      <a:pt x="596" y="1742"/>
                    </a:lnTo>
                    <a:lnTo>
                      <a:pt x="588" y="1743"/>
                    </a:lnTo>
                    <a:lnTo>
                      <a:pt x="581" y="1742"/>
                    </a:lnTo>
                    <a:lnTo>
                      <a:pt x="575" y="1740"/>
                    </a:lnTo>
                    <a:lnTo>
                      <a:pt x="571" y="1736"/>
                    </a:lnTo>
                    <a:lnTo>
                      <a:pt x="566" y="1732"/>
                    </a:lnTo>
                    <a:lnTo>
                      <a:pt x="563" y="1726"/>
                    </a:lnTo>
                    <a:lnTo>
                      <a:pt x="561" y="1720"/>
                    </a:lnTo>
                    <a:lnTo>
                      <a:pt x="556" y="1707"/>
                    </a:lnTo>
                    <a:lnTo>
                      <a:pt x="554" y="1693"/>
                    </a:lnTo>
                    <a:lnTo>
                      <a:pt x="553" y="1679"/>
                    </a:lnTo>
                    <a:lnTo>
                      <a:pt x="551" y="1667"/>
                    </a:lnTo>
                    <a:lnTo>
                      <a:pt x="531" y="1653"/>
                    </a:lnTo>
                    <a:lnTo>
                      <a:pt x="510" y="1643"/>
                    </a:lnTo>
                    <a:lnTo>
                      <a:pt x="491" y="1635"/>
                    </a:lnTo>
                    <a:lnTo>
                      <a:pt x="471" y="1629"/>
                    </a:lnTo>
                    <a:lnTo>
                      <a:pt x="449" y="1625"/>
                    </a:lnTo>
                    <a:lnTo>
                      <a:pt x="427" y="1622"/>
                    </a:lnTo>
                    <a:lnTo>
                      <a:pt x="405" y="1620"/>
                    </a:lnTo>
                    <a:lnTo>
                      <a:pt x="380" y="1619"/>
                    </a:lnTo>
                    <a:lnTo>
                      <a:pt x="380" y="1612"/>
                    </a:lnTo>
                    <a:lnTo>
                      <a:pt x="380" y="1607"/>
                    </a:lnTo>
                    <a:lnTo>
                      <a:pt x="377" y="1602"/>
                    </a:lnTo>
                    <a:lnTo>
                      <a:pt x="375" y="1597"/>
                    </a:lnTo>
                    <a:lnTo>
                      <a:pt x="372" y="1595"/>
                    </a:lnTo>
                    <a:lnTo>
                      <a:pt x="367" y="1594"/>
                    </a:lnTo>
                    <a:lnTo>
                      <a:pt x="362" y="1592"/>
                    </a:lnTo>
                    <a:lnTo>
                      <a:pt x="357" y="1592"/>
                    </a:lnTo>
                    <a:lnTo>
                      <a:pt x="334" y="1592"/>
                    </a:lnTo>
                    <a:lnTo>
                      <a:pt x="311" y="1594"/>
                    </a:lnTo>
                    <a:lnTo>
                      <a:pt x="310" y="1602"/>
                    </a:lnTo>
                    <a:lnTo>
                      <a:pt x="309" y="1612"/>
                    </a:lnTo>
                    <a:lnTo>
                      <a:pt x="307" y="1621"/>
                    </a:lnTo>
                    <a:lnTo>
                      <a:pt x="304" y="1630"/>
                    </a:lnTo>
                    <a:lnTo>
                      <a:pt x="300" y="1649"/>
                    </a:lnTo>
                    <a:lnTo>
                      <a:pt x="294" y="1666"/>
                    </a:lnTo>
                    <a:lnTo>
                      <a:pt x="292" y="1675"/>
                    </a:lnTo>
                    <a:lnTo>
                      <a:pt x="291" y="1683"/>
                    </a:lnTo>
                    <a:lnTo>
                      <a:pt x="290" y="1692"/>
                    </a:lnTo>
                    <a:lnTo>
                      <a:pt x="290" y="1701"/>
                    </a:lnTo>
                    <a:lnTo>
                      <a:pt x="291" y="1710"/>
                    </a:lnTo>
                    <a:lnTo>
                      <a:pt x="293" y="1719"/>
                    </a:lnTo>
                    <a:lnTo>
                      <a:pt x="296" y="1728"/>
                    </a:lnTo>
                    <a:lnTo>
                      <a:pt x="301" y="1737"/>
                    </a:lnTo>
                    <a:lnTo>
                      <a:pt x="313" y="1739"/>
                    </a:lnTo>
                    <a:lnTo>
                      <a:pt x="326" y="1737"/>
                    </a:lnTo>
                    <a:lnTo>
                      <a:pt x="339" y="1735"/>
                    </a:lnTo>
                    <a:lnTo>
                      <a:pt x="350" y="1733"/>
                    </a:lnTo>
                    <a:lnTo>
                      <a:pt x="351" y="1741"/>
                    </a:lnTo>
                    <a:lnTo>
                      <a:pt x="353" y="1748"/>
                    </a:lnTo>
                    <a:lnTo>
                      <a:pt x="357" y="1752"/>
                    </a:lnTo>
                    <a:lnTo>
                      <a:pt x="360" y="1757"/>
                    </a:lnTo>
                    <a:lnTo>
                      <a:pt x="365" y="1759"/>
                    </a:lnTo>
                    <a:lnTo>
                      <a:pt x="370" y="1761"/>
                    </a:lnTo>
                    <a:lnTo>
                      <a:pt x="375" y="1764"/>
                    </a:lnTo>
                    <a:lnTo>
                      <a:pt x="381" y="1765"/>
                    </a:lnTo>
                    <a:lnTo>
                      <a:pt x="392" y="1768"/>
                    </a:lnTo>
                    <a:lnTo>
                      <a:pt x="402" y="1772"/>
                    </a:lnTo>
                    <a:lnTo>
                      <a:pt x="407" y="1775"/>
                    </a:lnTo>
                    <a:lnTo>
                      <a:pt x="411" y="1778"/>
                    </a:lnTo>
                    <a:lnTo>
                      <a:pt x="415" y="1783"/>
                    </a:lnTo>
                    <a:lnTo>
                      <a:pt x="417" y="1789"/>
                    </a:lnTo>
                    <a:lnTo>
                      <a:pt x="421" y="1799"/>
                    </a:lnTo>
                    <a:lnTo>
                      <a:pt x="422" y="1809"/>
                    </a:lnTo>
                    <a:lnTo>
                      <a:pt x="422" y="1819"/>
                    </a:lnTo>
                    <a:lnTo>
                      <a:pt x="421" y="1831"/>
                    </a:lnTo>
                    <a:lnTo>
                      <a:pt x="415" y="1851"/>
                    </a:lnTo>
                    <a:lnTo>
                      <a:pt x="408" y="1873"/>
                    </a:lnTo>
                    <a:lnTo>
                      <a:pt x="400" y="1893"/>
                    </a:lnTo>
                    <a:lnTo>
                      <a:pt x="393" y="1915"/>
                    </a:lnTo>
                    <a:lnTo>
                      <a:pt x="391" y="1925"/>
                    </a:lnTo>
                    <a:lnTo>
                      <a:pt x="389" y="1936"/>
                    </a:lnTo>
                    <a:lnTo>
                      <a:pt x="388" y="1947"/>
                    </a:lnTo>
                    <a:lnTo>
                      <a:pt x="388" y="1957"/>
                    </a:lnTo>
                    <a:lnTo>
                      <a:pt x="397" y="1956"/>
                    </a:lnTo>
                    <a:lnTo>
                      <a:pt x="407" y="1957"/>
                    </a:lnTo>
                    <a:lnTo>
                      <a:pt x="417" y="1958"/>
                    </a:lnTo>
                    <a:lnTo>
                      <a:pt x="426" y="1958"/>
                    </a:lnTo>
                    <a:lnTo>
                      <a:pt x="430" y="1967"/>
                    </a:lnTo>
                    <a:lnTo>
                      <a:pt x="434" y="1975"/>
                    </a:lnTo>
                    <a:lnTo>
                      <a:pt x="440" y="1982"/>
                    </a:lnTo>
                    <a:lnTo>
                      <a:pt x="447" y="1987"/>
                    </a:lnTo>
                    <a:lnTo>
                      <a:pt x="454" y="1993"/>
                    </a:lnTo>
                    <a:lnTo>
                      <a:pt x="460" y="1998"/>
                    </a:lnTo>
                    <a:lnTo>
                      <a:pt x="467" y="2004"/>
                    </a:lnTo>
                    <a:lnTo>
                      <a:pt x="472" y="2012"/>
                    </a:lnTo>
                    <a:lnTo>
                      <a:pt x="475" y="2018"/>
                    </a:lnTo>
                    <a:lnTo>
                      <a:pt x="477" y="2023"/>
                    </a:lnTo>
                    <a:lnTo>
                      <a:pt x="479" y="2029"/>
                    </a:lnTo>
                    <a:lnTo>
                      <a:pt x="480" y="2035"/>
                    </a:lnTo>
                    <a:lnTo>
                      <a:pt x="481" y="2047"/>
                    </a:lnTo>
                    <a:lnTo>
                      <a:pt x="480" y="2060"/>
                    </a:lnTo>
                    <a:lnTo>
                      <a:pt x="479" y="2086"/>
                    </a:lnTo>
                    <a:lnTo>
                      <a:pt x="477" y="2110"/>
                    </a:lnTo>
                    <a:lnTo>
                      <a:pt x="480" y="2138"/>
                    </a:lnTo>
                    <a:lnTo>
                      <a:pt x="484" y="2166"/>
                    </a:lnTo>
                    <a:lnTo>
                      <a:pt x="490" y="2193"/>
                    </a:lnTo>
                    <a:lnTo>
                      <a:pt x="496" y="2220"/>
                    </a:lnTo>
                    <a:lnTo>
                      <a:pt x="501" y="2248"/>
                    </a:lnTo>
                    <a:lnTo>
                      <a:pt x="506" y="2276"/>
                    </a:lnTo>
                    <a:lnTo>
                      <a:pt x="508" y="2290"/>
                    </a:lnTo>
                    <a:lnTo>
                      <a:pt x="508" y="2303"/>
                    </a:lnTo>
                    <a:lnTo>
                      <a:pt x="509" y="2318"/>
                    </a:lnTo>
                    <a:lnTo>
                      <a:pt x="508" y="2332"/>
                    </a:lnTo>
                    <a:lnTo>
                      <a:pt x="500" y="2333"/>
                    </a:lnTo>
                    <a:lnTo>
                      <a:pt x="491" y="2334"/>
                    </a:lnTo>
                    <a:lnTo>
                      <a:pt x="477" y="2336"/>
                    </a:lnTo>
                    <a:lnTo>
                      <a:pt x="465" y="2335"/>
                    </a:lnTo>
                    <a:lnTo>
                      <a:pt x="466" y="2359"/>
                    </a:lnTo>
                    <a:lnTo>
                      <a:pt x="465" y="2385"/>
                    </a:lnTo>
                    <a:lnTo>
                      <a:pt x="463" y="2398"/>
                    </a:lnTo>
                    <a:lnTo>
                      <a:pt x="460" y="2410"/>
                    </a:lnTo>
                    <a:lnTo>
                      <a:pt x="458" y="2416"/>
                    </a:lnTo>
                    <a:lnTo>
                      <a:pt x="455" y="2421"/>
                    </a:lnTo>
                    <a:lnTo>
                      <a:pt x="452" y="2426"/>
                    </a:lnTo>
                    <a:lnTo>
                      <a:pt x="449" y="2430"/>
                    </a:lnTo>
                    <a:lnTo>
                      <a:pt x="444" y="2433"/>
                    </a:lnTo>
                    <a:lnTo>
                      <a:pt x="440" y="2437"/>
                    </a:lnTo>
                    <a:lnTo>
                      <a:pt x="435" y="2439"/>
                    </a:lnTo>
                    <a:lnTo>
                      <a:pt x="430" y="2441"/>
                    </a:lnTo>
                    <a:lnTo>
                      <a:pt x="419" y="2443"/>
                    </a:lnTo>
                    <a:lnTo>
                      <a:pt x="410" y="2446"/>
                    </a:lnTo>
                    <a:lnTo>
                      <a:pt x="405" y="2448"/>
                    </a:lnTo>
                    <a:lnTo>
                      <a:pt x="401" y="2449"/>
                    </a:lnTo>
                    <a:lnTo>
                      <a:pt x="397" y="2451"/>
                    </a:lnTo>
                    <a:lnTo>
                      <a:pt x="393" y="2455"/>
                    </a:lnTo>
                    <a:lnTo>
                      <a:pt x="390" y="2458"/>
                    </a:lnTo>
                    <a:lnTo>
                      <a:pt x="388" y="2463"/>
                    </a:lnTo>
                    <a:lnTo>
                      <a:pt x="386" y="2469"/>
                    </a:lnTo>
                    <a:lnTo>
                      <a:pt x="385" y="2475"/>
                    </a:lnTo>
                    <a:lnTo>
                      <a:pt x="367" y="2479"/>
                    </a:lnTo>
                    <a:lnTo>
                      <a:pt x="347" y="2481"/>
                    </a:lnTo>
                    <a:lnTo>
                      <a:pt x="327" y="2483"/>
                    </a:lnTo>
                    <a:lnTo>
                      <a:pt x="309" y="2487"/>
                    </a:lnTo>
                    <a:lnTo>
                      <a:pt x="323" y="2495"/>
                    </a:lnTo>
                    <a:lnTo>
                      <a:pt x="333" y="2502"/>
                    </a:lnTo>
                    <a:lnTo>
                      <a:pt x="341" y="2510"/>
                    </a:lnTo>
                    <a:lnTo>
                      <a:pt x="347" y="2518"/>
                    </a:lnTo>
                    <a:lnTo>
                      <a:pt x="351" y="2527"/>
                    </a:lnTo>
                    <a:lnTo>
                      <a:pt x="352" y="2537"/>
                    </a:lnTo>
                    <a:lnTo>
                      <a:pt x="353" y="2551"/>
                    </a:lnTo>
                    <a:lnTo>
                      <a:pt x="352" y="2566"/>
                    </a:lnTo>
                    <a:lnTo>
                      <a:pt x="339" y="2569"/>
                    </a:lnTo>
                    <a:lnTo>
                      <a:pt x="325" y="2571"/>
                    </a:lnTo>
                    <a:lnTo>
                      <a:pt x="311" y="2573"/>
                    </a:lnTo>
                    <a:lnTo>
                      <a:pt x="298" y="2574"/>
                    </a:lnTo>
                    <a:lnTo>
                      <a:pt x="291" y="2581"/>
                    </a:lnTo>
                    <a:lnTo>
                      <a:pt x="286" y="2589"/>
                    </a:lnTo>
                    <a:lnTo>
                      <a:pt x="282" y="2597"/>
                    </a:lnTo>
                    <a:lnTo>
                      <a:pt x="277" y="2606"/>
                    </a:lnTo>
                    <a:lnTo>
                      <a:pt x="269" y="2625"/>
                    </a:lnTo>
                    <a:lnTo>
                      <a:pt x="262" y="2643"/>
                    </a:lnTo>
                    <a:lnTo>
                      <a:pt x="254" y="2661"/>
                    </a:lnTo>
                    <a:lnTo>
                      <a:pt x="245" y="2678"/>
                    </a:lnTo>
                    <a:lnTo>
                      <a:pt x="239" y="2686"/>
                    </a:lnTo>
                    <a:lnTo>
                      <a:pt x="234" y="2693"/>
                    </a:lnTo>
                    <a:lnTo>
                      <a:pt x="227" y="2699"/>
                    </a:lnTo>
                    <a:lnTo>
                      <a:pt x="219" y="2704"/>
                    </a:lnTo>
                    <a:lnTo>
                      <a:pt x="213" y="2707"/>
                    </a:lnTo>
                    <a:lnTo>
                      <a:pt x="206" y="2707"/>
                    </a:lnTo>
                    <a:lnTo>
                      <a:pt x="201" y="2707"/>
                    </a:lnTo>
                    <a:lnTo>
                      <a:pt x="194" y="2705"/>
                    </a:lnTo>
                    <a:lnTo>
                      <a:pt x="188" y="2704"/>
                    </a:lnTo>
                    <a:lnTo>
                      <a:pt x="184" y="2703"/>
                    </a:lnTo>
                    <a:lnTo>
                      <a:pt x="178" y="2703"/>
                    </a:lnTo>
                    <a:lnTo>
                      <a:pt x="173" y="2704"/>
                    </a:lnTo>
                    <a:lnTo>
                      <a:pt x="164" y="2708"/>
                    </a:lnTo>
                    <a:lnTo>
                      <a:pt x="157" y="2713"/>
                    </a:lnTo>
                    <a:lnTo>
                      <a:pt x="152" y="2719"/>
                    </a:lnTo>
                    <a:lnTo>
                      <a:pt x="144" y="2726"/>
                    </a:lnTo>
                    <a:lnTo>
                      <a:pt x="130" y="2738"/>
                    </a:lnTo>
                    <a:lnTo>
                      <a:pt x="116" y="2751"/>
                    </a:lnTo>
                    <a:lnTo>
                      <a:pt x="110" y="2757"/>
                    </a:lnTo>
                    <a:lnTo>
                      <a:pt x="103" y="2761"/>
                    </a:lnTo>
                    <a:lnTo>
                      <a:pt x="94" y="2766"/>
                    </a:lnTo>
                    <a:lnTo>
                      <a:pt x="85" y="2768"/>
                    </a:lnTo>
                    <a:lnTo>
                      <a:pt x="82" y="2804"/>
                    </a:lnTo>
                    <a:lnTo>
                      <a:pt x="80" y="2840"/>
                    </a:lnTo>
                    <a:lnTo>
                      <a:pt x="77" y="2858"/>
                    </a:lnTo>
                    <a:lnTo>
                      <a:pt x="72" y="2875"/>
                    </a:lnTo>
                    <a:lnTo>
                      <a:pt x="69" y="2883"/>
                    </a:lnTo>
                    <a:lnTo>
                      <a:pt x="64" y="2891"/>
                    </a:lnTo>
                    <a:lnTo>
                      <a:pt x="60" y="2899"/>
                    </a:lnTo>
                    <a:lnTo>
                      <a:pt x="55" y="2907"/>
                    </a:lnTo>
                    <a:lnTo>
                      <a:pt x="36" y="2931"/>
                    </a:lnTo>
                    <a:lnTo>
                      <a:pt x="17" y="2955"/>
                    </a:lnTo>
                    <a:lnTo>
                      <a:pt x="11" y="2967"/>
                    </a:lnTo>
                    <a:lnTo>
                      <a:pt x="6" y="2981"/>
                    </a:lnTo>
                    <a:lnTo>
                      <a:pt x="4" y="2988"/>
                    </a:lnTo>
                    <a:lnTo>
                      <a:pt x="1" y="2996"/>
                    </a:lnTo>
                    <a:lnTo>
                      <a:pt x="0" y="3004"/>
                    </a:lnTo>
                    <a:lnTo>
                      <a:pt x="0" y="3013"/>
                    </a:lnTo>
                    <a:lnTo>
                      <a:pt x="0" y="3022"/>
                    </a:lnTo>
                    <a:lnTo>
                      <a:pt x="0" y="3038"/>
                    </a:lnTo>
                    <a:lnTo>
                      <a:pt x="29" y="3032"/>
                    </a:lnTo>
                    <a:lnTo>
                      <a:pt x="58" y="3028"/>
                    </a:lnTo>
                    <a:lnTo>
                      <a:pt x="87" y="3025"/>
                    </a:lnTo>
                    <a:lnTo>
                      <a:pt x="115" y="3024"/>
                    </a:lnTo>
                    <a:lnTo>
                      <a:pt x="128" y="3024"/>
                    </a:lnTo>
                    <a:lnTo>
                      <a:pt x="139" y="3023"/>
                    </a:lnTo>
                    <a:lnTo>
                      <a:pt x="148" y="3021"/>
                    </a:lnTo>
                    <a:lnTo>
                      <a:pt x="157" y="3019"/>
                    </a:lnTo>
                    <a:lnTo>
                      <a:pt x="175" y="3013"/>
                    </a:lnTo>
                    <a:lnTo>
                      <a:pt x="195" y="3006"/>
                    </a:lnTo>
                    <a:lnTo>
                      <a:pt x="202" y="3004"/>
                    </a:lnTo>
                    <a:lnTo>
                      <a:pt x="209" y="3004"/>
                    </a:lnTo>
                    <a:lnTo>
                      <a:pt x="216" y="3004"/>
                    </a:lnTo>
                    <a:lnTo>
                      <a:pt x="222" y="3004"/>
                    </a:lnTo>
                    <a:lnTo>
                      <a:pt x="233" y="3005"/>
                    </a:lnTo>
                    <a:lnTo>
                      <a:pt x="244" y="3005"/>
                    </a:lnTo>
                    <a:lnTo>
                      <a:pt x="255" y="3001"/>
                    </a:lnTo>
                    <a:lnTo>
                      <a:pt x="267" y="2997"/>
                    </a:lnTo>
                    <a:lnTo>
                      <a:pt x="277" y="2992"/>
                    </a:lnTo>
                    <a:lnTo>
                      <a:pt x="288" y="2989"/>
                    </a:lnTo>
                    <a:lnTo>
                      <a:pt x="290" y="2980"/>
                    </a:lnTo>
                    <a:lnTo>
                      <a:pt x="291" y="2972"/>
                    </a:lnTo>
                    <a:lnTo>
                      <a:pt x="293" y="2965"/>
                    </a:lnTo>
                    <a:lnTo>
                      <a:pt x="295" y="2959"/>
                    </a:lnTo>
                    <a:lnTo>
                      <a:pt x="298" y="2955"/>
                    </a:lnTo>
                    <a:lnTo>
                      <a:pt x="301" y="2951"/>
                    </a:lnTo>
                    <a:lnTo>
                      <a:pt x="306" y="2949"/>
                    </a:lnTo>
                    <a:lnTo>
                      <a:pt x="310" y="2947"/>
                    </a:lnTo>
                    <a:lnTo>
                      <a:pt x="332" y="2942"/>
                    </a:lnTo>
                    <a:lnTo>
                      <a:pt x="360" y="2940"/>
                    </a:lnTo>
                    <a:lnTo>
                      <a:pt x="367" y="2938"/>
                    </a:lnTo>
                    <a:lnTo>
                      <a:pt x="374" y="2935"/>
                    </a:lnTo>
                    <a:lnTo>
                      <a:pt x="381" y="2931"/>
                    </a:lnTo>
                    <a:lnTo>
                      <a:pt x="386" y="2927"/>
                    </a:lnTo>
                    <a:lnTo>
                      <a:pt x="397" y="2917"/>
                    </a:lnTo>
                    <a:lnTo>
                      <a:pt x="406" y="2907"/>
                    </a:lnTo>
                    <a:lnTo>
                      <a:pt x="415" y="2897"/>
                    </a:lnTo>
                    <a:lnTo>
                      <a:pt x="426" y="2889"/>
                    </a:lnTo>
                    <a:lnTo>
                      <a:pt x="432" y="2885"/>
                    </a:lnTo>
                    <a:lnTo>
                      <a:pt x="439" y="2883"/>
                    </a:lnTo>
                    <a:lnTo>
                      <a:pt x="446" y="2882"/>
                    </a:lnTo>
                    <a:lnTo>
                      <a:pt x="454" y="2882"/>
                    </a:lnTo>
                    <a:lnTo>
                      <a:pt x="469" y="2883"/>
                    </a:lnTo>
                    <a:lnTo>
                      <a:pt x="487" y="2884"/>
                    </a:lnTo>
                    <a:lnTo>
                      <a:pt x="495" y="2886"/>
                    </a:lnTo>
                    <a:lnTo>
                      <a:pt x="501" y="2890"/>
                    </a:lnTo>
                    <a:lnTo>
                      <a:pt x="505" y="2891"/>
                    </a:lnTo>
                    <a:lnTo>
                      <a:pt x="508" y="2894"/>
                    </a:lnTo>
                    <a:lnTo>
                      <a:pt x="510" y="2897"/>
                    </a:lnTo>
                    <a:lnTo>
                      <a:pt x="513" y="2900"/>
                    </a:lnTo>
                    <a:lnTo>
                      <a:pt x="517" y="2912"/>
                    </a:lnTo>
                    <a:lnTo>
                      <a:pt x="522" y="2922"/>
                    </a:lnTo>
                    <a:lnTo>
                      <a:pt x="525" y="2926"/>
                    </a:lnTo>
                    <a:lnTo>
                      <a:pt x="530" y="2931"/>
                    </a:lnTo>
                    <a:lnTo>
                      <a:pt x="534" y="2933"/>
                    </a:lnTo>
                    <a:lnTo>
                      <a:pt x="541" y="2934"/>
                    </a:lnTo>
                    <a:lnTo>
                      <a:pt x="546" y="2934"/>
                    </a:lnTo>
                    <a:lnTo>
                      <a:pt x="550" y="2933"/>
                    </a:lnTo>
                    <a:lnTo>
                      <a:pt x="554" y="2932"/>
                    </a:lnTo>
                    <a:lnTo>
                      <a:pt x="556" y="2931"/>
                    </a:lnTo>
                    <a:lnTo>
                      <a:pt x="561" y="2926"/>
                    </a:lnTo>
                    <a:lnTo>
                      <a:pt x="563" y="2919"/>
                    </a:lnTo>
                    <a:lnTo>
                      <a:pt x="566" y="2906"/>
                    </a:lnTo>
                    <a:lnTo>
                      <a:pt x="571" y="2892"/>
                    </a:lnTo>
                    <a:lnTo>
                      <a:pt x="574" y="2889"/>
                    </a:lnTo>
                    <a:lnTo>
                      <a:pt x="577" y="2885"/>
                    </a:lnTo>
                    <a:lnTo>
                      <a:pt x="580" y="2883"/>
                    </a:lnTo>
                    <a:lnTo>
                      <a:pt x="582" y="2882"/>
                    </a:lnTo>
                    <a:lnTo>
                      <a:pt x="588" y="2881"/>
                    </a:lnTo>
                    <a:lnTo>
                      <a:pt x="595" y="2881"/>
                    </a:lnTo>
                    <a:lnTo>
                      <a:pt x="600" y="2881"/>
                    </a:lnTo>
                    <a:lnTo>
                      <a:pt x="608" y="2880"/>
                    </a:lnTo>
                    <a:lnTo>
                      <a:pt x="607" y="2867"/>
                    </a:lnTo>
                    <a:lnTo>
                      <a:pt x="607" y="2853"/>
                    </a:lnTo>
                    <a:lnTo>
                      <a:pt x="608" y="2848"/>
                    </a:lnTo>
                    <a:lnTo>
                      <a:pt x="612" y="2843"/>
                    </a:lnTo>
                    <a:lnTo>
                      <a:pt x="613" y="2841"/>
                    </a:lnTo>
                    <a:lnTo>
                      <a:pt x="616" y="2840"/>
                    </a:lnTo>
                    <a:lnTo>
                      <a:pt x="619" y="2839"/>
                    </a:lnTo>
                    <a:lnTo>
                      <a:pt x="623" y="2839"/>
                    </a:lnTo>
                    <a:lnTo>
                      <a:pt x="624" y="2833"/>
                    </a:lnTo>
                    <a:lnTo>
                      <a:pt x="624" y="2826"/>
                    </a:lnTo>
                    <a:lnTo>
                      <a:pt x="623" y="2819"/>
                    </a:lnTo>
                    <a:lnTo>
                      <a:pt x="622" y="2814"/>
                    </a:lnTo>
                    <a:lnTo>
                      <a:pt x="610" y="2811"/>
                    </a:lnTo>
                    <a:lnTo>
                      <a:pt x="597" y="2809"/>
                    </a:lnTo>
                    <a:lnTo>
                      <a:pt x="596" y="2793"/>
                    </a:lnTo>
                    <a:lnTo>
                      <a:pt x="596" y="2777"/>
                    </a:lnTo>
                    <a:lnTo>
                      <a:pt x="597" y="2769"/>
                    </a:lnTo>
                    <a:lnTo>
                      <a:pt x="599" y="2761"/>
                    </a:lnTo>
                    <a:lnTo>
                      <a:pt x="600" y="2758"/>
                    </a:lnTo>
                    <a:lnTo>
                      <a:pt x="603" y="2756"/>
                    </a:lnTo>
                    <a:lnTo>
                      <a:pt x="606" y="2752"/>
                    </a:lnTo>
                    <a:lnTo>
                      <a:pt x="610" y="2750"/>
                    </a:lnTo>
                    <a:lnTo>
                      <a:pt x="616" y="2746"/>
                    </a:lnTo>
                    <a:lnTo>
                      <a:pt x="622" y="2742"/>
                    </a:lnTo>
                    <a:lnTo>
                      <a:pt x="624" y="2740"/>
                    </a:lnTo>
                    <a:lnTo>
                      <a:pt x="625" y="2736"/>
                    </a:lnTo>
                    <a:lnTo>
                      <a:pt x="627" y="2732"/>
                    </a:lnTo>
                    <a:lnTo>
                      <a:pt x="625" y="2727"/>
                    </a:lnTo>
                    <a:lnTo>
                      <a:pt x="621" y="2727"/>
                    </a:lnTo>
                    <a:lnTo>
                      <a:pt x="615" y="2726"/>
                    </a:lnTo>
                    <a:lnTo>
                      <a:pt x="615" y="2717"/>
                    </a:lnTo>
                    <a:lnTo>
                      <a:pt x="614" y="2708"/>
                    </a:lnTo>
                    <a:lnTo>
                      <a:pt x="612" y="2699"/>
                    </a:lnTo>
                    <a:lnTo>
                      <a:pt x="610" y="2689"/>
                    </a:lnTo>
                    <a:lnTo>
                      <a:pt x="607" y="2680"/>
                    </a:lnTo>
                    <a:lnTo>
                      <a:pt x="606" y="2671"/>
                    </a:lnTo>
                    <a:lnTo>
                      <a:pt x="604" y="2662"/>
                    </a:lnTo>
                    <a:lnTo>
                      <a:pt x="604" y="2653"/>
                    </a:lnTo>
                    <a:lnTo>
                      <a:pt x="619" y="2648"/>
                    </a:lnTo>
                    <a:lnTo>
                      <a:pt x="630" y="2644"/>
                    </a:lnTo>
                    <a:lnTo>
                      <a:pt x="639" y="2638"/>
                    </a:lnTo>
                    <a:lnTo>
                      <a:pt x="647" y="2633"/>
                    </a:lnTo>
                    <a:lnTo>
                      <a:pt x="655" y="2625"/>
                    </a:lnTo>
                    <a:lnTo>
                      <a:pt x="662" y="2615"/>
                    </a:lnTo>
                    <a:lnTo>
                      <a:pt x="669" y="2605"/>
                    </a:lnTo>
                    <a:lnTo>
                      <a:pt x="676" y="2593"/>
                    </a:lnTo>
                    <a:lnTo>
                      <a:pt x="684" y="2596"/>
                    </a:lnTo>
                    <a:lnTo>
                      <a:pt x="692" y="2599"/>
                    </a:lnTo>
                    <a:lnTo>
                      <a:pt x="700" y="2604"/>
                    </a:lnTo>
                    <a:lnTo>
                      <a:pt x="706" y="2609"/>
                    </a:lnTo>
                    <a:lnTo>
                      <a:pt x="712" y="2614"/>
                    </a:lnTo>
                    <a:lnTo>
                      <a:pt x="719" y="2621"/>
                    </a:lnTo>
                    <a:lnTo>
                      <a:pt x="725" y="2628"/>
                    </a:lnTo>
                    <a:lnTo>
                      <a:pt x="729" y="2635"/>
                    </a:lnTo>
                    <a:lnTo>
                      <a:pt x="738" y="2651"/>
                    </a:lnTo>
                    <a:lnTo>
                      <a:pt x="746" y="2666"/>
                    </a:lnTo>
                    <a:lnTo>
                      <a:pt x="753" y="2680"/>
                    </a:lnTo>
                    <a:lnTo>
                      <a:pt x="759" y="2694"/>
                    </a:lnTo>
                    <a:lnTo>
                      <a:pt x="763" y="2696"/>
                    </a:lnTo>
                    <a:lnTo>
                      <a:pt x="767" y="2699"/>
                    </a:lnTo>
                    <a:lnTo>
                      <a:pt x="768" y="2701"/>
                    </a:lnTo>
                    <a:lnTo>
                      <a:pt x="769" y="2704"/>
                    </a:lnTo>
                    <a:lnTo>
                      <a:pt x="769" y="2707"/>
                    </a:lnTo>
                    <a:lnTo>
                      <a:pt x="768" y="2710"/>
                    </a:lnTo>
                    <a:lnTo>
                      <a:pt x="767" y="2713"/>
                    </a:lnTo>
                    <a:lnTo>
                      <a:pt x="764" y="2717"/>
                    </a:lnTo>
                    <a:lnTo>
                      <a:pt x="759" y="2722"/>
                    </a:lnTo>
                    <a:lnTo>
                      <a:pt x="752" y="2729"/>
                    </a:lnTo>
                    <a:lnTo>
                      <a:pt x="745" y="2734"/>
                    </a:lnTo>
                    <a:lnTo>
                      <a:pt x="741" y="2737"/>
                    </a:lnTo>
                    <a:lnTo>
                      <a:pt x="742" y="2745"/>
                    </a:lnTo>
                    <a:lnTo>
                      <a:pt x="745" y="2751"/>
                    </a:lnTo>
                    <a:lnTo>
                      <a:pt x="747" y="2756"/>
                    </a:lnTo>
                    <a:lnTo>
                      <a:pt x="751" y="2758"/>
                    </a:lnTo>
                    <a:lnTo>
                      <a:pt x="755" y="2760"/>
                    </a:lnTo>
                    <a:lnTo>
                      <a:pt x="759" y="2760"/>
                    </a:lnTo>
                    <a:lnTo>
                      <a:pt x="763" y="2760"/>
                    </a:lnTo>
                    <a:lnTo>
                      <a:pt x="768" y="2759"/>
                    </a:lnTo>
                    <a:lnTo>
                      <a:pt x="778" y="2753"/>
                    </a:lnTo>
                    <a:lnTo>
                      <a:pt x="788" y="2746"/>
                    </a:lnTo>
                    <a:lnTo>
                      <a:pt x="800" y="2737"/>
                    </a:lnTo>
                    <a:lnTo>
                      <a:pt x="811" y="2727"/>
                    </a:lnTo>
                    <a:lnTo>
                      <a:pt x="825" y="2715"/>
                    </a:lnTo>
                    <a:lnTo>
                      <a:pt x="838" y="2703"/>
                    </a:lnTo>
                    <a:lnTo>
                      <a:pt x="845" y="2700"/>
                    </a:lnTo>
                    <a:lnTo>
                      <a:pt x="852" y="2696"/>
                    </a:lnTo>
                    <a:lnTo>
                      <a:pt x="858" y="2694"/>
                    </a:lnTo>
                    <a:lnTo>
                      <a:pt x="863" y="2694"/>
                    </a:lnTo>
                    <a:lnTo>
                      <a:pt x="863" y="2683"/>
                    </a:lnTo>
                    <a:lnTo>
                      <a:pt x="863" y="2671"/>
                    </a:lnTo>
                    <a:lnTo>
                      <a:pt x="863" y="2661"/>
                    </a:lnTo>
                    <a:lnTo>
                      <a:pt x="863" y="2650"/>
                    </a:lnTo>
                    <a:lnTo>
                      <a:pt x="871" y="2650"/>
                    </a:lnTo>
                    <a:lnTo>
                      <a:pt x="879" y="2650"/>
                    </a:lnTo>
                    <a:lnTo>
                      <a:pt x="887" y="2650"/>
                    </a:lnTo>
                    <a:lnTo>
                      <a:pt x="894" y="2652"/>
                    </a:lnTo>
                    <a:lnTo>
                      <a:pt x="901" y="2654"/>
                    </a:lnTo>
                    <a:lnTo>
                      <a:pt x="908" y="2658"/>
                    </a:lnTo>
                    <a:lnTo>
                      <a:pt x="914" y="2663"/>
                    </a:lnTo>
                    <a:lnTo>
                      <a:pt x="919" y="2669"/>
                    </a:lnTo>
                    <a:lnTo>
                      <a:pt x="927" y="2680"/>
                    </a:lnTo>
                    <a:lnTo>
                      <a:pt x="935" y="2692"/>
                    </a:lnTo>
                    <a:lnTo>
                      <a:pt x="940" y="2696"/>
                    </a:lnTo>
                    <a:lnTo>
                      <a:pt x="945" y="2700"/>
                    </a:lnTo>
                    <a:lnTo>
                      <a:pt x="952" y="2702"/>
                    </a:lnTo>
                    <a:lnTo>
                      <a:pt x="959" y="2702"/>
                    </a:lnTo>
                    <a:lnTo>
                      <a:pt x="964" y="2701"/>
                    </a:lnTo>
                    <a:lnTo>
                      <a:pt x="969" y="2700"/>
                    </a:lnTo>
                    <a:lnTo>
                      <a:pt x="973" y="2697"/>
                    </a:lnTo>
                    <a:lnTo>
                      <a:pt x="977" y="2695"/>
                    </a:lnTo>
                    <a:lnTo>
                      <a:pt x="985" y="2689"/>
                    </a:lnTo>
                    <a:lnTo>
                      <a:pt x="992" y="2683"/>
                    </a:lnTo>
                    <a:lnTo>
                      <a:pt x="1000" y="2676"/>
                    </a:lnTo>
                    <a:lnTo>
                      <a:pt x="1008" y="2670"/>
                    </a:lnTo>
                    <a:lnTo>
                      <a:pt x="1013" y="2668"/>
                    </a:lnTo>
                    <a:lnTo>
                      <a:pt x="1017" y="2667"/>
                    </a:lnTo>
                    <a:lnTo>
                      <a:pt x="1023" y="2666"/>
                    </a:lnTo>
                    <a:lnTo>
                      <a:pt x="1029" y="2666"/>
                    </a:lnTo>
                    <a:lnTo>
                      <a:pt x="1027" y="2659"/>
                    </a:lnTo>
                    <a:lnTo>
                      <a:pt x="1025" y="2655"/>
                    </a:lnTo>
                    <a:lnTo>
                      <a:pt x="1022" y="2653"/>
                    </a:lnTo>
                    <a:lnTo>
                      <a:pt x="1015" y="2651"/>
                    </a:lnTo>
                    <a:lnTo>
                      <a:pt x="1015" y="2643"/>
                    </a:lnTo>
                    <a:lnTo>
                      <a:pt x="1015" y="2634"/>
                    </a:lnTo>
                    <a:lnTo>
                      <a:pt x="1016" y="2627"/>
                    </a:lnTo>
                    <a:lnTo>
                      <a:pt x="1019" y="2620"/>
                    </a:lnTo>
                    <a:lnTo>
                      <a:pt x="1022" y="2617"/>
                    </a:lnTo>
                    <a:lnTo>
                      <a:pt x="1024" y="2614"/>
                    </a:lnTo>
                    <a:lnTo>
                      <a:pt x="1026" y="2612"/>
                    </a:lnTo>
                    <a:lnTo>
                      <a:pt x="1030" y="2611"/>
                    </a:lnTo>
                    <a:lnTo>
                      <a:pt x="1033" y="2610"/>
                    </a:lnTo>
                    <a:lnTo>
                      <a:pt x="1037" y="2609"/>
                    </a:lnTo>
                    <a:lnTo>
                      <a:pt x="1041" y="2609"/>
                    </a:lnTo>
                    <a:lnTo>
                      <a:pt x="1047" y="2610"/>
                    </a:lnTo>
                    <a:lnTo>
                      <a:pt x="1048" y="2604"/>
                    </a:lnTo>
                    <a:lnTo>
                      <a:pt x="1049" y="2599"/>
                    </a:lnTo>
                    <a:lnTo>
                      <a:pt x="1048" y="2595"/>
                    </a:lnTo>
                    <a:lnTo>
                      <a:pt x="1047" y="2590"/>
                    </a:lnTo>
                    <a:lnTo>
                      <a:pt x="1046" y="2587"/>
                    </a:lnTo>
                    <a:lnTo>
                      <a:pt x="1042" y="2585"/>
                    </a:lnTo>
                    <a:lnTo>
                      <a:pt x="1038" y="2584"/>
                    </a:lnTo>
                    <a:lnTo>
                      <a:pt x="1033" y="2584"/>
                    </a:lnTo>
                    <a:lnTo>
                      <a:pt x="1032" y="2579"/>
                    </a:lnTo>
                    <a:lnTo>
                      <a:pt x="1030" y="2574"/>
                    </a:lnTo>
                    <a:lnTo>
                      <a:pt x="1027" y="2571"/>
                    </a:lnTo>
                    <a:lnTo>
                      <a:pt x="1024" y="2569"/>
                    </a:lnTo>
                    <a:lnTo>
                      <a:pt x="1018" y="2563"/>
                    </a:lnTo>
                    <a:lnTo>
                      <a:pt x="1012" y="2558"/>
                    </a:lnTo>
                    <a:lnTo>
                      <a:pt x="1006" y="2554"/>
                    </a:lnTo>
                    <a:lnTo>
                      <a:pt x="1000" y="2548"/>
                    </a:lnTo>
                    <a:lnTo>
                      <a:pt x="998" y="2545"/>
                    </a:lnTo>
                    <a:lnTo>
                      <a:pt x="997" y="2540"/>
                    </a:lnTo>
                    <a:lnTo>
                      <a:pt x="996" y="2536"/>
                    </a:lnTo>
                    <a:lnTo>
                      <a:pt x="996" y="2530"/>
                    </a:lnTo>
                    <a:lnTo>
                      <a:pt x="997" y="2523"/>
                    </a:lnTo>
                    <a:lnTo>
                      <a:pt x="999" y="2516"/>
                    </a:lnTo>
                    <a:lnTo>
                      <a:pt x="1001" y="2511"/>
                    </a:lnTo>
                    <a:lnTo>
                      <a:pt x="1005" y="2505"/>
                    </a:lnTo>
                    <a:lnTo>
                      <a:pt x="1009" y="2502"/>
                    </a:lnTo>
                    <a:lnTo>
                      <a:pt x="1014" y="2498"/>
                    </a:lnTo>
                    <a:lnTo>
                      <a:pt x="1019" y="2495"/>
                    </a:lnTo>
                    <a:lnTo>
                      <a:pt x="1027" y="2494"/>
                    </a:lnTo>
                    <a:lnTo>
                      <a:pt x="1033" y="2491"/>
                    </a:lnTo>
                    <a:lnTo>
                      <a:pt x="1038" y="2489"/>
                    </a:lnTo>
                    <a:lnTo>
                      <a:pt x="1042" y="2486"/>
                    </a:lnTo>
                    <a:lnTo>
                      <a:pt x="1045" y="2481"/>
                    </a:lnTo>
                    <a:lnTo>
                      <a:pt x="1046" y="2477"/>
                    </a:lnTo>
                    <a:lnTo>
                      <a:pt x="1047" y="2471"/>
                    </a:lnTo>
                    <a:lnTo>
                      <a:pt x="1047" y="2466"/>
                    </a:lnTo>
                    <a:lnTo>
                      <a:pt x="1047" y="2461"/>
                    </a:lnTo>
                    <a:lnTo>
                      <a:pt x="1047" y="2450"/>
                    </a:lnTo>
                    <a:lnTo>
                      <a:pt x="1046" y="2440"/>
                    </a:lnTo>
                    <a:lnTo>
                      <a:pt x="1046" y="2437"/>
                    </a:lnTo>
                    <a:lnTo>
                      <a:pt x="1047" y="2433"/>
                    </a:lnTo>
                    <a:lnTo>
                      <a:pt x="1048" y="2431"/>
                    </a:lnTo>
                    <a:lnTo>
                      <a:pt x="1050" y="2430"/>
                    </a:lnTo>
                    <a:lnTo>
                      <a:pt x="1058" y="2429"/>
                    </a:lnTo>
                    <a:lnTo>
                      <a:pt x="1065" y="2429"/>
                    </a:lnTo>
                    <a:lnTo>
                      <a:pt x="1073" y="2429"/>
                    </a:lnTo>
                    <a:lnTo>
                      <a:pt x="1081" y="2430"/>
                    </a:lnTo>
                    <a:lnTo>
                      <a:pt x="1095" y="2431"/>
                    </a:lnTo>
                    <a:lnTo>
                      <a:pt x="1109" y="2430"/>
                    </a:lnTo>
                    <a:lnTo>
                      <a:pt x="1125" y="2426"/>
                    </a:lnTo>
                    <a:lnTo>
                      <a:pt x="1141" y="2423"/>
                    </a:lnTo>
                    <a:lnTo>
                      <a:pt x="1157" y="2417"/>
                    </a:lnTo>
                    <a:lnTo>
                      <a:pt x="1173" y="2412"/>
                    </a:lnTo>
                    <a:lnTo>
                      <a:pt x="1180" y="2406"/>
                    </a:lnTo>
                    <a:lnTo>
                      <a:pt x="1187" y="2398"/>
                    </a:lnTo>
                    <a:lnTo>
                      <a:pt x="1194" y="2388"/>
                    </a:lnTo>
                    <a:lnTo>
                      <a:pt x="1201" y="2377"/>
                    </a:lnTo>
                    <a:lnTo>
                      <a:pt x="1207" y="2367"/>
                    </a:lnTo>
                    <a:lnTo>
                      <a:pt x="1214" y="2358"/>
                    </a:lnTo>
                    <a:lnTo>
                      <a:pt x="1219" y="2355"/>
                    </a:lnTo>
                    <a:lnTo>
                      <a:pt x="1222" y="2352"/>
                    </a:lnTo>
                    <a:lnTo>
                      <a:pt x="1226" y="2350"/>
                    </a:lnTo>
                    <a:lnTo>
                      <a:pt x="1229" y="2349"/>
                    </a:lnTo>
                    <a:lnTo>
                      <a:pt x="1222" y="2349"/>
                    </a:lnTo>
                    <a:lnTo>
                      <a:pt x="1215" y="2348"/>
                    </a:lnTo>
                    <a:lnTo>
                      <a:pt x="1214" y="2344"/>
                    </a:lnTo>
                    <a:lnTo>
                      <a:pt x="1212" y="2341"/>
                    </a:lnTo>
                    <a:lnTo>
                      <a:pt x="1209" y="2339"/>
                    </a:lnTo>
                    <a:lnTo>
                      <a:pt x="1204" y="2335"/>
                    </a:lnTo>
                    <a:lnTo>
                      <a:pt x="1195" y="2330"/>
                    </a:lnTo>
                    <a:lnTo>
                      <a:pt x="1185" y="2324"/>
                    </a:lnTo>
                    <a:lnTo>
                      <a:pt x="1177" y="2318"/>
                    </a:lnTo>
                    <a:lnTo>
                      <a:pt x="1171" y="2311"/>
                    </a:lnTo>
                    <a:lnTo>
                      <a:pt x="1170" y="2308"/>
                    </a:lnTo>
                    <a:lnTo>
                      <a:pt x="1170" y="2305"/>
                    </a:lnTo>
                    <a:lnTo>
                      <a:pt x="1172" y="2301"/>
                    </a:lnTo>
                    <a:lnTo>
                      <a:pt x="1175" y="2298"/>
                    </a:lnTo>
                    <a:lnTo>
                      <a:pt x="1183" y="2291"/>
                    </a:lnTo>
                    <a:lnTo>
                      <a:pt x="1190" y="2287"/>
                    </a:lnTo>
                    <a:lnTo>
                      <a:pt x="1196" y="2284"/>
                    </a:lnTo>
                    <a:lnTo>
                      <a:pt x="1202" y="2283"/>
                    </a:lnTo>
                    <a:lnTo>
                      <a:pt x="1207" y="2283"/>
                    </a:lnTo>
                    <a:lnTo>
                      <a:pt x="1212" y="2284"/>
                    </a:lnTo>
                    <a:lnTo>
                      <a:pt x="1216" y="2286"/>
                    </a:lnTo>
                    <a:lnTo>
                      <a:pt x="1221" y="2289"/>
                    </a:lnTo>
                    <a:lnTo>
                      <a:pt x="1229" y="2297"/>
                    </a:lnTo>
                    <a:lnTo>
                      <a:pt x="1238" y="2306"/>
                    </a:lnTo>
                    <a:lnTo>
                      <a:pt x="1248" y="2314"/>
                    </a:lnTo>
                    <a:lnTo>
                      <a:pt x="1260" y="2322"/>
                    </a:lnTo>
                    <a:lnTo>
                      <a:pt x="1259" y="2313"/>
                    </a:lnTo>
                    <a:lnTo>
                      <a:pt x="1260" y="2301"/>
                    </a:lnTo>
                    <a:lnTo>
                      <a:pt x="1261" y="2290"/>
                    </a:lnTo>
                    <a:lnTo>
                      <a:pt x="1263" y="2277"/>
                    </a:lnTo>
                    <a:lnTo>
                      <a:pt x="1268" y="2254"/>
                    </a:lnTo>
                    <a:lnTo>
                      <a:pt x="1273" y="2236"/>
                    </a:lnTo>
                    <a:lnTo>
                      <a:pt x="1278" y="2240"/>
                    </a:lnTo>
                    <a:lnTo>
                      <a:pt x="1283" y="2245"/>
                    </a:lnTo>
                    <a:lnTo>
                      <a:pt x="1285" y="2250"/>
                    </a:lnTo>
                    <a:lnTo>
                      <a:pt x="1288" y="2256"/>
                    </a:lnTo>
                    <a:lnTo>
                      <a:pt x="1293" y="2268"/>
                    </a:lnTo>
                    <a:lnTo>
                      <a:pt x="1298" y="2281"/>
                    </a:lnTo>
                    <a:lnTo>
                      <a:pt x="1304" y="2267"/>
                    </a:lnTo>
                    <a:lnTo>
                      <a:pt x="1312" y="2253"/>
                    </a:lnTo>
                    <a:lnTo>
                      <a:pt x="1319" y="2259"/>
                    </a:lnTo>
                    <a:lnTo>
                      <a:pt x="1326" y="2261"/>
                    </a:lnTo>
                    <a:lnTo>
                      <a:pt x="1332" y="2261"/>
                    </a:lnTo>
                    <a:lnTo>
                      <a:pt x="1336" y="2260"/>
                    </a:lnTo>
                    <a:lnTo>
                      <a:pt x="1339" y="2258"/>
                    </a:lnTo>
                    <a:lnTo>
                      <a:pt x="1342" y="2253"/>
                    </a:lnTo>
                    <a:lnTo>
                      <a:pt x="1344" y="2248"/>
                    </a:lnTo>
                    <a:lnTo>
                      <a:pt x="1346" y="2241"/>
                    </a:lnTo>
                    <a:lnTo>
                      <a:pt x="1350" y="2211"/>
                    </a:lnTo>
                    <a:lnTo>
                      <a:pt x="1350" y="2186"/>
                    </a:lnTo>
                    <a:lnTo>
                      <a:pt x="1354" y="2187"/>
                    </a:lnTo>
                    <a:lnTo>
                      <a:pt x="1359" y="2188"/>
                    </a:lnTo>
                    <a:lnTo>
                      <a:pt x="1363" y="2191"/>
                    </a:lnTo>
                    <a:lnTo>
                      <a:pt x="1368" y="2194"/>
                    </a:lnTo>
                    <a:lnTo>
                      <a:pt x="1368" y="2205"/>
                    </a:lnTo>
                    <a:lnTo>
                      <a:pt x="1372" y="2219"/>
                    </a:lnTo>
                    <a:lnTo>
                      <a:pt x="1378" y="2235"/>
                    </a:lnTo>
                    <a:lnTo>
                      <a:pt x="1385" y="2250"/>
                    </a:lnTo>
                    <a:lnTo>
                      <a:pt x="1390" y="2257"/>
                    </a:lnTo>
                    <a:lnTo>
                      <a:pt x="1394" y="2262"/>
                    </a:lnTo>
                    <a:lnTo>
                      <a:pt x="1400" y="2268"/>
                    </a:lnTo>
                    <a:lnTo>
                      <a:pt x="1406" y="2273"/>
                    </a:lnTo>
                    <a:lnTo>
                      <a:pt x="1410" y="2276"/>
                    </a:lnTo>
                    <a:lnTo>
                      <a:pt x="1417" y="2278"/>
                    </a:lnTo>
                    <a:lnTo>
                      <a:pt x="1423" y="2280"/>
                    </a:lnTo>
                    <a:lnTo>
                      <a:pt x="1428" y="2278"/>
                    </a:lnTo>
                    <a:lnTo>
                      <a:pt x="1429" y="2275"/>
                    </a:lnTo>
                    <a:lnTo>
                      <a:pt x="1432" y="2272"/>
                    </a:lnTo>
                    <a:lnTo>
                      <a:pt x="1434" y="2268"/>
                    </a:lnTo>
                    <a:lnTo>
                      <a:pt x="1436" y="2267"/>
                    </a:lnTo>
                    <a:lnTo>
                      <a:pt x="1440" y="2265"/>
                    </a:lnTo>
                    <a:lnTo>
                      <a:pt x="1443" y="2265"/>
                    </a:lnTo>
                    <a:lnTo>
                      <a:pt x="1447" y="2264"/>
                    </a:lnTo>
                    <a:lnTo>
                      <a:pt x="1451" y="2265"/>
                    </a:lnTo>
                    <a:lnTo>
                      <a:pt x="1458" y="2278"/>
                    </a:lnTo>
                    <a:lnTo>
                      <a:pt x="1465" y="2291"/>
                    </a:lnTo>
                    <a:lnTo>
                      <a:pt x="1472" y="2303"/>
                    </a:lnTo>
                    <a:lnTo>
                      <a:pt x="1480" y="2315"/>
                    </a:lnTo>
                    <a:lnTo>
                      <a:pt x="1486" y="2327"/>
                    </a:lnTo>
                    <a:lnTo>
                      <a:pt x="1493" y="2340"/>
                    </a:lnTo>
                    <a:lnTo>
                      <a:pt x="1498" y="2354"/>
                    </a:lnTo>
                    <a:lnTo>
                      <a:pt x="1502" y="2368"/>
                    </a:lnTo>
                    <a:lnTo>
                      <a:pt x="1502" y="2373"/>
                    </a:lnTo>
                    <a:lnTo>
                      <a:pt x="1505" y="2376"/>
                    </a:lnTo>
                    <a:lnTo>
                      <a:pt x="1506" y="2380"/>
                    </a:lnTo>
                    <a:lnTo>
                      <a:pt x="1508" y="2382"/>
                    </a:lnTo>
                    <a:lnTo>
                      <a:pt x="1514" y="2387"/>
                    </a:lnTo>
                    <a:lnTo>
                      <a:pt x="1521" y="2389"/>
                    </a:lnTo>
                    <a:lnTo>
                      <a:pt x="1527" y="2390"/>
                    </a:lnTo>
                    <a:lnTo>
                      <a:pt x="1535" y="2390"/>
                    </a:lnTo>
                    <a:lnTo>
                      <a:pt x="1543" y="2389"/>
                    </a:lnTo>
                    <a:lnTo>
                      <a:pt x="1550" y="2389"/>
                    </a:lnTo>
                    <a:lnTo>
                      <a:pt x="1558" y="2388"/>
                    </a:lnTo>
                    <a:lnTo>
                      <a:pt x="1566" y="2388"/>
                    </a:lnTo>
                    <a:lnTo>
                      <a:pt x="1581" y="2388"/>
                    </a:lnTo>
                    <a:lnTo>
                      <a:pt x="1595" y="2390"/>
                    </a:lnTo>
                    <a:lnTo>
                      <a:pt x="1606" y="2392"/>
                    </a:lnTo>
                    <a:lnTo>
                      <a:pt x="1617" y="2396"/>
                    </a:lnTo>
                    <a:lnTo>
                      <a:pt x="1639" y="2406"/>
                    </a:lnTo>
                    <a:lnTo>
                      <a:pt x="1664" y="2415"/>
                    </a:lnTo>
                    <a:lnTo>
                      <a:pt x="1677" y="2418"/>
                    </a:lnTo>
                    <a:lnTo>
                      <a:pt x="1690" y="2421"/>
                    </a:lnTo>
                    <a:lnTo>
                      <a:pt x="1703" y="2421"/>
                    </a:lnTo>
                    <a:lnTo>
                      <a:pt x="1716" y="2421"/>
                    </a:lnTo>
                    <a:lnTo>
                      <a:pt x="1744" y="2417"/>
                    </a:lnTo>
                    <a:lnTo>
                      <a:pt x="1768" y="2415"/>
                    </a:lnTo>
                    <a:lnTo>
                      <a:pt x="1769" y="2404"/>
                    </a:lnTo>
                    <a:lnTo>
                      <a:pt x="1769" y="2393"/>
                    </a:lnTo>
                    <a:lnTo>
                      <a:pt x="1777" y="2392"/>
                    </a:lnTo>
                    <a:lnTo>
                      <a:pt x="1782" y="2390"/>
                    </a:lnTo>
                    <a:lnTo>
                      <a:pt x="1788" y="2387"/>
                    </a:lnTo>
                    <a:lnTo>
                      <a:pt x="1793" y="2383"/>
                    </a:lnTo>
                    <a:lnTo>
                      <a:pt x="1800" y="2375"/>
                    </a:lnTo>
                    <a:lnTo>
                      <a:pt x="1806" y="2365"/>
                    </a:lnTo>
                    <a:lnTo>
                      <a:pt x="1813" y="2356"/>
                    </a:lnTo>
                    <a:lnTo>
                      <a:pt x="1821" y="2348"/>
                    </a:lnTo>
                    <a:lnTo>
                      <a:pt x="1826" y="2344"/>
                    </a:lnTo>
                    <a:lnTo>
                      <a:pt x="1831" y="2342"/>
                    </a:lnTo>
                    <a:lnTo>
                      <a:pt x="1839" y="2340"/>
                    </a:lnTo>
                    <a:lnTo>
                      <a:pt x="1847" y="2339"/>
                    </a:lnTo>
                    <a:lnTo>
                      <a:pt x="1839" y="2330"/>
                    </a:lnTo>
                    <a:lnTo>
                      <a:pt x="1829" y="2315"/>
                    </a:lnTo>
                    <a:lnTo>
                      <a:pt x="1823" y="2307"/>
                    </a:lnTo>
                    <a:lnTo>
                      <a:pt x="1820" y="2300"/>
                    </a:lnTo>
                    <a:lnTo>
                      <a:pt x="1817" y="2294"/>
                    </a:lnTo>
                    <a:lnTo>
                      <a:pt x="1817" y="2291"/>
                    </a:lnTo>
                    <a:lnTo>
                      <a:pt x="1820" y="2287"/>
                    </a:lnTo>
                    <a:lnTo>
                      <a:pt x="1825" y="2286"/>
                    </a:lnTo>
                    <a:lnTo>
                      <a:pt x="1829" y="2286"/>
                    </a:lnTo>
                    <a:lnTo>
                      <a:pt x="1834" y="2286"/>
                    </a:lnTo>
                    <a:lnTo>
                      <a:pt x="1841" y="2287"/>
                    </a:lnTo>
                    <a:lnTo>
                      <a:pt x="1847" y="2286"/>
                    </a:lnTo>
                    <a:lnTo>
                      <a:pt x="1853" y="2282"/>
                    </a:lnTo>
                    <a:lnTo>
                      <a:pt x="1859" y="2277"/>
                    </a:lnTo>
                    <a:lnTo>
                      <a:pt x="1864" y="2270"/>
                    </a:lnTo>
                    <a:lnTo>
                      <a:pt x="1869" y="2264"/>
                    </a:lnTo>
                    <a:lnTo>
                      <a:pt x="1874" y="2260"/>
                    </a:lnTo>
                    <a:lnTo>
                      <a:pt x="1880" y="2257"/>
                    </a:lnTo>
                    <a:lnTo>
                      <a:pt x="1886" y="2254"/>
                    </a:lnTo>
                    <a:lnTo>
                      <a:pt x="1894" y="2252"/>
                    </a:lnTo>
                    <a:lnTo>
                      <a:pt x="1910" y="2249"/>
                    </a:lnTo>
                    <a:lnTo>
                      <a:pt x="1927" y="2245"/>
                    </a:lnTo>
                    <a:lnTo>
                      <a:pt x="1935" y="2244"/>
                    </a:lnTo>
                    <a:lnTo>
                      <a:pt x="1943" y="2242"/>
                    </a:lnTo>
                    <a:lnTo>
                      <a:pt x="1949" y="2240"/>
                    </a:lnTo>
                    <a:lnTo>
                      <a:pt x="1954" y="2237"/>
                    </a:lnTo>
                    <a:lnTo>
                      <a:pt x="1959" y="2234"/>
                    </a:lnTo>
                    <a:lnTo>
                      <a:pt x="1962" y="2229"/>
                    </a:lnTo>
                    <a:lnTo>
                      <a:pt x="1963" y="2225"/>
                    </a:lnTo>
                    <a:lnTo>
                      <a:pt x="1962" y="2219"/>
                    </a:lnTo>
                    <a:lnTo>
                      <a:pt x="1958" y="2218"/>
                    </a:lnTo>
                    <a:lnTo>
                      <a:pt x="1953" y="2217"/>
                    </a:lnTo>
                    <a:lnTo>
                      <a:pt x="1949" y="2216"/>
                    </a:lnTo>
                    <a:lnTo>
                      <a:pt x="1945" y="2212"/>
                    </a:lnTo>
                    <a:lnTo>
                      <a:pt x="1943" y="2210"/>
                    </a:lnTo>
                    <a:lnTo>
                      <a:pt x="1941" y="2205"/>
                    </a:lnTo>
                    <a:lnTo>
                      <a:pt x="1941" y="2201"/>
                    </a:lnTo>
                    <a:lnTo>
                      <a:pt x="1941" y="2196"/>
                    </a:lnTo>
                    <a:lnTo>
                      <a:pt x="1949" y="2191"/>
                    </a:lnTo>
                    <a:lnTo>
                      <a:pt x="1956" y="2186"/>
                    </a:lnTo>
                    <a:lnTo>
                      <a:pt x="1962" y="2183"/>
                    </a:lnTo>
                    <a:lnTo>
                      <a:pt x="1969" y="2180"/>
                    </a:lnTo>
                    <a:lnTo>
                      <a:pt x="1977" y="2178"/>
                    </a:lnTo>
                    <a:lnTo>
                      <a:pt x="1984" y="2177"/>
                    </a:lnTo>
                    <a:lnTo>
                      <a:pt x="1993" y="2177"/>
                    </a:lnTo>
                    <a:lnTo>
                      <a:pt x="2003" y="2177"/>
                    </a:lnTo>
                    <a:lnTo>
                      <a:pt x="2006" y="2183"/>
                    </a:lnTo>
                    <a:lnTo>
                      <a:pt x="2009" y="2188"/>
                    </a:lnTo>
                    <a:lnTo>
                      <a:pt x="2014" y="2194"/>
                    </a:lnTo>
                    <a:lnTo>
                      <a:pt x="2018" y="2200"/>
                    </a:lnTo>
                    <a:lnTo>
                      <a:pt x="2025" y="2204"/>
                    </a:lnTo>
                    <a:lnTo>
                      <a:pt x="2032" y="2209"/>
                    </a:lnTo>
                    <a:lnTo>
                      <a:pt x="2041" y="2213"/>
                    </a:lnTo>
                    <a:lnTo>
                      <a:pt x="2049" y="2218"/>
                    </a:lnTo>
                    <a:lnTo>
                      <a:pt x="2051" y="2205"/>
                    </a:lnTo>
                    <a:lnTo>
                      <a:pt x="2055" y="2194"/>
                    </a:lnTo>
                    <a:lnTo>
                      <a:pt x="2061" y="2183"/>
                    </a:lnTo>
                    <a:lnTo>
                      <a:pt x="2068" y="2172"/>
                    </a:lnTo>
                    <a:lnTo>
                      <a:pt x="2077" y="2163"/>
                    </a:lnTo>
                    <a:lnTo>
                      <a:pt x="2086" y="2154"/>
                    </a:lnTo>
                    <a:lnTo>
                      <a:pt x="2096" y="2146"/>
                    </a:lnTo>
                    <a:lnTo>
                      <a:pt x="2105" y="2138"/>
                    </a:lnTo>
                    <a:lnTo>
                      <a:pt x="2113" y="2129"/>
                    </a:lnTo>
                    <a:lnTo>
                      <a:pt x="2119" y="2119"/>
                    </a:lnTo>
                    <a:lnTo>
                      <a:pt x="2125" y="2104"/>
                    </a:lnTo>
                    <a:lnTo>
                      <a:pt x="2131" y="2090"/>
                    </a:lnTo>
                    <a:lnTo>
                      <a:pt x="2137" y="2077"/>
                    </a:lnTo>
                    <a:lnTo>
                      <a:pt x="2145" y="2063"/>
                    </a:lnTo>
                    <a:lnTo>
                      <a:pt x="2156" y="2046"/>
                    </a:lnTo>
                    <a:lnTo>
                      <a:pt x="2167" y="2028"/>
                    </a:lnTo>
                    <a:lnTo>
                      <a:pt x="2180" y="2008"/>
                    </a:lnTo>
                    <a:lnTo>
                      <a:pt x="2194" y="1991"/>
                    </a:lnTo>
                    <a:lnTo>
                      <a:pt x="2200" y="1985"/>
                    </a:lnTo>
                    <a:lnTo>
                      <a:pt x="2208" y="1979"/>
                    </a:lnTo>
                    <a:lnTo>
                      <a:pt x="2217" y="1974"/>
                    </a:lnTo>
                    <a:lnTo>
                      <a:pt x="2227" y="1970"/>
                    </a:lnTo>
                    <a:lnTo>
                      <a:pt x="2237" y="1965"/>
                    </a:lnTo>
                    <a:lnTo>
                      <a:pt x="2246" y="1960"/>
                    </a:lnTo>
                    <a:lnTo>
                      <a:pt x="2255" y="1954"/>
                    </a:lnTo>
                    <a:lnTo>
                      <a:pt x="2264" y="1948"/>
                    </a:lnTo>
                    <a:lnTo>
                      <a:pt x="2271" y="1940"/>
                    </a:lnTo>
                    <a:lnTo>
                      <a:pt x="2277" y="1933"/>
                    </a:lnTo>
                    <a:lnTo>
                      <a:pt x="2281" y="1926"/>
                    </a:lnTo>
                    <a:lnTo>
                      <a:pt x="2285" y="1920"/>
                    </a:lnTo>
                    <a:lnTo>
                      <a:pt x="2289" y="1913"/>
                    </a:lnTo>
                    <a:lnTo>
                      <a:pt x="2295" y="1906"/>
                    </a:lnTo>
                    <a:lnTo>
                      <a:pt x="2303" y="1900"/>
                    </a:lnTo>
                    <a:lnTo>
                      <a:pt x="2312" y="1895"/>
                    </a:lnTo>
                    <a:lnTo>
                      <a:pt x="2330" y="1883"/>
                    </a:lnTo>
                    <a:lnTo>
                      <a:pt x="2345" y="1872"/>
                    </a:lnTo>
                    <a:lnTo>
                      <a:pt x="2353" y="1866"/>
                    </a:lnTo>
                    <a:lnTo>
                      <a:pt x="2361" y="1860"/>
                    </a:lnTo>
                    <a:lnTo>
                      <a:pt x="2370" y="1856"/>
                    </a:lnTo>
                    <a:lnTo>
                      <a:pt x="2380" y="1852"/>
                    </a:lnTo>
                    <a:lnTo>
                      <a:pt x="2380" y="1846"/>
                    </a:lnTo>
                    <a:lnTo>
                      <a:pt x="2380" y="1839"/>
                    </a:lnTo>
                    <a:lnTo>
                      <a:pt x="2363" y="1838"/>
                    </a:lnTo>
                    <a:lnTo>
                      <a:pt x="2347" y="1835"/>
                    </a:lnTo>
                    <a:lnTo>
                      <a:pt x="2344" y="1841"/>
                    </a:lnTo>
                    <a:lnTo>
                      <a:pt x="2340" y="1845"/>
                    </a:lnTo>
                    <a:lnTo>
                      <a:pt x="2335" y="1847"/>
                    </a:lnTo>
                    <a:lnTo>
                      <a:pt x="2329" y="1847"/>
                    </a:lnTo>
                    <a:lnTo>
                      <a:pt x="2318" y="1848"/>
                    </a:lnTo>
                    <a:lnTo>
                      <a:pt x="2306" y="1850"/>
                    </a:lnTo>
                    <a:lnTo>
                      <a:pt x="2309" y="1842"/>
                    </a:lnTo>
                    <a:lnTo>
                      <a:pt x="2312" y="1837"/>
                    </a:lnTo>
                    <a:lnTo>
                      <a:pt x="2318" y="1832"/>
                    </a:lnTo>
                    <a:lnTo>
                      <a:pt x="2323" y="1827"/>
                    </a:lnTo>
                    <a:lnTo>
                      <a:pt x="2336" y="1818"/>
                    </a:lnTo>
                    <a:lnTo>
                      <a:pt x="2346" y="1809"/>
                    </a:lnTo>
                    <a:lnTo>
                      <a:pt x="2331" y="1805"/>
                    </a:lnTo>
                    <a:lnTo>
                      <a:pt x="2318" y="1799"/>
                    </a:lnTo>
                    <a:lnTo>
                      <a:pt x="2311" y="1816"/>
                    </a:lnTo>
                    <a:lnTo>
                      <a:pt x="2302" y="1834"/>
                    </a:lnTo>
                    <a:lnTo>
                      <a:pt x="2296" y="1843"/>
                    </a:lnTo>
                    <a:lnTo>
                      <a:pt x="2290" y="1851"/>
                    </a:lnTo>
                    <a:lnTo>
                      <a:pt x="2285" y="1858"/>
                    </a:lnTo>
                    <a:lnTo>
                      <a:pt x="2278" y="1865"/>
                    </a:lnTo>
                    <a:lnTo>
                      <a:pt x="2266" y="1872"/>
                    </a:lnTo>
                    <a:lnTo>
                      <a:pt x="2253" y="1879"/>
                    </a:lnTo>
                    <a:lnTo>
                      <a:pt x="2249" y="1882"/>
                    </a:lnTo>
                    <a:lnTo>
                      <a:pt x="2245" y="1885"/>
                    </a:lnTo>
                    <a:lnTo>
                      <a:pt x="2238" y="1887"/>
                    </a:lnTo>
                    <a:lnTo>
                      <a:pt x="2231" y="1888"/>
                    </a:lnTo>
                    <a:lnTo>
                      <a:pt x="2241" y="1883"/>
                    </a:lnTo>
                    <a:lnTo>
                      <a:pt x="2253" y="1879"/>
                    </a:lnTo>
                    <a:lnTo>
                      <a:pt x="2256" y="1874"/>
                    </a:lnTo>
                    <a:lnTo>
                      <a:pt x="2258" y="1870"/>
                    </a:lnTo>
                    <a:lnTo>
                      <a:pt x="2260" y="1865"/>
                    </a:lnTo>
                    <a:lnTo>
                      <a:pt x="2261" y="1860"/>
                    </a:lnTo>
                    <a:lnTo>
                      <a:pt x="2263" y="1849"/>
                    </a:lnTo>
                    <a:lnTo>
                      <a:pt x="2263" y="1837"/>
                    </a:lnTo>
                    <a:lnTo>
                      <a:pt x="2264" y="1825"/>
                    </a:lnTo>
                    <a:lnTo>
                      <a:pt x="2264" y="1814"/>
                    </a:lnTo>
                    <a:lnTo>
                      <a:pt x="2265" y="1804"/>
                    </a:lnTo>
                    <a:lnTo>
                      <a:pt x="2266" y="1794"/>
                    </a:lnTo>
                    <a:lnTo>
                      <a:pt x="2272" y="1785"/>
                    </a:lnTo>
                    <a:lnTo>
                      <a:pt x="2281" y="1773"/>
                    </a:lnTo>
                    <a:lnTo>
                      <a:pt x="2291" y="1760"/>
                    </a:lnTo>
                    <a:lnTo>
                      <a:pt x="2299" y="1751"/>
                    </a:lnTo>
                    <a:lnTo>
                      <a:pt x="2309" y="1743"/>
                    </a:lnTo>
                    <a:lnTo>
                      <a:pt x="2319" y="1735"/>
                    </a:lnTo>
                    <a:lnTo>
                      <a:pt x="2330" y="1728"/>
                    </a:lnTo>
                    <a:lnTo>
                      <a:pt x="2340" y="1723"/>
                    </a:lnTo>
                    <a:lnTo>
                      <a:pt x="2363" y="1711"/>
                    </a:lnTo>
                    <a:lnTo>
                      <a:pt x="2385" y="1698"/>
                    </a:lnTo>
                    <a:lnTo>
                      <a:pt x="2397" y="1688"/>
                    </a:lnTo>
                    <a:lnTo>
                      <a:pt x="2410" y="1678"/>
                    </a:lnTo>
                    <a:lnTo>
                      <a:pt x="2425" y="1669"/>
                    </a:lnTo>
                    <a:lnTo>
                      <a:pt x="2439" y="1662"/>
                    </a:lnTo>
                    <a:lnTo>
                      <a:pt x="2447" y="1659"/>
                    </a:lnTo>
                    <a:lnTo>
                      <a:pt x="2454" y="1658"/>
                    </a:lnTo>
                    <a:lnTo>
                      <a:pt x="2462" y="1658"/>
                    </a:lnTo>
                    <a:lnTo>
                      <a:pt x="2469" y="1659"/>
                    </a:lnTo>
                    <a:lnTo>
                      <a:pt x="2477" y="1661"/>
                    </a:lnTo>
                    <a:lnTo>
                      <a:pt x="2484" y="1666"/>
                    </a:lnTo>
                    <a:lnTo>
                      <a:pt x="2492" y="1671"/>
                    </a:lnTo>
                    <a:lnTo>
                      <a:pt x="2499" y="1681"/>
                    </a:lnTo>
                    <a:lnTo>
                      <a:pt x="2502" y="1685"/>
                    </a:lnTo>
                    <a:lnTo>
                      <a:pt x="2504" y="1691"/>
                    </a:lnTo>
                    <a:lnTo>
                      <a:pt x="2506" y="1696"/>
                    </a:lnTo>
                    <a:lnTo>
                      <a:pt x="2506" y="1701"/>
                    </a:lnTo>
                    <a:lnTo>
                      <a:pt x="2504" y="1707"/>
                    </a:lnTo>
                    <a:lnTo>
                      <a:pt x="2503" y="1712"/>
                    </a:lnTo>
                    <a:lnTo>
                      <a:pt x="2501" y="1717"/>
                    </a:lnTo>
                    <a:lnTo>
                      <a:pt x="2499" y="1723"/>
                    </a:lnTo>
                    <a:lnTo>
                      <a:pt x="2492" y="1732"/>
                    </a:lnTo>
                    <a:lnTo>
                      <a:pt x="2484" y="1741"/>
                    </a:lnTo>
                    <a:lnTo>
                      <a:pt x="2476" y="1749"/>
                    </a:lnTo>
                    <a:lnTo>
                      <a:pt x="2467" y="1757"/>
                    </a:lnTo>
                    <a:lnTo>
                      <a:pt x="2452" y="1765"/>
                    </a:lnTo>
                    <a:lnTo>
                      <a:pt x="2424" y="1781"/>
                    </a:lnTo>
                    <a:lnTo>
                      <a:pt x="2409" y="1788"/>
                    </a:lnTo>
                    <a:lnTo>
                      <a:pt x="2396" y="1793"/>
                    </a:lnTo>
                    <a:lnTo>
                      <a:pt x="2388" y="1798"/>
                    </a:lnTo>
                    <a:lnTo>
                      <a:pt x="2385" y="1798"/>
                    </a:lnTo>
                    <a:lnTo>
                      <a:pt x="2384" y="1808"/>
                    </a:lnTo>
                    <a:lnTo>
                      <a:pt x="2384" y="1817"/>
                    </a:lnTo>
                    <a:lnTo>
                      <a:pt x="2385" y="1827"/>
                    </a:lnTo>
                    <a:lnTo>
                      <a:pt x="2385" y="1838"/>
                    </a:lnTo>
                    <a:lnTo>
                      <a:pt x="2392" y="1838"/>
                    </a:lnTo>
                    <a:lnTo>
                      <a:pt x="2396" y="1837"/>
                    </a:lnTo>
                    <a:lnTo>
                      <a:pt x="2400" y="1834"/>
                    </a:lnTo>
                    <a:lnTo>
                      <a:pt x="2403" y="1831"/>
                    </a:lnTo>
                    <a:lnTo>
                      <a:pt x="2408" y="1823"/>
                    </a:lnTo>
                    <a:lnTo>
                      <a:pt x="2414" y="1816"/>
                    </a:lnTo>
                    <a:lnTo>
                      <a:pt x="2424" y="1810"/>
                    </a:lnTo>
                    <a:lnTo>
                      <a:pt x="2435" y="1805"/>
                    </a:lnTo>
                    <a:lnTo>
                      <a:pt x="2446" y="1800"/>
                    </a:lnTo>
                    <a:lnTo>
                      <a:pt x="2460" y="1796"/>
                    </a:lnTo>
                    <a:lnTo>
                      <a:pt x="2482" y="1791"/>
                    </a:lnTo>
                    <a:lnTo>
                      <a:pt x="2502" y="1785"/>
                    </a:lnTo>
                    <a:lnTo>
                      <a:pt x="2523" y="1778"/>
                    </a:lnTo>
                    <a:lnTo>
                      <a:pt x="2543" y="1770"/>
                    </a:lnTo>
                    <a:lnTo>
                      <a:pt x="2581" y="1751"/>
                    </a:lnTo>
                    <a:lnTo>
                      <a:pt x="2619" y="1733"/>
                    </a:lnTo>
                    <a:lnTo>
                      <a:pt x="2658" y="1714"/>
                    </a:lnTo>
                    <a:lnTo>
                      <a:pt x="2696" y="1696"/>
                    </a:lnTo>
                    <a:lnTo>
                      <a:pt x="2717" y="1688"/>
                    </a:lnTo>
                    <a:lnTo>
                      <a:pt x="2739" y="1682"/>
                    </a:lnTo>
                    <a:lnTo>
                      <a:pt x="2762" y="1677"/>
                    </a:lnTo>
                    <a:lnTo>
                      <a:pt x="2785" y="1673"/>
                    </a:lnTo>
                    <a:lnTo>
                      <a:pt x="2806" y="1668"/>
                    </a:lnTo>
                    <a:lnTo>
                      <a:pt x="2829" y="1662"/>
                    </a:lnTo>
                    <a:lnTo>
                      <a:pt x="2840" y="1659"/>
                    </a:lnTo>
                    <a:lnTo>
                      <a:pt x="2852" y="1655"/>
                    </a:lnTo>
                    <a:lnTo>
                      <a:pt x="2862" y="1651"/>
                    </a:lnTo>
                    <a:lnTo>
                      <a:pt x="2873" y="1646"/>
                    </a:lnTo>
                    <a:lnTo>
                      <a:pt x="2907" y="1629"/>
                    </a:lnTo>
                    <a:lnTo>
                      <a:pt x="2942" y="1611"/>
                    </a:lnTo>
                    <a:lnTo>
                      <a:pt x="2950" y="1605"/>
                    </a:lnTo>
                    <a:lnTo>
                      <a:pt x="2956" y="1601"/>
                    </a:lnTo>
                    <a:lnTo>
                      <a:pt x="2963" y="1594"/>
                    </a:lnTo>
                    <a:lnTo>
                      <a:pt x="2970" y="1587"/>
                    </a:lnTo>
                    <a:lnTo>
                      <a:pt x="2976" y="1579"/>
                    </a:lnTo>
                    <a:lnTo>
                      <a:pt x="2982" y="1571"/>
                    </a:lnTo>
                    <a:lnTo>
                      <a:pt x="2985" y="1562"/>
                    </a:lnTo>
                    <a:lnTo>
                      <a:pt x="2989" y="1552"/>
                    </a:lnTo>
                    <a:lnTo>
                      <a:pt x="2995" y="1531"/>
                    </a:lnTo>
                    <a:lnTo>
                      <a:pt x="3002" y="1510"/>
                    </a:lnTo>
                    <a:lnTo>
                      <a:pt x="3007" y="1501"/>
                    </a:lnTo>
                    <a:lnTo>
                      <a:pt x="3013" y="1493"/>
                    </a:lnTo>
                    <a:lnTo>
                      <a:pt x="3018" y="1489"/>
                    </a:lnTo>
                    <a:lnTo>
                      <a:pt x="3022" y="1487"/>
                    </a:lnTo>
                    <a:lnTo>
                      <a:pt x="3027" y="1485"/>
                    </a:lnTo>
                    <a:lnTo>
                      <a:pt x="3033" y="1484"/>
                    </a:lnTo>
                    <a:lnTo>
                      <a:pt x="3035" y="1477"/>
                    </a:lnTo>
                    <a:lnTo>
                      <a:pt x="3037" y="1470"/>
                    </a:lnTo>
                    <a:lnTo>
                      <a:pt x="3042" y="1464"/>
                    </a:lnTo>
                    <a:lnTo>
                      <a:pt x="3048" y="1458"/>
                    </a:lnTo>
                    <a:lnTo>
                      <a:pt x="3054" y="1453"/>
                    </a:lnTo>
                    <a:lnTo>
                      <a:pt x="3062" y="1448"/>
                    </a:lnTo>
                    <a:lnTo>
                      <a:pt x="3070" y="1443"/>
                    </a:lnTo>
                    <a:lnTo>
                      <a:pt x="3079" y="1438"/>
                    </a:lnTo>
                    <a:lnTo>
                      <a:pt x="3116" y="1422"/>
                    </a:lnTo>
                    <a:lnTo>
                      <a:pt x="3147" y="1407"/>
                    </a:lnTo>
                    <a:lnTo>
                      <a:pt x="3160" y="1400"/>
                    </a:lnTo>
                    <a:lnTo>
                      <a:pt x="3177" y="1392"/>
                    </a:lnTo>
                    <a:lnTo>
                      <a:pt x="3185" y="1389"/>
                    </a:lnTo>
                    <a:lnTo>
                      <a:pt x="3193" y="1384"/>
                    </a:lnTo>
                    <a:lnTo>
                      <a:pt x="3200" y="1381"/>
                    </a:lnTo>
                    <a:lnTo>
                      <a:pt x="3205" y="1376"/>
                    </a:lnTo>
                    <a:lnTo>
                      <a:pt x="3210" y="1370"/>
                    </a:lnTo>
                    <a:lnTo>
                      <a:pt x="3214" y="1361"/>
                    </a:lnTo>
                    <a:lnTo>
                      <a:pt x="3216" y="1351"/>
                    </a:lnTo>
                    <a:lnTo>
                      <a:pt x="3217" y="1342"/>
                    </a:lnTo>
                    <a:lnTo>
                      <a:pt x="3217" y="1322"/>
                    </a:lnTo>
                    <a:lnTo>
                      <a:pt x="3216" y="1302"/>
                    </a:lnTo>
                    <a:lnTo>
                      <a:pt x="3208" y="1302"/>
                    </a:lnTo>
                    <a:lnTo>
                      <a:pt x="3200" y="1304"/>
                    </a:lnTo>
                    <a:lnTo>
                      <a:pt x="3192" y="1305"/>
                    </a:lnTo>
                    <a:lnTo>
                      <a:pt x="3183" y="1305"/>
                    </a:lnTo>
                    <a:lnTo>
                      <a:pt x="3182" y="1294"/>
                    </a:lnTo>
                    <a:lnTo>
                      <a:pt x="3183" y="1284"/>
                    </a:lnTo>
                    <a:lnTo>
                      <a:pt x="3184" y="1275"/>
                    </a:lnTo>
                    <a:lnTo>
                      <a:pt x="3188" y="1267"/>
                    </a:lnTo>
                    <a:lnTo>
                      <a:pt x="3192" y="1259"/>
                    </a:lnTo>
                    <a:lnTo>
                      <a:pt x="3198" y="1251"/>
                    </a:lnTo>
                    <a:lnTo>
                      <a:pt x="3205" y="1244"/>
                    </a:lnTo>
                    <a:lnTo>
                      <a:pt x="3212" y="1238"/>
                    </a:lnTo>
                    <a:lnTo>
                      <a:pt x="3229" y="1225"/>
                    </a:lnTo>
                    <a:lnTo>
                      <a:pt x="3246" y="1215"/>
                    </a:lnTo>
                    <a:lnTo>
                      <a:pt x="3264" y="1205"/>
                    </a:lnTo>
                    <a:lnTo>
                      <a:pt x="3280" y="1195"/>
                    </a:lnTo>
                    <a:lnTo>
                      <a:pt x="3296" y="1184"/>
                    </a:lnTo>
                    <a:lnTo>
                      <a:pt x="3312" y="1170"/>
                    </a:lnTo>
                    <a:lnTo>
                      <a:pt x="3327" y="1156"/>
                    </a:lnTo>
                    <a:lnTo>
                      <a:pt x="3339" y="1141"/>
                    </a:lnTo>
                    <a:lnTo>
                      <a:pt x="3352" y="1124"/>
                    </a:lnTo>
                    <a:lnTo>
                      <a:pt x="3363" y="1107"/>
                    </a:lnTo>
                    <a:lnTo>
                      <a:pt x="3372" y="1088"/>
                    </a:lnTo>
                    <a:lnTo>
                      <a:pt x="3379" y="1071"/>
                    </a:lnTo>
                    <a:lnTo>
                      <a:pt x="3369" y="1070"/>
                    </a:lnTo>
                    <a:lnTo>
                      <a:pt x="3358" y="1071"/>
                    </a:lnTo>
                    <a:lnTo>
                      <a:pt x="3354" y="1072"/>
                    </a:lnTo>
                    <a:lnTo>
                      <a:pt x="3352" y="1075"/>
                    </a:lnTo>
                    <a:lnTo>
                      <a:pt x="3350" y="1077"/>
                    </a:lnTo>
                    <a:lnTo>
                      <a:pt x="3349" y="1079"/>
                    </a:lnTo>
                    <a:lnTo>
                      <a:pt x="3349" y="1082"/>
                    </a:lnTo>
                    <a:lnTo>
                      <a:pt x="3348" y="1084"/>
                    </a:lnTo>
                    <a:lnTo>
                      <a:pt x="3347" y="1086"/>
                    </a:lnTo>
                    <a:lnTo>
                      <a:pt x="3345" y="1087"/>
                    </a:lnTo>
                    <a:lnTo>
                      <a:pt x="3339" y="1088"/>
                    </a:lnTo>
                    <a:lnTo>
                      <a:pt x="3333" y="1088"/>
                    </a:lnTo>
                    <a:lnTo>
                      <a:pt x="3328" y="1088"/>
                    </a:lnTo>
                    <a:lnTo>
                      <a:pt x="3324" y="1090"/>
                    </a:lnTo>
                    <a:lnTo>
                      <a:pt x="3315" y="1097"/>
                    </a:lnTo>
                    <a:lnTo>
                      <a:pt x="3306" y="1105"/>
                    </a:lnTo>
                    <a:lnTo>
                      <a:pt x="3296" y="1110"/>
                    </a:lnTo>
                    <a:lnTo>
                      <a:pt x="3286" y="1112"/>
                    </a:lnTo>
                    <a:lnTo>
                      <a:pt x="3276" y="1115"/>
                    </a:lnTo>
                    <a:lnTo>
                      <a:pt x="3264" y="1117"/>
                    </a:lnTo>
                    <a:lnTo>
                      <a:pt x="3254" y="1121"/>
                    </a:lnTo>
                    <a:lnTo>
                      <a:pt x="3246" y="1126"/>
                    </a:lnTo>
                    <a:lnTo>
                      <a:pt x="3239" y="1132"/>
                    </a:lnTo>
                    <a:lnTo>
                      <a:pt x="3230" y="1138"/>
                    </a:lnTo>
                    <a:lnTo>
                      <a:pt x="3231" y="1119"/>
                    </a:lnTo>
                    <a:lnTo>
                      <a:pt x="3233" y="1103"/>
                    </a:lnTo>
                    <a:lnTo>
                      <a:pt x="3235" y="1097"/>
                    </a:lnTo>
                    <a:lnTo>
                      <a:pt x="3238" y="1092"/>
                    </a:lnTo>
                    <a:lnTo>
                      <a:pt x="3241" y="1087"/>
                    </a:lnTo>
                    <a:lnTo>
                      <a:pt x="3245" y="1083"/>
                    </a:lnTo>
                    <a:lnTo>
                      <a:pt x="3249" y="1079"/>
                    </a:lnTo>
                    <a:lnTo>
                      <a:pt x="3254" y="1077"/>
                    </a:lnTo>
                    <a:lnTo>
                      <a:pt x="3259" y="1075"/>
                    </a:lnTo>
                    <a:lnTo>
                      <a:pt x="3266" y="1072"/>
                    </a:lnTo>
                    <a:lnTo>
                      <a:pt x="3282" y="1070"/>
                    </a:lnTo>
                    <a:lnTo>
                      <a:pt x="3301" y="1068"/>
                    </a:lnTo>
                    <a:lnTo>
                      <a:pt x="3313" y="1067"/>
                    </a:lnTo>
                    <a:lnTo>
                      <a:pt x="3322" y="1063"/>
                    </a:lnTo>
                    <a:lnTo>
                      <a:pt x="3329" y="1060"/>
                    </a:lnTo>
                    <a:lnTo>
                      <a:pt x="3333" y="1055"/>
                    </a:lnTo>
                    <a:lnTo>
                      <a:pt x="3336" y="1051"/>
                    </a:lnTo>
                    <a:lnTo>
                      <a:pt x="3337" y="1044"/>
                    </a:lnTo>
                    <a:lnTo>
                      <a:pt x="3336" y="1038"/>
                    </a:lnTo>
                    <a:lnTo>
                      <a:pt x="3335" y="1031"/>
                    </a:lnTo>
                    <a:lnTo>
                      <a:pt x="3328" y="1017"/>
                    </a:lnTo>
                    <a:lnTo>
                      <a:pt x="3319" y="1002"/>
                    </a:lnTo>
                    <a:lnTo>
                      <a:pt x="3308" y="987"/>
                    </a:lnTo>
                    <a:lnTo>
                      <a:pt x="3299" y="973"/>
                    </a:lnTo>
                    <a:lnTo>
                      <a:pt x="3286" y="949"/>
                    </a:lnTo>
                    <a:lnTo>
                      <a:pt x="3273" y="923"/>
                    </a:lnTo>
                    <a:lnTo>
                      <a:pt x="3267" y="910"/>
                    </a:lnTo>
                    <a:lnTo>
                      <a:pt x="3262" y="896"/>
                    </a:lnTo>
                    <a:lnTo>
                      <a:pt x="3258" y="882"/>
                    </a:lnTo>
                    <a:lnTo>
                      <a:pt x="3254" y="869"/>
                    </a:lnTo>
                    <a:lnTo>
                      <a:pt x="3253" y="857"/>
                    </a:lnTo>
                    <a:lnTo>
                      <a:pt x="3250" y="841"/>
                    </a:lnTo>
                    <a:lnTo>
                      <a:pt x="3249" y="823"/>
                    </a:lnTo>
                    <a:lnTo>
                      <a:pt x="3249" y="804"/>
                    </a:lnTo>
                    <a:lnTo>
                      <a:pt x="3250" y="785"/>
                    </a:lnTo>
                    <a:lnTo>
                      <a:pt x="3254" y="770"/>
                    </a:lnTo>
                    <a:lnTo>
                      <a:pt x="3256" y="763"/>
                    </a:lnTo>
                    <a:lnTo>
                      <a:pt x="3259" y="758"/>
                    </a:lnTo>
                    <a:lnTo>
                      <a:pt x="3263" y="754"/>
                    </a:lnTo>
                    <a:lnTo>
                      <a:pt x="3267" y="751"/>
                    </a:lnTo>
                    <a:lnTo>
                      <a:pt x="3271" y="741"/>
                    </a:lnTo>
                    <a:lnTo>
                      <a:pt x="3275" y="732"/>
                    </a:lnTo>
                    <a:lnTo>
                      <a:pt x="3281" y="722"/>
                    </a:lnTo>
                    <a:lnTo>
                      <a:pt x="3288" y="713"/>
                    </a:lnTo>
                    <a:lnTo>
                      <a:pt x="3296" y="703"/>
                    </a:lnTo>
                    <a:lnTo>
                      <a:pt x="3304" y="694"/>
                    </a:lnTo>
                    <a:lnTo>
                      <a:pt x="3312" y="686"/>
                    </a:lnTo>
                    <a:lnTo>
                      <a:pt x="3321" y="680"/>
                    </a:lnTo>
                    <a:lnTo>
                      <a:pt x="3339" y="662"/>
                    </a:lnTo>
                    <a:lnTo>
                      <a:pt x="3356" y="643"/>
                    </a:lnTo>
                    <a:lnTo>
                      <a:pt x="3364" y="634"/>
                    </a:lnTo>
                    <a:lnTo>
                      <a:pt x="3373" y="626"/>
                    </a:lnTo>
                    <a:lnTo>
                      <a:pt x="3382" y="618"/>
                    </a:lnTo>
                    <a:lnTo>
                      <a:pt x="3391" y="611"/>
                    </a:lnTo>
                    <a:lnTo>
                      <a:pt x="3413" y="599"/>
                    </a:lnTo>
                    <a:lnTo>
                      <a:pt x="3437" y="587"/>
                    </a:lnTo>
                    <a:lnTo>
                      <a:pt x="3462" y="577"/>
                    </a:lnTo>
                    <a:lnTo>
                      <a:pt x="3486" y="570"/>
                    </a:lnTo>
                    <a:lnTo>
                      <a:pt x="3497" y="567"/>
                    </a:lnTo>
                    <a:lnTo>
                      <a:pt x="3510" y="566"/>
                    </a:lnTo>
                    <a:lnTo>
                      <a:pt x="3522" y="565"/>
                    </a:lnTo>
                    <a:lnTo>
                      <a:pt x="3535" y="566"/>
                    </a:lnTo>
                    <a:lnTo>
                      <a:pt x="3551" y="569"/>
                    </a:lnTo>
                    <a:lnTo>
                      <a:pt x="3568" y="575"/>
                    </a:lnTo>
                    <a:lnTo>
                      <a:pt x="3577" y="577"/>
                    </a:lnTo>
                    <a:lnTo>
                      <a:pt x="3585" y="579"/>
                    </a:lnTo>
                    <a:lnTo>
                      <a:pt x="3593" y="580"/>
                    </a:lnTo>
                    <a:lnTo>
                      <a:pt x="3602" y="579"/>
                    </a:lnTo>
                    <a:lnTo>
                      <a:pt x="3603" y="576"/>
                    </a:lnTo>
                    <a:lnTo>
                      <a:pt x="3609" y="567"/>
                    </a:lnTo>
                    <a:lnTo>
                      <a:pt x="3616" y="554"/>
                    </a:lnTo>
                    <a:lnTo>
                      <a:pt x="3625" y="541"/>
                    </a:lnTo>
                    <a:lnTo>
                      <a:pt x="3624" y="532"/>
                    </a:lnTo>
                    <a:lnTo>
                      <a:pt x="3623" y="522"/>
                    </a:lnTo>
                    <a:lnTo>
                      <a:pt x="3621" y="516"/>
                    </a:lnTo>
                    <a:lnTo>
                      <a:pt x="3619" y="509"/>
                    </a:lnTo>
                    <a:lnTo>
                      <a:pt x="3616" y="503"/>
                    </a:lnTo>
                    <a:lnTo>
                      <a:pt x="3612" y="497"/>
                    </a:lnTo>
                    <a:lnTo>
                      <a:pt x="3609" y="493"/>
                    </a:lnTo>
                    <a:lnTo>
                      <a:pt x="3604" y="489"/>
                    </a:lnTo>
                    <a:lnTo>
                      <a:pt x="3583" y="473"/>
                    </a:lnTo>
                    <a:lnTo>
                      <a:pt x="3555" y="453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5" name="Freeform 254">
                <a:extLst>
                  <a:ext uri="{FF2B5EF4-FFF2-40B4-BE49-F238E27FC236}">
                    <a16:creationId xmlns="" xmlns:a16="http://schemas.microsoft.com/office/drawing/2014/main" id="{1D1233AC-422D-4F01-9CFE-357CDB005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841" y="2113633"/>
                <a:ext cx="191948" cy="247606"/>
              </a:xfrm>
              <a:custGeom>
                <a:avLst/>
                <a:gdLst>
                  <a:gd name="T0" fmla="*/ 591 w 614"/>
                  <a:gd name="T1" fmla="*/ 235 h 897"/>
                  <a:gd name="T2" fmla="*/ 588 w 614"/>
                  <a:gd name="T3" fmla="*/ 179 h 897"/>
                  <a:gd name="T4" fmla="*/ 564 w 614"/>
                  <a:gd name="T5" fmla="*/ 113 h 897"/>
                  <a:gd name="T6" fmla="*/ 515 w 614"/>
                  <a:gd name="T7" fmla="*/ 88 h 897"/>
                  <a:gd name="T8" fmla="*/ 496 w 614"/>
                  <a:gd name="T9" fmla="*/ 9 h 897"/>
                  <a:gd name="T10" fmla="*/ 478 w 614"/>
                  <a:gd name="T11" fmla="*/ 23 h 897"/>
                  <a:gd name="T12" fmla="*/ 462 w 614"/>
                  <a:gd name="T13" fmla="*/ 51 h 897"/>
                  <a:gd name="T14" fmla="*/ 433 w 614"/>
                  <a:gd name="T15" fmla="*/ 33 h 897"/>
                  <a:gd name="T16" fmla="*/ 404 w 614"/>
                  <a:gd name="T17" fmla="*/ 56 h 897"/>
                  <a:gd name="T18" fmla="*/ 387 w 614"/>
                  <a:gd name="T19" fmla="*/ 110 h 897"/>
                  <a:gd name="T20" fmla="*/ 387 w 614"/>
                  <a:gd name="T21" fmla="*/ 172 h 897"/>
                  <a:gd name="T22" fmla="*/ 352 w 614"/>
                  <a:gd name="T23" fmla="*/ 155 h 897"/>
                  <a:gd name="T24" fmla="*/ 303 w 614"/>
                  <a:gd name="T25" fmla="*/ 150 h 897"/>
                  <a:gd name="T26" fmla="*/ 283 w 614"/>
                  <a:gd name="T27" fmla="*/ 186 h 897"/>
                  <a:gd name="T28" fmla="*/ 248 w 614"/>
                  <a:gd name="T29" fmla="*/ 163 h 897"/>
                  <a:gd name="T30" fmla="*/ 241 w 614"/>
                  <a:gd name="T31" fmla="*/ 196 h 897"/>
                  <a:gd name="T32" fmla="*/ 189 w 614"/>
                  <a:gd name="T33" fmla="*/ 244 h 897"/>
                  <a:gd name="T34" fmla="*/ 121 w 614"/>
                  <a:gd name="T35" fmla="*/ 233 h 897"/>
                  <a:gd name="T36" fmla="*/ 96 w 614"/>
                  <a:gd name="T37" fmla="*/ 274 h 897"/>
                  <a:gd name="T38" fmla="*/ 50 w 614"/>
                  <a:gd name="T39" fmla="*/ 296 h 897"/>
                  <a:gd name="T40" fmla="*/ 39 w 614"/>
                  <a:gd name="T41" fmla="*/ 355 h 897"/>
                  <a:gd name="T42" fmla="*/ 18 w 614"/>
                  <a:gd name="T43" fmla="*/ 418 h 897"/>
                  <a:gd name="T44" fmla="*/ 0 w 614"/>
                  <a:gd name="T45" fmla="*/ 461 h 897"/>
                  <a:gd name="T46" fmla="*/ 18 w 614"/>
                  <a:gd name="T47" fmla="*/ 486 h 897"/>
                  <a:gd name="T48" fmla="*/ 35 w 614"/>
                  <a:gd name="T49" fmla="*/ 520 h 897"/>
                  <a:gd name="T50" fmla="*/ 48 w 614"/>
                  <a:gd name="T51" fmla="*/ 577 h 897"/>
                  <a:gd name="T52" fmla="*/ 79 w 614"/>
                  <a:gd name="T53" fmla="*/ 642 h 897"/>
                  <a:gd name="T54" fmla="*/ 90 w 614"/>
                  <a:gd name="T55" fmla="*/ 698 h 897"/>
                  <a:gd name="T56" fmla="*/ 106 w 614"/>
                  <a:gd name="T57" fmla="*/ 747 h 897"/>
                  <a:gd name="T58" fmla="*/ 105 w 614"/>
                  <a:gd name="T59" fmla="*/ 818 h 897"/>
                  <a:gd name="T60" fmla="*/ 137 w 614"/>
                  <a:gd name="T61" fmla="*/ 851 h 897"/>
                  <a:gd name="T62" fmla="*/ 146 w 614"/>
                  <a:gd name="T63" fmla="*/ 835 h 897"/>
                  <a:gd name="T64" fmla="*/ 150 w 614"/>
                  <a:gd name="T65" fmla="*/ 728 h 897"/>
                  <a:gd name="T66" fmla="*/ 170 w 614"/>
                  <a:gd name="T67" fmla="*/ 714 h 897"/>
                  <a:gd name="T68" fmla="*/ 204 w 614"/>
                  <a:gd name="T69" fmla="*/ 745 h 897"/>
                  <a:gd name="T70" fmla="*/ 215 w 614"/>
                  <a:gd name="T71" fmla="*/ 822 h 897"/>
                  <a:gd name="T72" fmla="*/ 243 w 614"/>
                  <a:gd name="T73" fmla="*/ 887 h 897"/>
                  <a:gd name="T74" fmla="*/ 288 w 614"/>
                  <a:gd name="T75" fmla="*/ 896 h 897"/>
                  <a:gd name="T76" fmla="*/ 350 w 614"/>
                  <a:gd name="T77" fmla="*/ 859 h 897"/>
                  <a:gd name="T78" fmla="*/ 371 w 614"/>
                  <a:gd name="T79" fmla="*/ 804 h 897"/>
                  <a:gd name="T80" fmla="*/ 345 w 614"/>
                  <a:gd name="T81" fmla="*/ 750 h 897"/>
                  <a:gd name="T82" fmla="*/ 344 w 614"/>
                  <a:gd name="T83" fmla="*/ 686 h 897"/>
                  <a:gd name="T84" fmla="*/ 380 w 614"/>
                  <a:gd name="T85" fmla="*/ 639 h 897"/>
                  <a:gd name="T86" fmla="*/ 406 w 614"/>
                  <a:gd name="T87" fmla="*/ 597 h 897"/>
                  <a:gd name="T88" fmla="*/ 433 w 614"/>
                  <a:gd name="T89" fmla="*/ 575 h 897"/>
                  <a:gd name="T90" fmla="*/ 410 w 614"/>
                  <a:gd name="T91" fmla="*/ 522 h 897"/>
                  <a:gd name="T92" fmla="*/ 408 w 614"/>
                  <a:gd name="T93" fmla="*/ 435 h 897"/>
                  <a:gd name="T94" fmla="*/ 433 w 614"/>
                  <a:gd name="T95" fmla="*/ 429 h 897"/>
                  <a:gd name="T96" fmla="*/ 440 w 614"/>
                  <a:gd name="T97" fmla="*/ 461 h 897"/>
                  <a:gd name="T98" fmla="*/ 468 w 614"/>
                  <a:gd name="T99" fmla="*/ 478 h 897"/>
                  <a:gd name="T100" fmla="*/ 504 w 614"/>
                  <a:gd name="T101" fmla="*/ 450 h 897"/>
                  <a:gd name="T102" fmla="*/ 542 w 614"/>
                  <a:gd name="T103" fmla="*/ 425 h 897"/>
                  <a:gd name="T104" fmla="*/ 558 w 614"/>
                  <a:gd name="T105" fmla="*/ 451 h 897"/>
                  <a:gd name="T106" fmla="*/ 591 w 614"/>
                  <a:gd name="T107" fmla="*/ 420 h 897"/>
                  <a:gd name="T108" fmla="*/ 614 w 614"/>
                  <a:gd name="T109" fmla="*/ 334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4" h="897">
                    <a:moveTo>
                      <a:pt x="613" y="299"/>
                    </a:moveTo>
                    <a:lnTo>
                      <a:pt x="608" y="286"/>
                    </a:lnTo>
                    <a:lnTo>
                      <a:pt x="602" y="273"/>
                    </a:lnTo>
                    <a:lnTo>
                      <a:pt x="596" y="260"/>
                    </a:lnTo>
                    <a:lnTo>
                      <a:pt x="592" y="246"/>
                    </a:lnTo>
                    <a:lnTo>
                      <a:pt x="591" y="235"/>
                    </a:lnTo>
                    <a:lnTo>
                      <a:pt x="592" y="222"/>
                    </a:lnTo>
                    <a:lnTo>
                      <a:pt x="594" y="211"/>
                    </a:lnTo>
                    <a:lnTo>
                      <a:pt x="596" y="198"/>
                    </a:lnTo>
                    <a:lnTo>
                      <a:pt x="594" y="191"/>
                    </a:lnTo>
                    <a:lnTo>
                      <a:pt x="592" y="184"/>
                    </a:lnTo>
                    <a:lnTo>
                      <a:pt x="588" y="179"/>
                    </a:lnTo>
                    <a:lnTo>
                      <a:pt x="582" y="174"/>
                    </a:lnTo>
                    <a:lnTo>
                      <a:pt x="572" y="167"/>
                    </a:lnTo>
                    <a:lnTo>
                      <a:pt x="566" y="162"/>
                    </a:lnTo>
                    <a:lnTo>
                      <a:pt x="565" y="147"/>
                    </a:lnTo>
                    <a:lnTo>
                      <a:pt x="564" y="131"/>
                    </a:lnTo>
                    <a:lnTo>
                      <a:pt x="564" y="113"/>
                    </a:lnTo>
                    <a:lnTo>
                      <a:pt x="565" y="96"/>
                    </a:lnTo>
                    <a:lnTo>
                      <a:pt x="545" y="98"/>
                    </a:lnTo>
                    <a:lnTo>
                      <a:pt x="528" y="100"/>
                    </a:lnTo>
                    <a:lnTo>
                      <a:pt x="517" y="102"/>
                    </a:lnTo>
                    <a:lnTo>
                      <a:pt x="514" y="102"/>
                    </a:lnTo>
                    <a:lnTo>
                      <a:pt x="515" y="88"/>
                    </a:lnTo>
                    <a:lnTo>
                      <a:pt x="515" y="74"/>
                    </a:lnTo>
                    <a:lnTo>
                      <a:pt x="514" y="60"/>
                    </a:lnTo>
                    <a:lnTo>
                      <a:pt x="511" y="46"/>
                    </a:lnTo>
                    <a:lnTo>
                      <a:pt x="507" y="33"/>
                    </a:lnTo>
                    <a:lnTo>
                      <a:pt x="502" y="20"/>
                    </a:lnTo>
                    <a:lnTo>
                      <a:pt x="496" y="9"/>
                    </a:lnTo>
                    <a:lnTo>
                      <a:pt x="490" y="0"/>
                    </a:lnTo>
                    <a:lnTo>
                      <a:pt x="487" y="7"/>
                    </a:lnTo>
                    <a:lnTo>
                      <a:pt x="486" y="14"/>
                    </a:lnTo>
                    <a:lnTo>
                      <a:pt x="483" y="14"/>
                    </a:lnTo>
                    <a:lnTo>
                      <a:pt x="480" y="14"/>
                    </a:lnTo>
                    <a:lnTo>
                      <a:pt x="478" y="23"/>
                    </a:lnTo>
                    <a:lnTo>
                      <a:pt x="477" y="34"/>
                    </a:lnTo>
                    <a:lnTo>
                      <a:pt x="476" y="40"/>
                    </a:lnTo>
                    <a:lnTo>
                      <a:pt x="474" y="44"/>
                    </a:lnTo>
                    <a:lnTo>
                      <a:pt x="470" y="48"/>
                    </a:lnTo>
                    <a:lnTo>
                      <a:pt x="466" y="51"/>
                    </a:lnTo>
                    <a:lnTo>
                      <a:pt x="462" y="51"/>
                    </a:lnTo>
                    <a:lnTo>
                      <a:pt x="460" y="51"/>
                    </a:lnTo>
                    <a:lnTo>
                      <a:pt x="457" y="51"/>
                    </a:lnTo>
                    <a:lnTo>
                      <a:pt x="454" y="50"/>
                    </a:lnTo>
                    <a:lnTo>
                      <a:pt x="449" y="47"/>
                    </a:lnTo>
                    <a:lnTo>
                      <a:pt x="443" y="43"/>
                    </a:lnTo>
                    <a:lnTo>
                      <a:pt x="433" y="33"/>
                    </a:lnTo>
                    <a:lnTo>
                      <a:pt x="422" y="25"/>
                    </a:lnTo>
                    <a:lnTo>
                      <a:pt x="418" y="35"/>
                    </a:lnTo>
                    <a:lnTo>
                      <a:pt x="412" y="43"/>
                    </a:lnTo>
                    <a:lnTo>
                      <a:pt x="409" y="47"/>
                    </a:lnTo>
                    <a:lnTo>
                      <a:pt x="406" y="51"/>
                    </a:lnTo>
                    <a:lnTo>
                      <a:pt x="404" y="56"/>
                    </a:lnTo>
                    <a:lnTo>
                      <a:pt x="403" y="63"/>
                    </a:lnTo>
                    <a:lnTo>
                      <a:pt x="404" y="74"/>
                    </a:lnTo>
                    <a:lnTo>
                      <a:pt x="404" y="85"/>
                    </a:lnTo>
                    <a:lnTo>
                      <a:pt x="396" y="92"/>
                    </a:lnTo>
                    <a:lnTo>
                      <a:pt x="389" y="99"/>
                    </a:lnTo>
                    <a:lnTo>
                      <a:pt x="387" y="110"/>
                    </a:lnTo>
                    <a:lnTo>
                      <a:pt x="387" y="122"/>
                    </a:lnTo>
                    <a:lnTo>
                      <a:pt x="387" y="133"/>
                    </a:lnTo>
                    <a:lnTo>
                      <a:pt x="389" y="145"/>
                    </a:lnTo>
                    <a:lnTo>
                      <a:pt x="389" y="155"/>
                    </a:lnTo>
                    <a:lnTo>
                      <a:pt x="388" y="166"/>
                    </a:lnTo>
                    <a:lnTo>
                      <a:pt x="387" y="172"/>
                    </a:lnTo>
                    <a:lnTo>
                      <a:pt x="386" y="176"/>
                    </a:lnTo>
                    <a:lnTo>
                      <a:pt x="383" y="182"/>
                    </a:lnTo>
                    <a:lnTo>
                      <a:pt x="379" y="187"/>
                    </a:lnTo>
                    <a:lnTo>
                      <a:pt x="368" y="174"/>
                    </a:lnTo>
                    <a:lnTo>
                      <a:pt x="358" y="161"/>
                    </a:lnTo>
                    <a:lnTo>
                      <a:pt x="352" y="155"/>
                    </a:lnTo>
                    <a:lnTo>
                      <a:pt x="345" y="150"/>
                    </a:lnTo>
                    <a:lnTo>
                      <a:pt x="337" y="147"/>
                    </a:lnTo>
                    <a:lnTo>
                      <a:pt x="329" y="146"/>
                    </a:lnTo>
                    <a:lnTo>
                      <a:pt x="318" y="146"/>
                    </a:lnTo>
                    <a:lnTo>
                      <a:pt x="310" y="147"/>
                    </a:lnTo>
                    <a:lnTo>
                      <a:pt x="303" y="150"/>
                    </a:lnTo>
                    <a:lnTo>
                      <a:pt x="298" y="154"/>
                    </a:lnTo>
                    <a:lnTo>
                      <a:pt x="295" y="159"/>
                    </a:lnTo>
                    <a:lnTo>
                      <a:pt x="293" y="166"/>
                    </a:lnTo>
                    <a:lnTo>
                      <a:pt x="291" y="174"/>
                    </a:lnTo>
                    <a:lnTo>
                      <a:pt x="291" y="184"/>
                    </a:lnTo>
                    <a:lnTo>
                      <a:pt x="283" y="186"/>
                    </a:lnTo>
                    <a:lnTo>
                      <a:pt x="278" y="184"/>
                    </a:lnTo>
                    <a:lnTo>
                      <a:pt x="272" y="182"/>
                    </a:lnTo>
                    <a:lnTo>
                      <a:pt x="268" y="178"/>
                    </a:lnTo>
                    <a:lnTo>
                      <a:pt x="260" y="167"/>
                    </a:lnTo>
                    <a:lnTo>
                      <a:pt x="250" y="158"/>
                    </a:lnTo>
                    <a:lnTo>
                      <a:pt x="248" y="163"/>
                    </a:lnTo>
                    <a:lnTo>
                      <a:pt x="246" y="169"/>
                    </a:lnTo>
                    <a:lnTo>
                      <a:pt x="245" y="173"/>
                    </a:lnTo>
                    <a:lnTo>
                      <a:pt x="245" y="179"/>
                    </a:lnTo>
                    <a:lnTo>
                      <a:pt x="244" y="184"/>
                    </a:lnTo>
                    <a:lnTo>
                      <a:pt x="243" y="190"/>
                    </a:lnTo>
                    <a:lnTo>
                      <a:pt x="241" y="196"/>
                    </a:lnTo>
                    <a:lnTo>
                      <a:pt x="238" y="200"/>
                    </a:lnTo>
                    <a:lnTo>
                      <a:pt x="223" y="217"/>
                    </a:lnTo>
                    <a:lnTo>
                      <a:pt x="207" y="233"/>
                    </a:lnTo>
                    <a:lnTo>
                      <a:pt x="200" y="239"/>
                    </a:lnTo>
                    <a:lnTo>
                      <a:pt x="195" y="243"/>
                    </a:lnTo>
                    <a:lnTo>
                      <a:pt x="189" y="244"/>
                    </a:lnTo>
                    <a:lnTo>
                      <a:pt x="183" y="244"/>
                    </a:lnTo>
                    <a:lnTo>
                      <a:pt x="172" y="240"/>
                    </a:lnTo>
                    <a:lnTo>
                      <a:pt x="157" y="236"/>
                    </a:lnTo>
                    <a:lnTo>
                      <a:pt x="146" y="233"/>
                    </a:lnTo>
                    <a:lnTo>
                      <a:pt x="133" y="233"/>
                    </a:lnTo>
                    <a:lnTo>
                      <a:pt x="121" y="233"/>
                    </a:lnTo>
                    <a:lnTo>
                      <a:pt x="108" y="235"/>
                    </a:lnTo>
                    <a:lnTo>
                      <a:pt x="106" y="244"/>
                    </a:lnTo>
                    <a:lnTo>
                      <a:pt x="105" y="254"/>
                    </a:lnTo>
                    <a:lnTo>
                      <a:pt x="105" y="263"/>
                    </a:lnTo>
                    <a:lnTo>
                      <a:pt x="105" y="273"/>
                    </a:lnTo>
                    <a:lnTo>
                      <a:pt x="96" y="274"/>
                    </a:lnTo>
                    <a:lnTo>
                      <a:pt x="88" y="277"/>
                    </a:lnTo>
                    <a:lnTo>
                      <a:pt x="80" y="280"/>
                    </a:lnTo>
                    <a:lnTo>
                      <a:pt x="73" y="285"/>
                    </a:lnTo>
                    <a:lnTo>
                      <a:pt x="65" y="289"/>
                    </a:lnTo>
                    <a:lnTo>
                      <a:pt x="58" y="294"/>
                    </a:lnTo>
                    <a:lnTo>
                      <a:pt x="50" y="296"/>
                    </a:lnTo>
                    <a:lnTo>
                      <a:pt x="41" y="297"/>
                    </a:lnTo>
                    <a:lnTo>
                      <a:pt x="39" y="307"/>
                    </a:lnTo>
                    <a:lnTo>
                      <a:pt x="38" y="318"/>
                    </a:lnTo>
                    <a:lnTo>
                      <a:pt x="38" y="327"/>
                    </a:lnTo>
                    <a:lnTo>
                      <a:pt x="38" y="336"/>
                    </a:lnTo>
                    <a:lnTo>
                      <a:pt x="39" y="355"/>
                    </a:lnTo>
                    <a:lnTo>
                      <a:pt x="39" y="375"/>
                    </a:lnTo>
                    <a:lnTo>
                      <a:pt x="38" y="385"/>
                    </a:lnTo>
                    <a:lnTo>
                      <a:pt x="34" y="394"/>
                    </a:lnTo>
                    <a:lnTo>
                      <a:pt x="30" y="403"/>
                    </a:lnTo>
                    <a:lnTo>
                      <a:pt x="24" y="411"/>
                    </a:lnTo>
                    <a:lnTo>
                      <a:pt x="18" y="418"/>
                    </a:lnTo>
                    <a:lnTo>
                      <a:pt x="11" y="426"/>
                    </a:lnTo>
                    <a:lnTo>
                      <a:pt x="7" y="434"/>
                    </a:lnTo>
                    <a:lnTo>
                      <a:pt x="2" y="443"/>
                    </a:lnTo>
                    <a:lnTo>
                      <a:pt x="0" y="450"/>
                    </a:lnTo>
                    <a:lnTo>
                      <a:pt x="0" y="455"/>
                    </a:lnTo>
                    <a:lnTo>
                      <a:pt x="0" y="461"/>
                    </a:lnTo>
                    <a:lnTo>
                      <a:pt x="1" y="466"/>
                    </a:lnTo>
                    <a:lnTo>
                      <a:pt x="2" y="469"/>
                    </a:lnTo>
                    <a:lnTo>
                      <a:pt x="6" y="474"/>
                    </a:lnTo>
                    <a:lnTo>
                      <a:pt x="8" y="477"/>
                    </a:lnTo>
                    <a:lnTo>
                      <a:pt x="11" y="479"/>
                    </a:lnTo>
                    <a:lnTo>
                      <a:pt x="18" y="486"/>
                    </a:lnTo>
                    <a:lnTo>
                      <a:pt x="26" y="493"/>
                    </a:lnTo>
                    <a:lnTo>
                      <a:pt x="30" y="496"/>
                    </a:lnTo>
                    <a:lnTo>
                      <a:pt x="32" y="501"/>
                    </a:lnTo>
                    <a:lnTo>
                      <a:pt x="34" y="506"/>
                    </a:lnTo>
                    <a:lnTo>
                      <a:pt x="35" y="511"/>
                    </a:lnTo>
                    <a:lnTo>
                      <a:pt x="35" y="520"/>
                    </a:lnTo>
                    <a:lnTo>
                      <a:pt x="34" y="528"/>
                    </a:lnTo>
                    <a:lnTo>
                      <a:pt x="33" y="537"/>
                    </a:lnTo>
                    <a:lnTo>
                      <a:pt x="34" y="547"/>
                    </a:lnTo>
                    <a:lnTo>
                      <a:pt x="38" y="557"/>
                    </a:lnTo>
                    <a:lnTo>
                      <a:pt x="42" y="567"/>
                    </a:lnTo>
                    <a:lnTo>
                      <a:pt x="48" y="577"/>
                    </a:lnTo>
                    <a:lnTo>
                      <a:pt x="52" y="586"/>
                    </a:lnTo>
                    <a:lnTo>
                      <a:pt x="58" y="598"/>
                    </a:lnTo>
                    <a:lnTo>
                      <a:pt x="65" y="608"/>
                    </a:lnTo>
                    <a:lnTo>
                      <a:pt x="71" y="619"/>
                    </a:lnTo>
                    <a:lnTo>
                      <a:pt x="75" y="630"/>
                    </a:lnTo>
                    <a:lnTo>
                      <a:pt x="79" y="642"/>
                    </a:lnTo>
                    <a:lnTo>
                      <a:pt x="80" y="654"/>
                    </a:lnTo>
                    <a:lnTo>
                      <a:pt x="80" y="665"/>
                    </a:lnTo>
                    <a:lnTo>
                      <a:pt x="81" y="676"/>
                    </a:lnTo>
                    <a:lnTo>
                      <a:pt x="83" y="684"/>
                    </a:lnTo>
                    <a:lnTo>
                      <a:pt x="87" y="691"/>
                    </a:lnTo>
                    <a:lnTo>
                      <a:pt x="90" y="698"/>
                    </a:lnTo>
                    <a:lnTo>
                      <a:pt x="94" y="705"/>
                    </a:lnTo>
                    <a:lnTo>
                      <a:pt x="99" y="712"/>
                    </a:lnTo>
                    <a:lnTo>
                      <a:pt x="102" y="719"/>
                    </a:lnTo>
                    <a:lnTo>
                      <a:pt x="105" y="727"/>
                    </a:lnTo>
                    <a:lnTo>
                      <a:pt x="106" y="734"/>
                    </a:lnTo>
                    <a:lnTo>
                      <a:pt x="106" y="747"/>
                    </a:lnTo>
                    <a:lnTo>
                      <a:pt x="104" y="760"/>
                    </a:lnTo>
                    <a:lnTo>
                      <a:pt x="102" y="773"/>
                    </a:lnTo>
                    <a:lnTo>
                      <a:pt x="101" y="786"/>
                    </a:lnTo>
                    <a:lnTo>
                      <a:pt x="101" y="798"/>
                    </a:lnTo>
                    <a:lnTo>
                      <a:pt x="104" y="812"/>
                    </a:lnTo>
                    <a:lnTo>
                      <a:pt x="105" y="818"/>
                    </a:lnTo>
                    <a:lnTo>
                      <a:pt x="106" y="824"/>
                    </a:lnTo>
                    <a:lnTo>
                      <a:pt x="108" y="830"/>
                    </a:lnTo>
                    <a:lnTo>
                      <a:pt x="112" y="836"/>
                    </a:lnTo>
                    <a:lnTo>
                      <a:pt x="118" y="840"/>
                    </a:lnTo>
                    <a:lnTo>
                      <a:pt x="131" y="847"/>
                    </a:lnTo>
                    <a:lnTo>
                      <a:pt x="137" y="851"/>
                    </a:lnTo>
                    <a:lnTo>
                      <a:pt x="142" y="852"/>
                    </a:lnTo>
                    <a:lnTo>
                      <a:pt x="145" y="852"/>
                    </a:lnTo>
                    <a:lnTo>
                      <a:pt x="146" y="851"/>
                    </a:lnTo>
                    <a:lnTo>
                      <a:pt x="147" y="849"/>
                    </a:lnTo>
                    <a:lnTo>
                      <a:pt x="147" y="848"/>
                    </a:lnTo>
                    <a:lnTo>
                      <a:pt x="146" y="835"/>
                    </a:lnTo>
                    <a:lnTo>
                      <a:pt x="145" y="813"/>
                    </a:lnTo>
                    <a:lnTo>
                      <a:pt x="143" y="787"/>
                    </a:lnTo>
                    <a:lnTo>
                      <a:pt x="143" y="761"/>
                    </a:lnTo>
                    <a:lnTo>
                      <a:pt x="145" y="748"/>
                    </a:lnTo>
                    <a:lnTo>
                      <a:pt x="147" y="738"/>
                    </a:lnTo>
                    <a:lnTo>
                      <a:pt x="150" y="728"/>
                    </a:lnTo>
                    <a:lnTo>
                      <a:pt x="154" y="721"/>
                    </a:lnTo>
                    <a:lnTo>
                      <a:pt x="156" y="717"/>
                    </a:lnTo>
                    <a:lnTo>
                      <a:pt x="159" y="715"/>
                    </a:lnTo>
                    <a:lnTo>
                      <a:pt x="162" y="714"/>
                    </a:lnTo>
                    <a:lnTo>
                      <a:pt x="165" y="714"/>
                    </a:lnTo>
                    <a:lnTo>
                      <a:pt x="170" y="714"/>
                    </a:lnTo>
                    <a:lnTo>
                      <a:pt x="173" y="715"/>
                    </a:lnTo>
                    <a:lnTo>
                      <a:pt x="179" y="717"/>
                    </a:lnTo>
                    <a:lnTo>
                      <a:pt x="183" y="721"/>
                    </a:lnTo>
                    <a:lnTo>
                      <a:pt x="191" y="728"/>
                    </a:lnTo>
                    <a:lnTo>
                      <a:pt x="198" y="736"/>
                    </a:lnTo>
                    <a:lnTo>
                      <a:pt x="204" y="745"/>
                    </a:lnTo>
                    <a:lnTo>
                      <a:pt x="207" y="755"/>
                    </a:lnTo>
                    <a:lnTo>
                      <a:pt x="209" y="765"/>
                    </a:lnTo>
                    <a:lnTo>
                      <a:pt x="212" y="775"/>
                    </a:lnTo>
                    <a:lnTo>
                      <a:pt x="213" y="787"/>
                    </a:lnTo>
                    <a:lnTo>
                      <a:pt x="214" y="798"/>
                    </a:lnTo>
                    <a:lnTo>
                      <a:pt x="215" y="822"/>
                    </a:lnTo>
                    <a:lnTo>
                      <a:pt x="219" y="845"/>
                    </a:lnTo>
                    <a:lnTo>
                      <a:pt x="221" y="855"/>
                    </a:lnTo>
                    <a:lnTo>
                      <a:pt x="225" y="865"/>
                    </a:lnTo>
                    <a:lnTo>
                      <a:pt x="231" y="875"/>
                    </a:lnTo>
                    <a:lnTo>
                      <a:pt x="238" y="884"/>
                    </a:lnTo>
                    <a:lnTo>
                      <a:pt x="243" y="887"/>
                    </a:lnTo>
                    <a:lnTo>
                      <a:pt x="247" y="890"/>
                    </a:lnTo>
                    <a:lnTo>
                      <a:pt x="252" y="893"/>
                    </a:lnTo>
                    <a:lnTo>
                      <a:pt x="256" y="895"/>
                    </a:lnTo>
                    <a:lnTo>
                      <a:pt x="266" y="897"/>
                    </a:lnTo>
                    <a:lnTo>
                      <a:pt x="277" y="897"/>
                    </a:lnTo>
                    <a:lnTo>
                      <a:pt x="288" y="896"/>
                    </a:lnTo>
                    <a:lnTo>
                      <a:pt x="299" y="893"/>
                    </a:lnTo>
                    <a:lnTo>
                      <a:pt x="311" y="888"/>
                    </a:lnTo>
                    <a:lnTo>
                      <a:pt x="321" y="883"/>
                    </a:lnTo>
                    <a:lnTo>
                      <a:pt x="331" y="876"/>
                    </a:lnTo>
                    <a:lnTo>
                      <a:pt x="342" y="868"/>
                    </a:lnTo>
                    <a:lnTo>
                      <a:pt x="350" y="859"/>
                    </a:lnTo>
                    <a:lnTo>
                      <a:pt x="358" y="849"/>
                    </a:lnTo>
                    <a:lnTo>
                      <a:pt x="363" y="840"/>
                    </a:lnTo>
                    <a:lnTo>
                      <a:pt x="368" y="830"/>
                    </a:lnTo>
                    <a:lnTo>
                      <a:pt x="371" y="820"/>
                    </a:lnTo>
                    <a:lnTo>
                      <a:pt x="371" y="810"/>
                    </a:lnTo>
                    <a:lnTo>
                      <a:pt x="371" y="804"/>
                    </a:lnTo>
                    <a:lnTo>
                      <a:pt x="369" y="799"/>
                    </a:lnTo>
                    <a:lnTo>
                      <a:pt x="367" y="794"/>
                    </a:lnTo>
                    <a:lnTo>
                      <a:pt x="363" y="788"/>
                    </a:lnTo>
                    <a:lnTo>
                      <a:pt x="358" y="777"/>
                    </a:lnTo>
                    <a:lnTo>
                      <a:pt x="352" y="766"/>
                    </a:lnTo>
                    <a:lnTo>
                      <a:pt x="345" y="750"/>
                    </a:lnTo>
                    <a:lnTo>
                      <a:pt x="339" y="731"/>
                    </a:lnTo>
                    <a:lnTo>
                      <a:pt x="338" y="722"/>
                    </a:lnTo>
                    <a:lnTo>
                      <a:pt x="337" y="712"/>
                    </a:lnTo>
                    <a:lnTo>
                      <a:pt x="337" y="703"/>
                    </a:lnTo>
                    <a:lnTo>
                      <a:pt x="339" y="695"/>
                    </a:lnTo>
                    <a:lnTo>
                      <a:pt x="344" y="686"/>
                    </a:lnTo>
                    <a:lnTo>
                      <a:pt x="350" y="678"/>
                    </a:lnTo>
                    <a:lnTo>
                      <a:pt x="356" y="671"/>
                    </a:lnTo>
                    <a:lnTo>
                      <a:pt x="363" y="664"/>
                    </a:lnTo>
                    <a:lnTo>
                      <a:pt x="370" y="656"/>
                    </a:lnTo>
                    <a:lnTo>
                      <a:pt x="376" y="648"/>
                    </a:lnTo>
                    <a:lnTo>
                      <a:pt x="380" y="639"/>
                    </a:lnTo>
                    <a:lnTo>
                      <a:pt x="384" y="629"/>
                    </a:lnTo>
                    <a:lnTo>
                      <a:pt x="386" y="619"/>
                    </a:lnTo>
                    <a:lnTo>
                      <a:pt x="389" y="613"/>
                    </a:lnTo>
                    <a:lnTo>
                      <a:pt x="394" y="606"/>
                    </a:lnTo>
                    <a:lnTo>
                      <a:pt x="400" y="600"/>
                    </a:lnTo>
                    <a:lnTo>
                      <a:pt x="406" y="597"/>
                    </a:lnTo>
                    <a:lnTo>
                      <a:pt x="414" y="594"/>
                    </a:lnTo>
                    <a:lnTo>
                      <a:pt x="424" y="592"/>
                    </a:lnTo>
                    <a:lnTo>
                      <a:pt x="434" y="592"/>
                    </a:lnTo>
                    <a:lnTo>
                      <a:pt x="434" y="585"/>
                    </a:lnTo>
                    <a:lnTo>
                      <a:pt x="433" y="580"/>
                    </a:lnTo>
                    <a:lnTo>
                      <a:pt x="433" y="575"/>
                    </a:lnTo>
                    <a:lnTo>
                      <a:pt x="430" y="569"/>
                    </a:lnTo>
                    <a:lnTo>
                      <a:pt x="427" y="559"/>
                    </a:lnTo>
                    <a:lnTo>
                      <a:pt x="422" y="550"/>
                    </a:lnTo>
                    <a:lnTo>
                      <a:pt x="418" y="541"/>
                    </a:lnTo>
                    <a:lnTo>
                      <a:pt x="413" y="532"/>
                    </a:lnTo>
                    <a:lnTo>
                      <a:pt x="410" y="522"/>
                    </a:lnTo>
                    <a:lnTo>
                      <a:pt x="408" y="511"/>
                    </a:lnTo>
                    <a:lnTo>
                      <a:pt x="406" y="491"/>
                    </a:lnTo>
                    <a:lnTo>
                      <a:pt x="404" y="468"/>
                    </a:lnTo>
                    <a:lnTo>
                      <a:pt x="404" y="457"/>
                    </a:lnTo>
                    <a:lnTo>
                      <a:pt x="405" y="445"/>
                    </a:lnTo>
                    <a:lnTo>
                      <a:pt x="408" y="435"/>
                    </a:lnTo>
                    <a:lnTo>
                      <a:pt x="410" y="427"/>
                    </a:lnTo>
                    <a:lnTo>
                      <a:pt x="417" y="425"/>
                    </a:lnTo>
                    <a:lnTo>
                      <a:pt x="422" y="425"/>
                    </a:lnTo>
                    <a:lnTo>
                      <a:pt x="427" y="426"/>
                    </a:lnTo>
                    <a:lnTo>
                      <a:pt x="429" y="427"/>
                    </a:lnTo>
                    <a:lnTo>
                      <a:pt x="433" y="429"/>
                    </a:lnTo>
                    <a:lnTo>
                      <a:pt x="434" y="433"/>
                    </a:lnTo>
                    <a:lnTo>
                      <a:pt x="435" y="436"/>
                    </a:lnTo>
                    <a:lnTo>
                      <a:pt x="436" y="441"/>
                    </a:lnTo>
                    <a:lnTo>
                      <a:pt x="437" y="449"/>
                    </a:lnTo>
                    <a:lnTo>
                      <a:pt x="438" y="458"/>
                    </a:lnTo>
                    <a:lnTo>
                      <a:pt x="440" y="461"/>
                    </a:lnTo>
                    <a:lnTo>
                      <a:pt x="442" y="466"/>
                    </a:lnTo>
                    <a:lnTo>
                      <a:pt x="444" y="469"/>
                    </a:lnTo>
                    <a:lnTo>
                      <a:pt x="447" y="471"/>
                    </a:lnTo>
                    <a:lnTo>
                      <a:pt x="454" y="476"/>
                    </a:lnTo>
                    <a:lnTo>
                      <a:pt x="461" y="477"/>
                    </a:lnTo>
                    <a:lnTo>
                      <a:pt x="468" y="478"/>
                    </a:lnTo>
                    <a:lnTo>
                      <a:pt x="474" y="476"/>
                    </a:lnTo>
                    <a:lnTo>
                      <a:pt x="479" y="474"/>
                    </a:lnTo>
                    <a:lnTo>
                      <a:pt x="484" y="470"/>
                    </a:lnTo>
                    <a:lnTo>
                      <a:pt x="490" y="466"/>
                    </a:lnTo>
                    <a:lnTo>
                      <a:pt x="494" y="460"/>
                    </a:lnTo>
                    <a:lnTo>
                      <a:pt x="504" y="450"/>
                    </a:lnTo>
                    <a:lnTo>
                      <a:pt x="514" y="438"/>
                    </a:lnTo>
                    <a:lnTo>
                      <a:pt x="519" y="434"/>
                    </a:lnTo>
                    <a:lnTo>
                      <a:pt x="524" y="429"/>
                    </a:lnTo>
                    <a:lnTo>
                      <a:pt x="529" y="427"/>
                    </a:lnTo>
                    <a:lnTo>
                      <a:pt x="535" y="425"/>
                    </a:lnTo>
                    <a:lnTo>
                      <a:pt x="542" y="425"/>
                    </a:lnTo>
                    <a:lnTo>
                      <a:pt x="547" y="426"/>
                    </a:lnTo>
                    <a:lnTo>
                      <a:pt x="551" y="429"/>
                    </a:lnTo>
                    <a:lnTo>
                      <a:pt x="553" y="433"/>
                    </a:lnTo>
                    <a:lnTo>
                      <a:pt x="556" y="443"/>
                    </a:lnTo>
                    <a:lnTo>
                      <a:pt x="558" y="455"/>
                    </a:lnTo>
                    <a:lnTo>
                      <a:pt x="558" y="451"/>
                    </a:lnTo>
                    <a:lnTo>
                      <a:pt x="560" y="448"/>
                    </a:lnTo>
                    <a:lnTo>
                      <a:pt x="565" y="443"/>
                    </a:lnTo>
                    <a:lnTo>
                      <a:pt x="569" y="440"/>
                    </a:lnTo>
                    <a:lnTo>
                      <a:pt x="580" y="434"/>
                    </a:lnTo>
                    <a:lnTo>
                      <a:pt x="586" y="428"/>
                    </a:lnTo>
                    <a:lnTo>
                      <a:pt x="591" y="420"/>
                    </a:lnTo>
                    <a:lnTo>
                      <a:pt x="596" y="409"/>
                    </a:lnTo>
                    <a:lnTo>
                      <a:pt x="600" y="397"/>
                    </a:lnTo>
                    <a:lnTo>
                      <a:pt x="605" y="389"/>
                    </a:lnTo>
                    <a:lnTo>
                      <a:pt x="609" y="367"/>
                    </a:lnTo>
                    <a:lnTo>
                      <a:pt x="613" y="345"/>
                    </a:lnTo>
                    <a:lnTo>
                      <a:pt x="614" y="334"/>
                    </a:lnTo>
                    <a:lnTo>
                      <a:pt x="614" y="322"/>
                    </a:lnTo>
                    <a:lnTo>
                      <a:pt x="614" y="311"/>
                    </a:lnTo>
                    <a:lnTo>
                      <a:pt x="613" y="299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6" name="Freeform 255">
                <a:extLst>
                  <a:ext uri="{FF2B5EF4-FFF2-40B4-BE49-F238E27FC236}">
                    <a16:creationId xmlns="" xmlns:a16="http://schemas.microsoft.com/office/drawing/2014/main" id="{D8598FDD-5044-47CC-AFC7-966582766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468" y="1866029"/>
                <a:ext cx="307431" cy="297403"/>
              </a:xfrm>
              <a:custGeom>
                <a:avLst/>
                <a:gdLst>
                  <a:gd name="T0" fmla="*/ 787 w 984"/>
                  <a:gd name="T1" fmla="*/ 12 h 1076"/>
                  <a:gd name="T2" fmla="*/ 749 w 984"/>
                  <a:gd name="T3" fmla="*/ 76 h 1076"/>
                  <a:gd name="T4" fmla="*/ 739 w 984"/>
                  <a:gd name="T5" fmla="*/ 101 h 1076"/>
                  <a:gd name="T6" fmla="*/ 678 w 984"/>
                  <a:gd name="T7" fmla="*/ 110 h 1076"/>
                  <a:gd name="T8" fmla="*/ 621 w 984"/>
                  <a:gd name="T9" fmla="*/ 130 h 1076"/>
                  <a:gd name="T10" fmla="*/ 602 w 984"/>
                  <a:gd name="T11" fmla="*/ 122 h 1076"/>
                  <a:gd name="T12" fmla="*/ 563 w 984"/>
                  <a:gd name="T13" fmla="*/ 131 h 1076"/>
                  <a:gd name="T14" fmla="*/ 500 w 984"/>
                  <a:gd name="T15" fmla="*/ 118 h 1076"/>
                  <a:gd name="T16" fmla="*/ 409 w 984"/>
                  <a:gd name="T17" fmla="*/ 141 h 1076"/>
                  <a:gd name="T18" fmla="*/ 368 w 984"/>
                  <a:gd name="T19" fmla="*/ 160 h 1076"/>
                  <a:gd name="T20" fmla="*/ 395 w 984"/>
                  <a:gd name="T21" fmla="*/ 186 h 1076"/>
                  <a:gd name="T22" fmla="*/ 366 w 984"/>
                  <a:gd name="T23" fmla="*/ 239 h 1076"/>
                  <a:gd name="T24" fmla="*/ 326 w 984"/>
                  <a:gd name="T25" fmla="*/ 305 h 1076"/>
                  <a:gd name="T26" fmla="*/ 253 w 984"/>
                  <a:gd name="T27" fmla="*/ 298 h 1076"/>
                  <a:gd name="T28" fmla="*/ 218 w 984"/>
                  <a:gd name="T29" fmla="*/ 293 h 1076"/>
                  <a:gd name="T30" fmla="*/ 189 w 984"/>
                  <a:gd name="T31" fmla="*/ 310 h 1076"/>
                  <a:gd name="T32" fmla="*/ 148 w 984"/>
                  <a:gd name="T33" fmla="*/ 359 h 1076"/>
                  <a:gd name="T34" fmla="*/ 144 w 984"/>
                  <a:gd name="T35" fmla="*/ 418 h 1076"/>
                  <a:gd name="T36" fmla="*/ 107 w 984"/>
                  <a:gd name="T37" fmla="*/ 462 h 1076"/>
                  <a:gd name="T38" fmla="*/ 104 w 984"/>
                  <a:gd name="T39" fmla="*/ 544 h 1076"/>
                  <a:gd name="T40" fmla="*/ 80 w 984"/>
                  <a:gd name="T41" fmla="*/ 595 h 1076"/>
                  <a:gd name="T42" fmla="*/ 32 w 984"/>
                  <a:gd name="T43" fmla="*/ 693 h 1076"/>
                  <a:gd name="T44" fmla="*/ 13 w 984"/>
                  <a:gd name="T45" fmla="*/ 810 h 1076"/>
                  <a:gd name="T46" fmla="*/ 16 w 984"/>
                  <a:gd name="T47" fmla="*/ 890 h 1076"/>
                  <a:gd name="T48" fmla="*/ 19 w 984"/>
                  <a:gd name="T49" fmla="*/ 958 h 1076"/>
                  <a:gd name="T50" fmla="*/ 1 w 984"/>
                  <a:gd name="T51" fmla="*/ 993 h 1076"/>
                  <a:gd name="T52" fmla="*/ 80 w 984"/>
                  <a:gd name="T53" fmla="*/ 1003 h 1076"/>
                  <a:gd name="T54" fmla="*/ 112 w 984"/>
                  <a:gd name="T55" fmla="*/ 1018 h 1076"/>
                  <a:gd name="T56" fmla="*/ 192 w 984"/>
                  <a:gd name="T57" fmla="*/ 1012 h 1076"/>
                  <a:gd name="T58" fmla="*/ 231 w 984"/>
                  <a:gd name="T59" fmla="*/ 1012 h 1076"/>
                  <a:gd name="T60" fmla="*/ 243 w 984"/>
                  <a:gd name="T61" fmla="*/ 972 h 1076"/>
                  <a:gd name="T62" fmla="*/ 261 w 984"/>
                  <a:gd name="T63" fmla="*/ 962 h 1076"/>
                  <a:gd name="T64" fmla="*/ 309 w 984"/>
                  <a:gd name="T65" fmla="*/ 1007 h 1076"/>
                  <a:gd name="T66" fmla="*/ 354 w 984"/>
                  <a:gd name="T67" fmla="*/ 1028 h 1076"/>
                  <a:gd name="T68" fmla="*/ 370 w 984"/>
                  <a:gd name="T69" fmla="*/ 1016 h 1076"/>
                  <a:gd name="T70" fmla="*/ 429 w 984"/>
                  <a:gd name="T71" fmla="*/ 975 h 1076"/>
                  <a:gd name="T72" fmla="*/ 471 w 984"/>
                  <a:gd name="T73" fmla="*/ 988 h 1076"/>
                  <a:gd name="T74" fmla="*/ 497 w 984"/>
                  <a:gd name="T75" fmla="*/ 1033 h 1076"/>
                  <a:gd name="T76" fmla="*/ 511 w 984"/>
                  <a:gd name="T77" fmla="*/ 1019 h 1076"/>
                  <a:gd name="T78" fmla="*/ 556 w 984"/>
                  <a:gd name="T79" fmla="*/ 1000 h 1076"/>
                  <a:gd name="T80" fmla="*/ 632 w 984"/>
                  <a:gd name="T81" fmla="*/ 1026 h 1076"/>
                  <a:gd name="T82" fmla="*/ 676 w 984"/>
                  <a:gd name="T83" fmla="*/ 1075 h 1076"/>
                  <a:gd name="T84" fmla="*/ 711 w 984"/>
                  <a:gd name="T85" fmla="*/ 1040 h 1076"/>
                  <a:gd name="T86" fmla="*/ 746 w 984"/>
                  <a:gd name="T87" fmla="*/ 904 h 1076"/>
                  <a:gd name="T88" fmla="*/ 763 w 984"/>
                  <a:gd name="T89" fmla="*/ 827 h 1076"/>
                  <a:gd name="T90" fmla="*/ 791 w 984"/>
                  <a:gd name="T91" fmla="*/ 762 h 1076"/>
                  <a:gd name="T92" fmla="*/ 810 w 984"/>
                  <a:gd name="T93" fmla="*/ 718 h 1076"/>
                  <a:gd name="T94" fmla="*/ 823 w 984"/>
                  <a:gd name="T95" fmla="*/ 649 h 1076"/>
                  <a:gd name="T96" fmla="*/ 854 w 984"/>
                  <a:gd name="T97" fmla="*/ 624 h 1076"/>
                  <a:gd name="T98" fmla="*/ 884 w 984"/>
                  <a:gd name="T99" fmla="*/ 590 h 1076"/>
                  <a:gd name="T100" fmla="*/ 906 w 984"/>
                  <a:gd name="T101" fmla="*/ 537 h 1076"/>
                  <a:gd name="T102" fmla="*/ 914 w 984"/>
                  <a:gd name="T103" fmla="*/ 494 h 1076"/>
                  <a:gd name="T104" fmla="*/ 937 w 984"/>
                  <a:gd name="T105" fmla="*/ 452 h 1076"/>
                  <a:gd name="T106" fmla="*/ 962 w 984"/>
                  <a:gd name="T107" fmla="*/ 410 h 1076"/>
                  <a:gd name="T108" fmla="*/ 982 w 984"/>
                  <a:gd name="T109" fmla="*/ 335 h 1076"/>
                  <a:gd name="T110" fmla="*/ 955 w 984"/>
                  <a:gd name="T111" fmla="*/ 288 h 1076"/>
                  <a:gd name="T112" fmla="*/ 912 w 984"/>
                  <a:gd name="T113" fmla="*/ 263 h 1076"/>
                  <a:gd name="T114" fmla="*/ 888 w 984"/>
                  <a:gd name="T115" fmla="*/ 214 h 1076"/>
                  <a:gd name="T116" fmla="*/ 914 w 984"/>
                  <a:gd name="T117" fmla="*/ 153 h 1076"/>
                  <a:gd name="T118" fmla="*/ 846 w 984"/>
                  <a:gd name="T119" fmla="*/ 118 h 1076"/>
                  <a:gd name="T120" fmla="*/ 820 w 984"/>
                  <a:gd name="T121" fmla="*/ 9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84" h="1076">
                    <a:moveTo>
                      <a:pt x="820" y="9"/>
                    </a:moveTo>
                    <a:lnTo>
                      <a:pt x="810" y="4"/>
                    </a:lnTo>
                    <a:lnTo>
                      <a:pt x="801" y="0"/>
                    </a:lnTo>
                    <a:lnTo>
                      <a:pt x="797" y="1"/>
                    </a:lnTo>
                    <a:lnTo>
                      <a:pt x="793" y="4"/>
                    </a:lnTo>
                    <a:lnTo>
                      <a:pt x="787" y="12"/>
                    </a:lnTo>
                    <a:lnTo>
                      <a:pt x="781" y="20"/>
                    </a:lnTo>
                    <a:lnTo>
                      <a:pt x="770" y="38"/>
                    </a:lnTo>
                    <a:lnTo>
                      <a:pt x="764" y="48"/>
                    </a:lnTo>
                    <a:lnTo>
                      <a:pt x="756" y="58"/>
                    </a:lnTo>
                    <a:lnTo>
                      <a:pt x="750" y="69"/>
                    </a:lnTo>
                    <a:lnTo>
                      <a:pt x="749" y="76"/>
                    </a:lnTo>
                    <a:lnTo>
                      <a:pt x="749" y="84"/>
                    </a:lnTo>
                    <a:lnTo>
                      <a:pt x="749" y="88"/>
                    </a:lnTo>
                    <a:lnTo>
                      <a:pt x="748" y="91"/>
                    </a:lnTo>
                    <a:lnTo>
                      <a:pt x="747" y="94"/>
                    </a:lnTo>
                    <a:lnTo>
                      <a:pt x="745" y="98"/>
                    </a:lnTo>
                    <a:lnTo>
                      <a:pt x="739" y="101"/>
                    </a:lnTo>
                    <a:lnTo>
                      <a:pt x="733" y="105"/>
                    </a:lnTo>
                    <a:lnTo>
                      <a:pt x="727" y="106"/>
                    </a:lnTo>
                    <a:lnTo>
                      <a:pt x="720" y="107"/>
                    </a:lnTo>
                    <a:lnTo>
                      <a:pt x="705" y="108"/>
                    </a:lnTo>
                    <a:lnTo>
                      <a:pt x="692" y="108"/>
                    </a:lnTo>
                    <a:lnTo>
                      <a:pt x="678" y="110"/>
                    </a:lnTo>
                    <a:lnTo>
                      <a:pt x="664" y="113"/>
                    </a:lnTo>
                    <a:lnTo>
                      <a:pt x="653" y="117"/>
                    </a:lnTo>
                    <a:lnTo>
                      <a:pt x="638" y="123"/>
                    </a:lnTo>
                    <a:lnTo>
                      <a:pt x="632" y="125"/>
                    </a:lnTo>
                    <a:lnTo>
                      <a:pt x="626" y="127"/>
                    </a:lnTo>
                    <a:lnTo>
                      <a:pt x="621" y="130"/>
                    </a:lnTo>
                    <a:lnTo>
                      <a:pt x="615" y="131"/>
                    </a:lnTo>
                    <a:lnTo>
                      <a:pt x="612" y="130"/>
                    </a:lnTo>
                    <a:lnTo>
                      <a:pt x="608" y="127"/>
                    </a:lnTo>
                    <a:lnTo>
                      <a:pt x="606" y="126"/>
                    </a:lnTo>
                    <a:lnTo>
                      <a:pt x="604" y="124"/>
                    </a:lnTo>
                    <a:lnTo>
                      <a:pt x="602" y="122"/>
                    </a:lnTo>
                    <a:lnTo>
                      <a:pt x="599" y="121"/>
                    </a:lnTo>
                    <a:lnTo>
                      <a:pt x="596" y="119"/>
                    </a:lnTo>
                    <a:lnTo>
                      <a:pt x="591" y="119"/>
                    </a:lnTo>
                    <a:lnTo>
                      <a:pt x="582" y="124"/>
                    </a:lnTo>
                    <a:lnTo>
                      <a:pt x="571" y="131"/>
                    </a:lnTo>
                    <a:lnTo>
                      <a:pt x="563" y="131"/>
                    </a:lnTo>
                    <a:lnTo>
                      <a:pt x="556" y="130"/>
                    </a:lnTo>
                    <a:lnTo>
                      <a:pt x="549" y="126"/>
                    </a:lnTo>
                    <a:lnTo>
                      <a:pt x="541" y="124"/>
                    </a:lnTo>
                    <a:lnTo>
                      <a:pt x="527" y="121"/>
                    </a:lnTo>
                    <a:lnTo>
                      <a:pt x="514" y="119"/>
                    </a:lnTo>
                    <a:lnTo>
                      <a:pt x="500" y="118"/>
                    </a:lnTo>
                    <a:lnTo>
                      <a:pt x="485" y="118"/>
                    </a:lnTo>
                    <a:lnTo>
                      <a:pt x="468" y="119"/>
                    </a:lnTo>
                    <a:lnTo>
                      <a:pt x="453" y="123"/>
                    </a:lnTo>
                    <a:lnTo>
                      <a:pt x="438" y="127"/>
                    </a:lnTo>
                    <a:lnTo>
                      <a:pt x="424" y="135"/>
                    </a:lnTo>
                    <a:lnTo>
                      <a:pt x="409" y="141"/>
                    </a:lnTo>
                    <a:lnTo>
                      <a:pt x="392" y="146"/>
                    </a:lnTo>
                    <a:lnTo>
                      <a:pt x="384" y="149"/>
                    </a:lnTo>
                    <a:lnTo>
                      <a:pt x="376" y="153"/>
                    </a:lnTo>
                    <a:lnTo>
                      <a:pt x="374" y="155"/>
                    </a:lnTo>
                    <a:lnTo>
                      <a:pt x="370" y="158"/>
                    </a:lnTo>
                    <a:lnTo>
                      <a:pt x="368" y="160"/>
                    </a:lnTo>
                    <a:lnTo>
                      <a:pt x="367" y="164"/>
                    </a:lnTo>
                    <a:lnTo>
                      <a:pt x="376" y="166"/>
                    </a:lnTo>
                    <a:lnTo>
                      <a:pt x="384" y="168"/>
                    </a:lnTo>
                    <a:lnTo>
                      <a:pt x="389" y="173"/>
                    </a:lnTo>
                    <a:lnTo>
                      <a:pt x="393" y="179"/>
                    </a:lnTo>
                    <a:lnTo>
                      <a:pt x="395" y="186"/>
                    </a:lnTo>
                    <a:lnTo>
                      <a:pt x="395" y="194"/>
                    </a:lnTo>
                    <a:lnTo>
                      <a:pt x="393" y="201"/>
                    </a:lnTo>
                    <a:lnTo>
                      <a:pt x="388" y="211"/>
                    </a:lnTo>
                    <a:lnTo>
                      <a:pt x="382" y="222"/>
                    </a:lnTo>
                    <a:lnTo>
                      <a:pt x="374" y="231"/>
                    </a:lnTo>
                    <a:lnTo>
                      <a:pt x="366" y="239"/>
                    </a:lnTo>
                    <a:lnTo>
                      <a:pt x="356" y="248"/>
                    </a:lnTo>
                    <a:lnTo>
                      <a:pt x="348" y="256"/>
                    </a:lnTo>
                    <a:lnTo>
                      <a:pt x="343" y="265"/>
                    </a:lnTo>
                    <a:lnTo>
                      <a:pt x="337" y="274"/>
                    </a:lnTo>
                    <a:lnTo>
                      <a:pt x="333" y="285"/>
                    </a:lnTo>
                    <a:lnTo>
                      <a:pt x="326" y="305"/>
                    </a:lnTo>
                    <a:lnTo>
                      <a:pt x="317" y="326"/>
                    </a:lnTo>
                    <a:lnTo>
                      <a:pt x="302" y="320"/>
                    </a:lnTo>
                    <a:lnTo>
                      <a:pt x="286" y="312"/>
                    </a:lnTo>
                    <a:lnTo>
                      <a:pt x="271" y="305"/>
                    </a:lnTo>
                    <a:lnTo>
                      <a:pt x="255" y="301"/>
                    </a:lnTo>
                    <a:lnTo>
                      <a:pt x="253" y="298"/>
                    </a:lnTo>
                    <a:lnTo>
                      <a:pt x="251" y="296"/>
                    </a:lnTo>
                    <a:lnTo>
                      <a:pt x="246" y="294"/>
                    </a:lnTo>
                    <a:lnTo>
                      <a:pt x="241" y="293"/>
                    </a:lnTo>
                    <a:lnTo>
                      <a:pt x="230" y="289"/>
                    </a:lnTo>
                    <a:lnTo>
                      <a:pt x="216" y="288"/>
                    </a:lnTo>
                    <a:lnTo>
                      <a:pt x="218" y="293"/>
                    </a:lnTo>
                    <a:lnTo>
                      <a:pt x="220" y="296"/>
                    </a:lnTo>
                    <a:lnTo>
                      <a:pt x="213" y="296"/>
                    </a:lnTo>
                    <a:lnTo>
                      <a:pt x="207" y="297"/>
                    </a:lnTo>
                    <a:lnTo>
                      <a:pt x="202" y="299"/>
                    </a:lnTo>
                    <a:lnTo>
                      <a:pt x="197" y="302"/>
                    </a:lnTo>
                    <a:lnTo>
                      <a:pt x="189" y="310"/>
                    </a:lnTo>
                    <a:lnTo>
                      <a:pt x="180" y="320"/>
                    </a:lnTo>
                    <a:lnTo>
                      <a:pt x="174" y="326"/>
                    </a:lnTo>
                    <a:lnTo>
                      <a:pt x="165" y="336"/>
                    </a:lnTo>
                    <a:lnTo>
                      <a:pt x="156" y="346"/>
                    </a:lnTo>
                    <a:lnTo>
                      <a:pt x="150" y="354"/>
                    </a:lnTo>
                    <a:lnTo>
                      <a:pt x="148" y="359"/>
                    </a:lnTo>
                    <a:lnTo>
                      <a:pt x="147" y="365"/>
                    </a:lnTo>
                    <a:lnTo>
                      <a:pt x="147" y="372"/>
                    </a:lnTo>
                    <a:lnTo>
                      <a:pt x="147" y="380"/>
                    </a:lnTo>
                    <a:lnTo>
                      <a:pt x="147" y="394"/>
                    </a:lnTo>
                    <a:lnTo>
                      <a:pt x="146" y="406"/>
                    </a:lnTo>
                    <a:lnTo>
                      <a:pt x="144" y="418"/>
                    </a:lnTo>
                    <a:lnTo>
                      <a:pt x="140" y="428"/>
                    </a:lnTo>
                    <a:lnTo>
                      <a:pt x="137" y="437"/>
                    </a:lnTo>
                    <a:lnTo>
                      <a:pt x="131" y="447"/>
                    </a:lnTo>
                    <a:lnTo>
                      <a:pt x="116" y="451"/>
                    </a:lnTo>
                    <a:lnTo>
                      <a:pt x="101" y="452"/>
                    </a:lnTo>
                    <a:lnTo>
                      <a:pt x="107" y="462"/>
                    </a:lnTo>
                    <a:lnTo>
                      <a:pt x="110" y="471"/>
                    </a:lnTo>
                    <a:lnTo>
                      <a:pt x="112" y="480"/>
                    </a:lnTo>
                    <a:lnTo>
                      <a:pt x="113" y="490"/>
                    </a:lnTo>
                    <a:lnTo>
                      <a:pt x="109" y="508"/>
                    </a:lnTo>
                    <a:lnTo>
                      <a:pt x="106" y="527"/>
                    </a:lnTo>
                    <a:lnTo>
                      <a:pt x="104" y="544"/>
                    </a:lnTo>
                    <a:lnTo>
                      <a:pt x="103" y="562"/>
                    </a:lnTo>
                    <a:lnTo>
                      <a:pt x="101" y="570"/>
                    </a:lnTo>
                    <a:lnTo>
                      <a:pt x="99" y="578"/>
                    </a:lnTo>
                    <a:lnTo>
                      <a:pt x="98" y="586"/>
                    </a:lnTo>
                    <a:lnTo>
                      <a:pt x="95" y="594"/>
                    </a:lnTo>
                    <a:lnTo>
                      <a:pt x="80" y="595"/>
                    </a:lnTo>
                    <a:lnTo>
                      <a:pt x="65" y="595"/>
                    </a:lnTo>
                    <a:lnTo>
                      <a:pt x="50" y="595"/>
                    </a:lnTo>
                    <a:lnTo>
                      <a:pt x="35" y="595"/>
                    </a:lnTo>
                    <a:lnTo>
                      <a:pt x="34" y="629"/>
                    </a:lnTo>
                    <a:lnTo>
                      <a:pt x="33" y="662"/>
                    </a:lnTo>
                    <a:lnTo>
                      <a:pt x="32" y="693"/>
                    </a:lnTo>
                    <a:lnTo>
                      <a:pt x="32" y="726"/>
                    </a:lnTo>
                    <a:lnTo>
                      <a:pt x="32" y="745"/>
                    </a:lnTo>
                    <a:lnTo>
                      <a:pt x="30" y="762"/>
                    </a:lnTo>
                    <a:lnTo>
                      <a:pt x="25" y="777"/>
                    </a:lnTo>
                    <a:lnTo>
                      <a:pt x="18" y="794"/>
                    </a:lnTo>
                    <a:lnTo>
                      <a:pt x="13" y="810"/>
                    </a:lnTo>
                    <a:lnTo>
                      <a:pt x="9" y="824"/>
                    </a:lnTo>
                    <a:lnTo>
                      <a:pt x="8" y="839"/>
                    </a:lnTo>
                    <a:lnTo>
                      <a:pt x="7" y="857"/>
                    </a:lnTo>
                    <a:lnTo>
                      <a:pt x="1" y="859"/>
                    </a:lnTo>
                    <a:lnTo>
                      <a:pt x="9" y="876"/>
                    </a:lnTo>
                    <a:lnTo>
                      <a:pt x="16" y="890"/>
                    </a:lnTo>
                    <a:lnTo>
                      <a:pt x="21" y="905"/>
                    </a:lnTo>
                    <a:lnTo>
                      <a:pt x="23" y="917"/>
                    </a:lnTo>
                    <a:lnTo>
                      <a:pt x="23" y="927"/>
                    </a:lnTo>
                    <a:lnTo>
                      <a:pt x="23" y="937"/>
                    </a:lnTo>
                    <a:lnTo>
                      <a:pt x="22" y="947"/>
                    </a:lnTo>
                    <a:lnTo>
                      <a:pt x="19" y="958"/>
                    </a:lnTo>
                    <a:lnTo>
                      <a:pt x="13" y="966"/>
                    </a:lnTo>
                    <a:lnTo>
                      <a:pt x="6" y="974"/>
                    </a:lnTo>
                    <a:lnTo>
                      <a:pt x="3" y="977"/>
                    </a:lnTo>
                    <a:lnTo>
                      <a:pt x="1" y="982"/>
                    </a:lnTo>
                    <a:lnTo>
                      <a:pt x="0" y="986"/>
                    </a:lnTo>
                    <a:lnTo>
                      <a:pt x="1" y="993"/>
                    </a:lnTo>
                    <a:lnTo>
                      <a:pt x="11" y="996"/>
                    </a:lnTo>
                    <a:lnTo>
                      <a:pt x="22" y="999"/>
                    </a:lnTo>
                    <a:lnTo>
                      <a:pt x="31" y="1001"/>
                    </a:lnTo>
                    <a:lnTo>
                      <a:pt x="40" y="1001"/>
                    </a:lnTo>
                    <a:lnTo>
                      <a:pt x="59" y="1002"/>
                    </a:lnTo>
                    <a:lnTo>
                      <a:pt x="80" y="1003"/>
                    </a:lnTo>
                    <a:lnTo>
                      <a:pt x="87" y="1004"/>
                    </a:lnTo>
                    <a:lnTo>
                      <a:pt x="91" y="1005"/>
                    </a:lnTo>
                    <a:lnTo>
                      <a:pt x="95" y="1008"/>
                    </a:lnTo>
                    <a:lnTo>
                      <a:pt x="97" y="1009"/>
                    </a:lnTo>
                    <a:lnTo>
                      <a:pt x="103" y="1013"/>
                    </a:lnTo>
                    <a:lnTo>
                      <a:pt x="112" y="1018"/>
                    </a:lnTo>
                    <a:lnTo>
                      <a:pt x="121" y="1020"/>
                    </a:lnTo>
                    <a:lnTo>
                      <a:pt x="131" y="1021"/>
                    </a:lnTo>
                    <a:lnTo>
                      <a:pt x="142" y="1020"/>
                    </a:lnTo>
                    <a:lnTo>
                      <a:pt x="153" y="1020"/>
                    </a:lnTo>
                    <a:lnTo>
                      <a:pt x="171" y="1017"/>
                    </a:lnTo>
                    <a:lnTo>
                      <a:pt x="192" y="1012"/>
                    </a:lnTo>
                    <a:lnTo>
                      <a:pt x="204" y="1010"/>
                    </a:lnTo>
                    <a:lnTo>
                      <a:pt x="214" y="1009"/>
                    </a:lnTo>
                    <a:lnTo>
                      <a:pt x="219" y="1010"/>
                    </a:lnTo>
                    <a:lnTo>
                      <a:pt x="223" y="1010"/>
                    </a:lnTo>
                    <a:lnTo>
                      <a:pt x="227" y="1011"/>
                    </a:lnTo>
                    <a:lnTo>
                      <a:pt x="231" y="1012"/>
                    </a:lnTo>
                    <a:lnTo>
                      <a:pt x="232" y="1013"/>
                    </a:lnTo>
                    <a:lnTo>
                      <a:pt x="235" y="1009"/>
                    </a:lnTo>
                    <a:lnTo>
                      <a:pt x="237" y="1004"/>
                    </a:lnTo>
                    <a:lnTo>
                      <a:pt x="239" y="993"/>
                    </a:lnTo>
                    <a:lnTo>
                      <a:pt x="241" y="979"/>
                    </a:lnTo>
                    <a:lnTo>
                      <a:pt x="243" y="972"/>
                    </a:lnTo>
                    <a:lnTo>
                      <a:pt x="245" y="967"/>
                    </a:lnTo>
                    <a:lnTo>
                      <a:pt x="247" y="964"/>
                    </a:lnTo>
                    <a:lnTo>
                      <a:pt x="249" y="963"/>
                    </a:lnTo>
                    <a:lnTo>
                      <a:pt x="252" y="962"/>
                    </a:lnTo>
                    <a:lnTo>
                      <a:pt x="255" y="961"/>
                    </a:lnTo>
                    <a:lnTo>
                      <a:pt x="261" y="962"/>
                    </a:lnTo>
                    <a:lnTo>
                      <a:pt x="266" y="964"/>
                    </a:lnTo>
                    <a:lnTo>
                      <a:pt x="272" y="969"/>
                    </a:lnTo>
                    <a:lnTo>
                      <a:pt x="279" y="975"/>
                    </a:lnTo>
                    <a:lnTo>
                      <a:pt x="290" y="987"/>
                    </a:lnTo>
                    <a:lnTo>
                      <a:pt x="298" y="996"/>
                    </a:lnTo>
                    <a:lnTo>
                      <a:pt x="309" y="1007"/>
                    </a:lnTo>
                    <a:lnTo>
                      <a:pt x="320" y="1017"/>
                    </a:lnTo>
                    <a:lnTo>
                      <a:pt x="327" y="1021"/>
                    </a:lnTo>
                    <a:lnTo>
                      <a:pt x="334" y="1025"/>
                    </a:lnTo>
                    <a:lnTo>
                      <a:pt x="341" y="1027"/>
                    </a:lnTo>
                    <a:lnTo>
                      <a:pt x="348" y="1028"/>
                    </a:lnTo>
                    <a:lnTo>
                      <a:pt x="354" y="1028"/>
                    </a:lnTo>
                    <a:lnTo>
                      <a:pt x="358" y="1027"/>
                    </a:lnTo>
                    <a:lnTo>
                      <a:pt x="362" y="1026"/>
                    </a:lnTo>
                    <a:lnTo>
                      <a:pt x="364" y="1024"/>
                    </a:lnTo>
                    <a:lnTo>
                      <a:pt x="367" y="1021"/>
                    </a:lnTo>
                    <a:lnTo>
                      <a:pt x="369" y="1019"/>
                    </a:lnTo>
                    <a:lnTo>
                      <a:pt x="370" y="1016"/>
                    </a:lnTo>
                    <a:lnTo>
                      <a:pt x="370" y="1012"/>
                    </a:lnTo>
                    <a:lnTo>
                      <a:pt x="371" y="997"/>
                    </a:lnTo>
                    <a:lnTo>
                      <a:pt x="371" y="980"/>
                    </a:lnTo>
                    <a:lnTo>
                      <a:pt x="392" y="978"/>
                    </a:lnTo>
                    <a:lnTo>
                      <a:pt x="417" y="976"/>
                    </a:lnTo>
                    <a:lnTo>
                      <a:pt x="429" y="975"/>
                    </a:lnTo>
                    <a:lnTo>
                      <a:pt x="441" y="975"/>
                    </a:lnTo>
                    <a:lnTo>
                      <a:pt x="452" y="976"/>
                    </a:lnTo>
                    <a:lnTo>
                      <a:pt x="461" y="979"/>
                    </a:lnTo>
                    <a:lnTo>
                      <a:pt x="465" y="982"/>
                    </a:lnTo>
                    <a:lnTo>
                      <a:pt x="468" y="985"/>
                    </a:lnTo>
                    <a:lnTo>
                      <a:pt x="471" y="988"/>
                    </a:lnTo>
                    <a:lnTo>
                      <a:pt x="475" y="992"/>
                    </a:lnTo>
                    <a:lnTo>
                      <a:pt x="479" y="1002"/>
                    </a:lnTo>
                    <a:lnTo>
                      <a:pt x="484" y="1011"/>
                    </a:lnTo>
                    <a:lnTo>
                      <a:pt x="489" y="1021"/>
                    </a:lnTo>
                    <a:lnTo>
                      <a:pt x="494" y="1029"/>
                    </a:lnTo>
                    <a:lnTo>
                      <a:pt x="497" y="1033"/>
                    </a:lnTo>
                    <a:lnTo>
                      <a:pt x="500" y="1035"/>
                    </a:lnTo>
                    <a:lnTo>
                      <a:pt x="502" y="1037"/>
                    </a:lnTo>
                    <a:lnTo>
                      <a:pt x="507" y="1037"/>
                    </a:lnTo>
                    <a:lnTo>
                      <a:pt x="507" y="1030"/>
                    </a:lnTo>
                    <a:lnTo>
                      <a:pt x="509" y="1024"/>
                    </a:lnTo>
                    <a:lnTo>
                      <a:pt x="511" y="1019"/>
                    </a:lnTo>
                    <a:lnTo>
                      <a:pt x="516" y="1013"/>
                    </a:lnTo>
                    <a:lnTo>
                      <a:pt x="522" y="1010"/>
                    </a:lnTo>
                    <a:lnTo>
                      <a:pt x="527" y="1007"/>
                    </a:lnTo>
                    <a:lnTo>
                      <a:pt x="534" y="1004"/>
                    </a:lnTo>
                    <a:lnTo>
                      <a:pt x="541" y="1002"/>
                    </a:lnTo>
                    <a:lnTo>
                      <a:pt x="556" y="1000"/>
                    </a:lnTo>
                    <a:lnTo>
                      <a:pt x="572" y="1000"/>
                    </a:lnTo>
                    <a:lnTo>
                      <a:pt x="586" y="1002"/>
                    </a:lnTo>
                    <a:lnTo>
                      <a:pt x="599" y="1007"/>
                    </a:lnTo>
                    <a:lnTo>
                      <a:pt x="612" y="1011"/>
                    </a:lnTo>
                    <a:lnTo>
                      <a:pt x="622" y="1018"/>
                    </a:lnTo>
                    <a:lnTo>
                      <a:pt x="632" y="1026"/>
                    </a:lnTo>
                    <a:lnTo>
                      <a:pt x="642" y="1034"/>
                    </a:lnTo>
                    <a:lnTo>
                      <a:pt x="651" y="1043"/>
                    </a:lnTo>
                    <a:lnTo>
                      <a:pt x="659" y="1053"/>
                    </a:lnTo>
                    <a:lnTo>
                      <a:pt x="666" y="1065"/>
                    </a:lnTo>
                    <a:lnTo>
                      <a:pt x="672" y="1076"/>
                    </a:lnTo>
                    <a:lnTo>
                      <a:pt x="676" y="1075"/>
                    </a:lnTo>
                    <a:lnTo>
                      <a:pt x="681" y="1074"/>
                    </a:lnTo>
                    <a:lnTo>
                      <a:pt x="686" y="1073"/>
                    </a:lnTo>
                    <a:lnTo>
                      <a:pt x="689" y="1069"/>
                    </a:lnTo>
                    <a:lnTo>
                      <a:pt x="697" y="1062"/>
                    </a:lnTo>
                    <a:lnTo>
                      <a:pt x="704" y="1052"/>
                    </a:lnTo>
                    <a:lnTo>
                      <a:pt x="711" y="1040"/>
                    </a:lnTo>
                    <a:lnTo>
                      <a:pt x="716" y="1025"/>
                    </a:lnTo>
                    <a:lnTo>
                      <a:pt x="722" y="1010"/>
                    </a:lnTo>
                    <a:lnTo>
                      <a:pt x="727" y="994"/>
                    </a:lnTo>
                    <a:lnTo>
                      <a:pt x="735" y="961"/>
                    </a:lnTo>
                    <a:lnTo>
                      <a:pt x="741" y="930"/>
                    </a:lnTo>
                    <a:lnTo>
                      <a:pt x="746" y="904"/>
                    </a:lnTo>
                    <a:lnTo>
                      <a:pt x="749" y="888"/>
                    </a:lnTo>
                    <a:lnTo>
                      <a:pt x="752" y="876"/>
                    </a:lnTo>
                    <a:lnTo>
                      <a:pt x="754" y="863"/>
                    </a:lnTo>
                    <a:lnTo>
                      <a:pt x="756" y="851"/>
                    </a:lnTo>
                    <a:lnTo>
                      <a:pt x="758" y="838"/>
                    </a:lnTo>
                    <a:lnTo>
                      <a:pt x="763" y="827"/>
                    </a:lnTo>
                    <a:lnTo>
                      <a:pt x="769" y="816"/>
                    </a:lnTo>
                    <a:lnTo>
                      <a:pt x="776" y="807"/>
                    </a:lnTo>
                    <a:lnTo>
                      <a:pt x="782" y="797"/>
                    </a:lnTo>
                    <a:lnTo>
                      <a:pt x="786" y="786"/>
                    </a:lnTo>
                    <a:lnTo>
                      <a:pt x="789" y="773"/>
                    </a:lnTo>
                    <a:lnTo>
                      <a:pt x="791" y="762"/>
                    </a:lnTo>
                    <a:lnTo>
                      <a:pt x="796" y="750"/>
                    </a:lnTo>
                    <a:lnTo>
                      <a:pt x="801" y="745"/>
                    </a:lnTo>
                    <a:lnTo>
                      <a:pt x="804" y="741"/>
                    </a:lnTo>
                    <a:lnTo>
                      <a:pt x="806" y="738"/>
                    </a:lnTo>
                    <a:lnTo>
                      <a:pt x="810" y="731"/>
                    </a:lnTo>
                    <a:lnTo>
                      <a:pt x="810" y="718"/>
                    </a:lnTo>
                    <a:lnTo>
                      <a:pt x="810" y="705"/>
                    </a:lnTo>
                    <a:lnTo>
                      <a:pt x="811" y="692"/>
                    </a:lnTo>
                    <a:lnTo>
                      <a:pt x="813" y="682"/>
                    </a:lnTo>
                    <a:lnTo>
                      <a:pt x="816" y="674"/>
                    </a:lnTo>
                    <a:lnTo>
                      <a:pt x="820" y="663"/>
                    </a:lnTo>
                    <a:lnTo>
                      <a:pt x="823" y="649"/>
                    </a:lnTo>
                    <a:lnTo>
                      <a:pt x="824" y="640"/>
                    </a:lnTo>
                    <a:lnTo>
                      <a:pt x="826" y="636"/>
                    </a:lnTo>
                    <a:lnTo>
                      <a:pt x="829" y="633"/>
                    </a:lnTo>
                    <a:lnTo>
                      <a:pt x="834" y="631"/>
                    </a:lnTo>
                    <a:lnTo>
                      <a:pt x="842" y="627"/>
                    </a:lnTo>
                    <a:lnTo>
                      <a:pt x="854" y="624"/>
                    </a:lnTo>
                    <a:lnTo>
                      <a:pt x="865" y="621"/>
                    </a:lnTo>
                    <a:lnTo>
                      <a:pt x="870" y="618"/>
                    </a:lnTo>
                    <a:lnTo>
                      <a:pt x="875" y="614"/>
                    </a:lnTo>
                    <a:lnTo>
                      <a:pt x="878" y="608"/>
                    </a:lnTo>
                    <a:lnTo>
                      <a:pt x="881" y="601"/>
                    </a:lnTo>
                    <a:lnTo>
                      <a:pt x="884" y="590"/>
                    </a:lnTo>
                    <a:lnTo>
                      <a:pt x="883" y="577"/>
                    </a:lnTo>
                    <a:lnTo>
                      <a:pt x="883" y="566"/>
                    </a:lnTo>
                    <a:lnTo>
                      <a:pt x="883" y="554"/>
                    </a:lnTo>
                    <a:lnTo>
                      <a:pt x="892" y="547"/>
                    </a:lnTo>
                    <a:lnTo>
                      <a:pt x="902" y="541"/>
                    </a:lnTo>
                    <a:lnTo>
                      <a:pt x="906" y="537"/>
                    </a:lnTo>
                    <a:lnTo>
                      <a:pt x="910" y="533"/>
                    </a:lnTo>
                    <a:lnTo>
                      <a:pt x="913" y="528"/>
                    </a:lnTo>
                    <a:lnTo>
                      <a:pt x="914" y="523"/>
                    </a:lnTo>
                    <a:lnTo>
                      <a:pt x="916" y="514"/>
                    </a:lnTo>
                    <a:lnTo>
                      <a:pt x="916" y="504"/>
                    </a:lnTo>
                    <a:lnTo>
                      <a:pt x="914" y="494"/>
                    </a:lnTo>
                    <a:lnTo>
                      <a:pt x="914" y="485"/>
                    </a:lnTo>
                    <a:lnTo>
                      <a:pt x="917" y="475"/>
                    </a:lnTo>
                    <a:lnTo>
                      <a:pt x="921" y="467"/>
                    </a:lnTo>
                    <a:lnTo>
                      <a:pt x="926" y="461"/>
                    </a:lnTo>
                    <a:lnTo>
                      <a:pt x="932" y="457"/>
                    </a:lnTo>
                    <a:lnTo>
                      <a:pt x="937" y="452"/>
                    </a:lnTo>
                    <a:lnTo>
                      <a:pt x="944" y="447"/>
                    </a:lnTo>
                    <a:lnTo>
                      <a:pt x="950" y="443"/>
                    </a:lnTo>
                    <a:lnTo>
                      <a:pt x="954" y="435"/>
                    </a:lnTo>
                    <a:lnTo>
                      <a:pt x="959" y="427"/>
                    </a:lnTo>
                    <a:lnTo>
                      <a:pt x="961" y="419"/>
                    </a:lnTo>
                    <a:lnTo>
                      <a:pt x="962" y="410"/>
                    </a:lnTo>
                    <a:lnTo>
                      <a:pt x="962" y="401"/>
                    </a:lnTo>
                    <a:lnTo>
                      <a:pt x="963" y="392"/>
                    </a:lnTo>
                    <a:lnTo>
                      <a:pt x="965" y="383"/>
                    </a:lnTo>
                    <a:lnTo>
                      <a:pt x="967" y="373"/>
                    </a:lnTo>
                    <a:lnTo>
                      <a:pt x="970" y="364"/>
                    </a:lnTo>
                    <a:lnTo>
                      <a:pt x="982" y="335"/>
                    </a:lnTo>
                    <a:lnTo>
                      <a:pt x="983" y="324"/>
                    </a:lnTo>
                    <a:lnTo>
                      <a:pt x="984" y="314"/>
                    </a:lnTo>
                    <a:lnTo>
                      <a:pt x="984" y="303"/>
                    </a:lnTo>
                    <a:lnTo>
                      <a:pt x="984" y="290"/>
                    </a:lnTo>
                    <a:lnTo>
                      <a:pt x="968" y="290"/>
                    </a:lnTo>
                    <a:lnTo>
                      <a:pt x="955" y="288"/>
                    </a:lnTo>
                    <a:lnTo>
                      <a:pt x="950" y="287"/>
                    </a:lnTo>
                    <a:lnTo>
                      <a:pt x="945" y="285"/>
                    </a:lnTo>
                    <a:lnTo>
                      <a:pt x="938" y="281"/>
                    </a:lnTo>
                    <a:lnTo>
                      <a:pt x="932" y="277"/>
                    </a:lnTo>
                    <a:lnTo>
                      <a:pt x="922" y="271"/>
                    </a:lnTo>
                    <a:lnTo>
                      <a:pt x="912" y="263"/>
                    </a:lnTo>
                    <a:lnTo>
                      <a:pt x="906" y="260"/>
                    </a:lnTo>
                    <a:lnTo>
                      <a:pt x="901" y="257"/>
                    </a:lnTo>
                    <a:lnTo>
                      <a:pt x="895" y="255"/>
                    </a:lnTo>
                    <a:lnTo>
                      <a:pt x="891" y="254"/>
                    </a:lnTo>
                    <a:lnTo>
                      <a:pt x="889" y="236"/>
                    </a:lnTo>
                    <a:lnTo>
                      <a:pt x="888" y="214"/>
                    </a:lnTo>
                    <a:lnTo>
                      <a:pt x="888" y="204"/>
                    </a:lnTo>
                    <a:lnTo>
                      <a:pt x="888" y="194"/>
                    </a:lnTo>
                    <a:lnTo>
                      <a:pt x="889" y="184"/>
                    </a:lnTo>
                    <a:lnTo>
                      <a:pt x="893" y="175"/>
                    </a:lnTo>
                    <a:lnTo>
                      <a:pt x="903" y="163"/>
                    </a:lnTo>
                    <a:lnTo>
                      <a:pt x="914" y="153"/>
                    </a:lnTo>
                    <a:lnTo>
                      <a:pt x="916" y="146"/>
                    </a:lnTo>
                    <a:lnTo>
                      <a:pt x="916" y="132"/>
                    </a:lnTo>
                    <a:lnTo>
                      <a:pt x="892" y="129"/>
                    </a:lnTo>
                    <a:lnTo>
                      <a:pt x="869" y="123"/>
                    </a:lnTo>
                    <a:lnTo>
                      <a:pt x="857" y="121"/>
                    </a:lnTo>
                    <a:lnTo>
                      <a:pt x="846" y="118"/>
                    </a:lnTo>
                    <a:lnTo>
                      <a:pt x="834" y="116"/>
                    </a:lnTo>
                    <a:lnTo>
                      <a:pt x="822" y="115"/>
                    </a:lnTo>
                    <a:lnTo>
                      <a:pt x="821" y="89"/>
                    </a:lnTo>
                    <a:lnTo>
                      <a:pt x="821" y="61"/>
                    </a:lnTo>
                    <a:lnTo>
                      <a:pt x="821" y="35"/>
                    </a:lnTo>
                    <a:lnTo>
                      <a:pt x="820" y="9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7" name="Freeform 256">
                <a:extLst>
                  <a:ext uri="{FF2B5EF4-FFF2-40B4-BE49-F238E27FC236}">
                    <a16:creationId xmlns="" xmlns:a16="http://schemas.microsoft.com/office/drawing/2014/main" id="{235F5FE2-E2ED-4AFB-A275-823583E73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4205" y="1175777"/>
                <a:ext cx="989394" cy="780163"/>
              </a:xfrm>
              <a:custGeom>
                <a:avLst/>
                <a:gdLst>
                  <a:gd name="T0" fmla="*/ 3090 w 3172"/>
                  <a:gd name="T1" fmla="*/ 673 h 2818"/>
                  <a:gd name="T2" fmla="*/ 2902 w 3172"/>
                  <a:gd name="T3" fmla="*/ 633 h 2818"/>
                  <a:gd name="T4" fmla="*/ 2653 w 3172"/>
                  <a:gd name="T5" fmla="*/ 607 h 2818"/>
                  <a:gd name="T6" fmla="*/ 2551 w 3172"/>
                  <a:gd name="T7" fmla="*/ 619 h 2818"/>
                  <a:gd name="T8" fmla="*/ 2591 w 3172"/>
                  <a:gd name="T9" fmla="*/ 470 h 2818"/>
                  <a:gd name="T10" fmla="*/ 2581 w 3172"/>
                  <a:gd name="T11" fmla="*/ 302 h 2818"/>
                  <a:gd name="T12" fmla="*/ 2449 w 3172"/>
                  <a:gd name="T13" fmla="*/ 348 h 2818"/>
                  <a:gd name="T14" fmla="*/ 2375 w 3172"/>
                  <a:gd name="T15" fmla="*/ 255 h 2818"/>
                  <a:gd name="T16" fmla="*/ 2479 w 3172"/>
                  <a:gd name="T17" fmla="*/ 119 h 2818"/>
                  <a:gd name="T18" fmla="*/ 2318 w 3172"/>
                  <a:gd name="T19" fmla="*/ 13 h 2818"/>
                  <a:gd name="T20" fmla="*/ 2075 w 3172"/>
                  <a:gd name="T21" fmla="*/ 172 h 2818"/>
                  <a:gd name="T22" fmla="*/ 1952 w 3172"/>
                  <a:gd name="T23" fmla="*/ 326 h 2818"/>
                  <a:gd name="T24" fmla="*/ 1564 w 3172"/>
                  <a:gd name="T25" fmla="*/ 211 h 2818"/>
                  <a:gd name="T26" fmla="*/ 1332 w 3172"/>
                  <a:gd name="T27" fmla="*/ 380 h 2818"/>
                  <a:gd name="T28" fmla="*/ 1259 w 3172"/>
                  <a:gd name="T29" fmla="*/ 508 h 2818"/>
                  <a:gd name="T30" fmla="*/ 1070 w 3172"/>
                  <a:gd name="T31" fmla="*/ 662 h 2818"/>
                  <a:gd name="T32" fmla="*/ 818 w 3172"/>
                  <a:gd name="T33" fmla="*/ 745 h 2818"/>
                  <a:gd name="T34" fmla="*/ 592 w 3172"/>
                  <a:gd name="T35" fmla="*/ 1053 h 2818"/>
                  <a:gd name="T36" fmla="*/ 517 w 3172"/>
                  <a:gd name="T37" fmla="*/ 1221 h 2818"/>
                  <a:gd name="T38" fmla="*/ 369 w 3172"/>
                  <a:gd name="T39" fmla="*/ 1259 h 2818"/>
                  <a:gd name="T40" fmla="*/ 156 w 3172"/>
                  <a:gd name="T41" fmla="*/ 1345 h 2818"/>
                  <a:gd name="T42" fmla="*/ 38 w 3172"/>
                  <a:gd name="T43" fmla="*/ 1502 h 2818"/>
                  <a:gd name="T44" fmla="*/ 251 w 3172"/>
                  <a:gd name="T45" fmla="*/ 1516 h 2818"/>
                  <a:gd name="T46" fmla="*/ 283 w 3172"/>
                  <a:gd name="T47" fmla="*/ 1749 h 2818"/>
                  <a:gd name="T48" fmla="*/ 269 w 3172"/>
                  <a:gd name="T49" fmla="*/ 1885 h 2818"/>
                  <a:gd name="T50" fmla="*/ 494 w 3172"/>
                  <a:gd name="T51" fmla="*/ 1851 h 2818"/>
                  <a:gd name="T52" fmla="*/ 781 w 3172"/>
                  <a:gd name="T53" fmla="*/ 1802 h 2818"/>
                  <a:gd name="T54" fmla="*/ 1085 w 3172"/>
                  <a:gd name="T55" fmla="*/ 1768 h 2818"/>
                  <a:gd name="T56" fmla="*/ 1262 w 3172"/>
                  <a:gd name="T57" fmla="*/ 1629 h 2818"/>
                  <a:gd name="T58" fmla="*/ 1442 w 3172"/>
                  <a:gd name="T59" fmla="*/ 1371 h 2818"/>
                  <a:gd name="T60" fmla="*/ 1525 w 3172"/>
                  <a:gd name="T61" fmla="*/ 1349 h 2818"/>
                  <a:gd name="T62" fmla="*/ 1735 w 3172"/>
                  <a:gd name="T63" fmla="*/ 1244 h 2818"/>
                  <a:gd name="T64" fmla="*/ 1877 w 3172"/>
                  <a:gd name="T65" fmla="*/ 1165 h 2818"/>
                  <a:gd name="T66" fmla="*/ 2114 w 3172"/>
                  <a:gd name="T67" fmla="*/ 1064 h 2818"/>
                  <a:gd name="T68" fmla="*/ 2361 w 3172"/>
                  <a:gd name="T69" fmla="*/ 1009 h 2818"/>
                  <a:gd name="T70" fmla="*/ 2318 w 3172"/>
                  <a:gd name="T71" fmla="*/ 1235 h 2818"/>
                  <a:gd name="T72" fmla="*/ 2427 w 3172"/>
                  <a:gd name="T73" fmla="*/ 1313 h 2818"/>
                  <a:gd name="T74" fmla="*/ 2291 w 3172"/>
                  <a:gd name="T75" fmla="*/ 1451 h 2818"/>
                  <a:gd name="T76" fmla="*/ 2113 w 3172"/>
                  <a:gd name="T77" fmla="*/ 1551 h 2818"/>
                  <a:gd name="T78" fmla="*/ 1948 w 3172"/>
                  <a:gd name="T79" fmla="*/ 1681 h 2818"/>
                  <a:gd name="T80" fmla="*/ 1778 w 3172"/>
                  <a:gd name="T81" fmla="*/ 1820 h 2818"/>
                  <a:gd name="T82" fmla="*/ 1556 w 3172"/>
                  <a:gd name="T83" fmla="*/ 2030 h 2818"/>
                  <a:gd name="T84" fmla="*/ 1478 w 3172"/>
                  <a:gd name="T85" fmla="*/ 2107 h 2818"/>
                  <a:gd name="T86" fmla="*/ 1390 w 3172"/>
                  <a:gd name="T87" fmla="*/ 2345 h 2818"/>
                  <a:gd name="T88" fmla="*/ 1281 w 3172"/>
                  <a:gd name="T89" fmla="*/ 2373 h 2818"/>
                  <a:gd name="T90" fmla="*/ 1161 w 3172"/>
                  <a:gd name="T91" fmla="*/ 2490 h 2818"/>
                  <a:gd name="T92" fmla="*/ 1060 w 3172"/>
                  <a:gd name="T93" fmla="*/ 2630 h 2818"/>
                  <a:gd name="T94" fmla="*/ 1161 w 3172"/>
                  <a:gd name="T95" fmla="*/ 2781 h 2818"/>
                  <a:gd name="T96" fmla="*/ 1298 w 3172"/>
                  <a:gd name="T97" fmla="*/ 2656 h 2818"/>
                  <a:gd name="T98" fmla="*/ 1537 w 3172"/>
                  <a:gd name="T99" fmla="*/ 2618 h 2818"/>
                  <a:gd name="T100" fmla="*/ 1712 w 3172"/>
                  <a:gd name="T101" fmla="*/ 2512 h 2818"/>
                  <a:gd name="T102" fmla="*/ 1884 w 3172"/>
                  <a:gd name="T103" fmla="*/ 2551 h 2818"/>
                  <a:gd name="T104" fmla="*/ 1981 w 3172"/>
                  <a:gd name="T105" fmla="*/ 2402 h 2818"/>
                  <a:gd name="T106" fmla="*/ 2060 w 3172"/>
                  <a:gd name="T107" fmla="*/ 2205 h 2818"/>
                  <a:gd name="T108" fmla="*/ 2009 w 3172"/>
                  <a:gd name="T109" fmla="*/ 1998 h 2818"/>
                  <a:gd name="T110" fmla="*/ 2173 w 3172"/>
                  <a:gd name="T111" fmla="*/ 1773 h 2818"/>
                  <a:gd name="T112" fmla="*/ 2356 w 3172"/>
                  <a:gd name="T113" fmla="*/ 1588 h 2818"/>
                  <a:gd name="T114" fmla="*/ 2569 w 3172"/>
                  <a:gd name="T115" fmla="*/ 1375 h 2818"/>
                  <a:gd name="T116" fmla="*/ 2801 w 3172"/>
                  <a:gd name="T117" fmla="*/ 1287 h 2818"/>
                  <a:gd name="T118" fmla="*/ 2955 w 3172"/>
                  <a:gd name="T119" fmla="*/ 1361 h 2818"/>
                  <a:gd name="T120" fmla="*/ 2973 w 3172"/>
                  <a:gd name="T121" fmla="*/ 1214 h 2818"/>
                  <a:gd name="T122" fmla="*/ 3014 w 3172"/>
                  <a:gd name="T123" fmla="*/ 991 h 2818"/>
                  <a:gd name="T124" fmla="*/ 3172 w 3172"/>
                  <a:gd name="T125" fmla="*/ 815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72" h="2818">
                    <a:moveTo>
                      <a:pt x="3172" y="815"/>
                    </a:moveTo>
                    <a:lnTo>
                      <a:pt x="3172" y="810"/>
                    </a:lnTo>
                    <a:lnTo>
                      <a:pt x="3171" y="807"/>
                    </a:lnTo>
                    <a:lnTo>
                      <a:pt x="3170" y="803"/>
                    </a:lnTo>
                    <a:lnTo>
                      <a:pt x="3167" y="800"/>
                    </a:lnTo>
                    <a:lnTo>
                      <a:pt x="3163" y="795"/>
                    </a:lnTo>
                    <a:lnTo>
                      <a:pt x="3157" y="791"/>
                    </a:lnTo>
                    <a:lnTo>
                      <a:pt x="3152" y="787"/>
                    </a:lnTo>
                    <a:lnTo>
                      <a:pt x="3145" y="784"/>
                    </a:lnTo>
                    <a:lnTo>
                      <a:pt x="3140" y="779"/>
                    </a:lnTo>
                    <a:lnTo>
                      <a:pt x="3136" y="772"/>
                    </a:lnTo>
                    <a:lnTo>
                      <a:pt x="3134" y="768"/>
                    </a:lnTo>
                    <a:lnTo>
                      <a:pt x="3133" y="763"/>
                    </a:lnTo>
                    <a:lnTo>
                      <a:pt x="3133" y="756"/>
                    </a:lnTo>
                    <a:lnTo>
                      <a:pt x="3133" y="751"/>
                    </a:lnTo>
                    <a:lnTo>
                      <a:pt x="3134" y="738"/>
                    </a:lnTo>
                    <a:lnTo>
                      <a:pt x="3134" y="728"/>
                    </a:lnTo>
                    <a:lnTo>
                      <a:pt x="3134" y="719"/>
                    </a:lnTo>
                    <a:lnTo>
                      <a:pt x="3134" y="712"/>
                    </a:lnTo>
                    <a:lnTo>
                      <a:pt x="3133" y="708"/>
                    </a:lnTo>
                    <a:lnTo>
                      <a:pt x="3131" y="703"/>
                    </a:lnTo>
                    <a:lnTo>
                      <a:pt x="3128" y="698"/>
                    </a:lnTo>
                    <a:lnTo>
                      <a:pt x="3124" y="695"/>
                    </a:lnTo>
                    <a:lnTo>
                      <a:pt x="3119" y="690"/>
                    </a:lnTo>
                    <a:lnTo>
                      <a:pt x="3111" y="686"/>
                    </a:lnTo>
                    <a:lnTo>
                      <a:pt x="3099" y="679"/>
                    </a:lnTo>
                    <a:lnTo>
                      <a:pt x="3090" y="673"/>
                    </a:lnTo>
                    <a:lnTo>
                      <a:pt x="3087" y="670"/>
                    </a:lnTo>
                    <a:lnTo>
                      <a:pt x="3083" y="665"/>
                    </a:lnTo>
                    <a:lnTo>
                      <a:pt x="3081" y="660"/>
                    </a:lnTo>
                    <a:lnTo>
                      <a:pt x="3080" y="653"/>
                    </a:lnTo>
                    <a:lnTo>
                      <a:pt x="3072" y="651"/>
                    </a:lnTo>
                    <a:lnTo>
                      <a:pt x="3065" y="647"/>
                    </a:lnTo>
                    <a:lnTo>
                      <a:pt x="3058" y="643"/>
                    </a:lnTo>
                    <a:lnTo>
                      <a:pt x="3052" y="638"/>
                    </a:lnTo>
                    <a:lnTo>
                      <a:pt x="3041" y="624"/>
                    </a:lnTo>
                    <a:lnTo>
                      <a:pt x="3030" y="613"/>
                    </a:lnTo>
                    <a:lnTo>
                      <a:pt x="3024" y="612"/>
                    </a:lnTo>
                    <a:lnTo>
                      <a:pt x="3015" y="611"/>
                    </a:lnTo>
                    <a:lnTo>
                      <a:pt x="3006" y="611"/>
                    </a:lnTo>
                    <a:lnTo>
                      <a:pt x="2996" y="611"/>
                    </a:lnTo>
                    <a:lnTo>
                      <a:pt x="2977" y="613"/>
                    </a:lnTo>
                    <a:lnTo>
                      <a:pt x="2964" y="615"/>
                    </a:lnTo>
                    <a:lnTo>
                      <a:pt x="2957" y="619"/>
                    </a:lnTo>
                    <a:lnTo>
                      <a:pt x="2951" y="622"/>
                    </a:lnTo>
                    <a:lnTo>
                      <a:pt x="2945" y="626"/>
                    </a:lnTo>
                    <a:lnTo>
                      <a:pt x="2940" y="630"/>
                    </a:lnTo>
                    <a:lnTo>
                      <a:pt x="2934" y="633"/>
                    </a:lnTo>
                    <a:lnTo>
                      <a:pt x="2929" y="637"/>
                    </a:lnTo>
                    <a:lnTo>
                      <a:pt x="2923" y="639"/>
                    </a:lnTo>
                    <a:lnTo>
                      <a:pt x="2916" y="639"/>
                    </a:lnTo>
                    <a:lnTo>
                      <a:pt x="2911" y="638"/>
                    </a:lnTo>
                    <a:lnTo>
                      <a:pt x="2907" y="636"/>
                    </a:lnTo>
                    <a:lnTo>
                      <a:pt x="2902" y="633"/>
                    </a:lnTo>
                    <a:lnTo>
                      <a:pt x="2898" y="629"/>
                    </a:lnTo>
                    <a:lnTo>
                      <a:pt x="2894" y="626"/>
                    </a:lnTo>
                    <a:lnTo>
                      <a:pt x="2890" y="622"/>
                    </a:lnTo>
                    <a:lnTo>
                      <a:pt x="2885" y="620"/>
                    </a:lnTo>
                    <a:lnTo>
                      <a:pt x="2881" y="618"/>
                    </a:lnTo>
                    <a:lnTo>
                      <a:pt x="2874" y="618"/>
                    </a:lnTo>
                    <a:lnTo>
                      <a:pt x="2868" y="619"/>
                    </a:lnTo>
                    <a:lnTo>
                      <a:pt x="2862" y="620"/>
                    </a:lnTo>
                    <a:lnTo>
                      <a:pt x="2857" y="622"/>
                    </a:lnTo>
                    <a:lnTo>
                      <a:pt x="2836" y="628"/>
                    </a:lnTo>
                    <a:lnTo>
                      <a:pt x="2821" y="631"/>
                    </a:lnTo>
                    <a:lnTo>
                      <a:pt x="2813" y="631"/>
                    </a:lnTo>
                    <a:lnTo>
                      <a:pt x="2805" y="629"/>
                    </a:lnTo>
                    <a:lnTo>
                      <a:pt x="2796" y="626"/>
                    </a:lnTo>
                    <a:lnTo>
                      <a:pt x="2786" y="621"/>
                    </a:lnTo>
                    <a:lnTo>
                      <a:pt x="2771" y="611"/>
                    </a:lnTo>
                    <a:lnTo>
                      <a:pt x="2754" y="599"/>
                    </a:lnTo>
                    <a:lnTo>
                      <a:pt x="2745" y="595"/>
                    </a:lnTo>
                    <a:lnTo>
                      <a:pt x="2737" y="590"/>
                    </a:lnTo>
                    <a:lnTo>
                      <a:pt x="2728" y="587"/>
                    </a:lnTo>
                    <a:lnTo>
                      <a:pt x="2721" y="585"/>
                    </a:lnTo>
                    <a:lnTo>
                      <a:pt x="2712" y="585"/>
                    </a:lnTo>
                    <a:lnTo>
                      <a:pt x="2704" y="586"/>
                    </a:lnTo>
                    <a:lnTo>
                      <a:pt x="2695" y="588"/>
                    </a:lnTo>
                    <a:lnTo>
                      <a:pt x="2686" y="591"/>
                    </a:lnTo>
                    <a:lnTo>
                      <a:pt x="2669" y="599"/>
                    </a:lnTo>
                    <a:lnTo>
                      <a:pt x="2653" y="607"/>
                    </a:lnTo>
                    <a:lnTo>
                      <a:pt x="2641" y="614"/>
                    </a:lnTo>
                    <a:lnTo>
                      <a:pt x="2627" y="622"/>
                    </a:lnTo>
                    <a:lnTo>
                      <a:pt x="2614" y="630"/>
                    </a:lnTo>
                    <a:lnTo>
                      <a:pt x="2604" y="638"/>
                    </a:lnTo>
                    <a:lnTo>
                      <a:pt x="2599" y="644"/>
                    </a:lnTo>
                    <a:lnTo>
                      <a:pt x="2597" y="648"/>
                    </a:lnTo>
                    <a:lnTo>
                      <a:pt x="2597" y="653"/>
                    </a:lnTo>
                    <a:lnTo>
                      <a:pt x="2596" y="659"/>
                    </a:lnTo>
                    <a:lnTo>
                      <a:pt x="2596" y="663"/>
                    </a:lnTo>
                    <a:lnTo>
                      <a:pt x="2596" y="669"/>
                    </a:lnTo>
                    <a:lnTo>
                      <a:pt x="2596" y="674"/>
                    </a:lnTo>
                    <a:lnTo>
                      <a:pt x="2594" y="681"/>
                    </a:lnTo>
                    <a:lnTo>
                      <a:pt x="2578" y="678"/>
                    </a:lnTo>
                    <a:lnTo>
                      <a:pt x="2561" y="673"/>
                    </a:lnTo>
                    <a:lnTo>
                      <a:pt x="2549" y="672"/>
                    </a:lnTo>
                    <a:lnTo>
                      <a:pt x="2539" y="672"/>
                    </a:lnTo>
                    <a:lnTo>
                      <a:pt x="2529" y="672"/>
                    </a:lnTo>
                    <a:lnTo>
                      <a:pt x="2518" y="671"/>
                    </a:lnTo>
                    <a:lnTo>
                      <a:pt x="2517" y="664"/>
                    </a:lnTo>
                    <a:lnTo>
                      <a:pt x="2517" y="659"/>
                    </a:lnTo>
                    <a:lnTo>
                      <a:pt x="2518" y="654"/>
                    </a:lnTo>
                    <a:lnTo>
                      <a:pt x="2521" y="649"/>
                    </a:lnTo>
                    <a:lnTo>
                      <a:pt x="2528" y="641"/>
                    </a:lnTo>
                    <a:lnTo>
                      <a:pt x="2534" y="635"/>
                    </a:lnTo>
                    <a:lnTo>
                      <a:pt x="2542" y="629"/>
                    </a:lnTo>
                    <a:lnTo>
                      <a:pt x="2549" y="622"/>
                    </a:lnTo>
                    <a:lnTo>
                      <a:pt x="2551" y="619"/>
                    </a:lnTo>
                    <a:lnTo>
                      <a:pt x="2554" y="615"/>
                    </a:lnTo>
                    <a:lnTo>
                      <a:pt x="2554" y="611"/>
                    </a:lnTo>
                    <a:lnTo>
                      <a:pt x="2554" y="606"/>
                    </a:lnTo>
                    <a:lnTo>
                      <a:pt x="2550" y="606"/>
                    </a:lnTo>
                    <a:lnTo>
                      <a:pt x="2547" y="604"/>
                    </a:lnTo>
                    <a:lnTo>
                      <a:pt x="2545" y="602"/>
                    </a:lnTo>
                    <a:lnTo>
                      <a:pt x="2543" y="598"/>
                    </a:lnTo>
                    <a:lnTo>
                      <a:pt x="2541" y="590"/>
                    </a:lnTo>
                    <a:lnTo>
                      <a:pt x="2541" y="580"/>
                    </a:lnTo>
                    <a:lnTo>
                      <a:pt x="2541" y="570"/>
                    </a:lnTo>
                    <a:lnTo>
                      <a:pt x="2543" y="559"/>
                    </a:lnTo>
                    <a:lnTo>
                      <a:pt x="2546" y="550"/>
                    </a:lnTo>
                    <a:lnTo>
                      <a:pt x="2548" y="545"/>
                    </a:lnTo>
                    <a:lnTo>
                      <a:pt x="2555" y="544"/>
                    </a:lnTo>
                    <a:lnTo>
                      <a:pt x="2559" y="541"/>
                    </a:lnTo>
                    <a:lnTo>
                      <a:pt x="2565" y="539"/>
                    </a:lnTo>
                    <a:lnTo>
                      <a:pt x="2569" y="534"/>
                    </a:lnTo>
                    <a:lnTo>
                      <a:pt x="2576" y="526"/>
                    </a:lnTo>
                    <a:lnTo>
                      <a:pt x="2583" y="518"/>
                    </a:lnTo>
                    <a:lnTo>
                      <a:pt x="2589" y="512"/>
                    </a:lnTo>
                    <a:lnTo>
                      <a:pt x="2592" y="507"/>
                    </a:lnTo>
                    <a:lnTo>
                      <a:pt x="2594" y="504"/>
                    </a:lnTo>
                    <a:lnTo>
                      <a:pt x="2594" y="501"/>
                    </a:lnTo>
                    <a:lnTo>
                      <a:pt x="2591" y="495"/>
                    </a:lnTo>
                    <a:lnTo>
                      <a:pt x="2589" y="481"/>
                    </a:lnTo>
                    <a:lnTo>
                      <a:pt x="2590" y="475"/>
                    </a:lnTo>
                    <a:lnTo>
                      <a:pt x="2591" y="470"/>
                    </a:lnTo>
                    <a:lnTo>
                      <a:pt x="2594" y="464"/>
                    </a:lnTo>
                    <a:lnTo>
                      <a:pt x="2597" y="459"/>
                    </a:lnTo>
                    <a:lnTo>
                      <a:pt x="2604" y="451"/>
                    </a:lnTo>
                    <a:lnTo>
                      <a:pt x="2613" y="446"/>
                    </a:lnTo>
                    <a:lnTo>
                      <a:pt x="2622" y="440"/>
                    </a:lnTo>
                    <a:lnTo>
                      <a:pt x="2631" y="435"/>
                    </a:lnTo>
                    <a:lnTo>
                      <a:pt x="2639" y="429"/>
                    </a:lnTo>
                    <a:lnTo>
                      <a:pt x="2646" y="422"/>
                    </a:lnTo>
                    <a:lnTo>
                      <a:pt x="2648" y="413"/>
                    </a:lnTo>
                    <a:lnTo>
                      <a:pt x="2650" y="402"/>
                    </a:lnTo>
                    <a:lnTo>
                      <a:pt x="2655" y="399"/>
                    </a:lnTo>
                    <a:lnTo>
                      <a:pt x="2661" y="399"/>
                    </a:lnTo>
                    <a:lnTo>
                      <a:pt x="2663" y="399"/>
                    </a:lnTo>
                    <a:lnTo>
                      <a:pt x="2665" y="398"/>
                    </a:lnTo>
                    <a:lnTo>
                      <a:pt x="2668" y="394"/>
                    </a:lnTo>
                    <a:lnTo>
                      <a:pt x="2669" y="391"/>
                    </a:lnTo>
                    <a:lnTo>
                      <a:pt x="2668" y="388"/>
                    </a:lnTo>
                    <a:lnTo>
                      <a:pt x="2666" y="385"/>
                    </a:lnTo>
                    <a:lnTo>
                      <a:pt x="2664" y="382"/>
                    </a:lnTo>
                    <a:lnTo>
                      <a:pt x="2662" y="380"/>
                    </a:lnTo>
                    <a:lnTo>
                      <a:pt x="2654" y="373"/>
                    </a:lnTo>
                    <a:lnTo>
                      <a:pt x="2645" y="367"/>
                    </a:lnTo>
                    <a:lnTo>
                      <a:pt x="2625" y="354"/>
                    </a:lnTo>
                    <a:lnTo>
                      <a:pt x="2613" y="345"/>
                    </a:lnTo>
                    <a:lnTo>
                      <a:pt x="2602" y="332"/>
                    </a:lnTo>
                    <a:lnTo>
                      <a:pt x="2591" y="317"/>
                    </a:lnTo>
                    <a:lnTo>
                      <a:pt x="2581" y="302"/>
                    </a:lnTo>
                    <a:lnTo>
                      <a:pt x="2574" y="287"/>
                    </a:lnTo>
                    <a:lnTo>
                      <a:pt x="2571" y="275"/>
                    </a:lnTo>
                    <a:lnTo>
                      <a:pt x="2570" y="262"/>
                    </a:lnTo>
                    <a:lnTo>
                      <a:pt x="2570" y="255"/>
                    </a:lnTo>
                    <a:lnTo>
                      <a:pt x="2569" y="250"/>
                    </a:lnTo>
                    <a:lnTo>
                      <a:pt x="2566" y="243"/>
                    </a:lnTo>
                    <a:lnTo>
                      <a:pt x="2564" y="237"/>
                    </a:lnTo>
                    <a:lnTo>
                      <a:pt x="2555" y="237"/>
                    </a:lnTo>
                    <a:lnTo>
                      <a:pt x="2545" y="237"/>
                    </a:lnTo>
                    <a:lnTo>
                      <a:pt x="2534" y="238"/>
                    </a:lnTo>
                    <a:lnTo>
                      <a:pt x="2525" y="241"/>
                    </a:lnTo>
                    <a:lnTo>
                      <a:pt x="2515" y="243"/>
                    </a:lnTo>
                    <a:lnTo>
                      <a:pt x="2506" y="246"/>
                    </a:lnTo>
                    <a:lnTo>
                      <a:pt x="2497" y="251"/>
                    </a:lnTo>
                    <a:lnTo>
                      <a:pt x="2489" y="255"/>
                    </a:lnTo>
                    <a:lnTo>
                      <a:pt x="2481" y="260"/>
                    </a:lnTo>
                    <a:lnTo>
                      <a:pt x="2474" y="267"/>
                    </a:lnTo>
                    <a:lnTo>
                      <a:pt x="2467" y="273"/>
                    </a:lnTo>
                    <a:lnTo>
                      <a:pt x="2463" y="280"/>
                    </a:lnTo>
                    <a:lnTo>
                      <a:pt x="2458" y="288"/>
                    </a:lnTo>
                    <a:lnTo>
                      <a:pt x="2455" y="298"/>
                    </a:lnTo>
                    <a:lnTo>
                      <a:pt x="2453" y="307"/>
                    </a:lnTo>
                    <a:lnTo>
                      <a:pt x="2452" y="317"/>
                    </a:lnTo>
                    <a:lnTo>
                      <a:pt x="2452" y="327"/>
                    </a:lnTo>
                    <a:lnTo>
                      <a:pt x="2452" y="339"/>
                    </a:lnTo>
                    <a:lnTo>
                      <a:pt x="2451" y="343"/>
                    </a:lnTo>
                    <a:lnTo>
                      <a:pt x="2449" y="348"/>
                    </a:lnTo>
                    <a:lnTo>
                      <a:pt x="2447" y="352"/>
                    </a:lnTo>
                    <a:lnTo>
                      <a:pt x="2441" y="356"/>
                    </a:lnTo>
                    <a:lnTo>
                      <a:pt x="2438" y="357"/>
                    </a:lnTo>
                    <a:lnTo>
                      <a:pt x="2433" y="358"/>
                    </a:lnTo>
                    <a:lnTo>
                      <a:pt x="2430" y="357"/>
                    </a:lnTo>
                    <a:lnTo>
                      <a:pt x="2425" y="356"/>
                    </a:lnTo>
                    <a:lnTo>
                      <a:pt x="2423" y="353"/>
                    </a:lnTo>
                    <a:lnTo>
                      <a:pt x="2419" y="350"/>
                    </a:lnTo>
                    <a:lnTo>
                      <a:pt x="2417" y="347"/>
                    </a:lnTo>
                    <a:lnTo>
                      <a:pt x="2416" y="342"/>
                    </a:lnTo>
                    <a:lnTo>
                      <a:pt x="2414" y="334"/>
                    </a:lnTo>
                    <a:lnTo>
                      <a:pt x="2414" y="326"/>
                    </a:lnTo>
                    <a:lnTo>
                      <a:pt x="2416" y="318"/>
                    </a:lnTo>
                    <a:lnTo>
                      <a:pt x="2418" y="310"/>
                    </a:lnTo>
                    <a:lnTo>
                      <a:pt x="2420" y="301"/>
                    </a:lnTo>
                    <a:lnTo>
                      <a:pt x="2420" y="293"/>
                    </a:lnTo>
                    <a:lnTo>
                      <a:pt x="2420" y="288"/>
                    </a:lnTo>
                    <a:lnTo>
                      <a:pt x="2420" y="284"/>
                    </a:lnTo>
                    <a:lnTo>
                      <a:pt x="2419" y="279"/>
                    </a:lnTo>
                    <a:lnTo>
                      <a:pt x="2417" y="275"/>
                    </a:lnTo>
                    <a:lnTo>
                      <a:pt x="2406" y="274"/>
                    </a:lnTo>
                    <a:lnTo>
                      <a:pt x="2394" y="271"/>
                    </a:lnTo>
                    <a:lnTo>
                      <a:pt x="2382" y="270"/>
                    </a:lnTo>
                    <a:lnTo>
                      <a:pt x="2370" y="269"/>
                    </a:lnTo>
                    <a:lnTo>
                      <a:pt x="2370" y="263"/>
                    </a:lnTo>
                    <a:lnTo>
                      <a:pt x="2373" y="260"/>
                    </a:lnTo>
                    <a:lnTo>
                      <a:pt x="2375" y="255"/>
                    </a:lnTo>
                    <a:lnTo>
                      <a:pt x="2377" y="252"/>
                    </a:lnTo>
                    <a:lnTo>
                      <a:pt x="2383" y="244"/>
                    </a:lnTo>
                    <a:lnTo>
                      <a:pt x="2387" y="236"/>
                    </a:lnTo>
                    <a:lnTo>
                      <a:pt x="2397" y="235"/>
                    </a:lnTo>
                    <a:lnTo>
                      <a:pt x="2406" y="235"/>
                    </a:lnTo>
                    <a:lnTo>
                      <a:pt x="2408" y="229"/>
                    </a:lnTo>
                    <a:lnTo>
                      <a:pt x="2411" y="220"/>
                    </a:lnTo>
                    <a:lnTo>
                      <a:pt x="2417" y="209"/>
                    </a:lnTo>
                    <a:lnTo>
                      <a:pt x="2424" y="197"/>
                    </a:lnTo>
                    <a:lnTo>
                      <a:pt x="2431" y="186"/>
                    </a:lnTo>
                    <a:lnTo>
                      <a:pt x="2439" y="176"/>
                    </a:lnTo>
                    <a:lnTo>
                      <a:pt x="2444" y="169"/>
                    </a:lnTo>
                    <a:lnTo>
                      <a:pt x="2449" y="164"/>
                    </a:lnTo>
                    <a:lnTo>
                      <a:pt x="2453" y="163"/>
                    </a:lnTo>
                    <a:lnTo>
                      <a:pt x="2459" y="162"/>
                    </a:lnTo>
                    <a:lnTo>
                      <a:pt x="2464" y="163"/>
                    </a:lnTo>
                    <a:lnTo>
                      <a:pt x="2469" y="163"/>
                    </a:lnTo>
                    <a:lnTo>
                      <a:pt x="2474" y="163"/>
                    </a:lnTo>
                    <a:lnTo>
                      <a:pt x="2479" y="163"/>
                    </a:lnTo>
                    <a:lnTo>
                      <a:pt x="2482" y="160"/>
                    </a:lnTo>
                    <a:lnTo>
                      <a:pt x="2484" y="155"/>
                    </a:lnTo>
                    <a:lnTo>
                      <a:pt x="2485" y="151"/>
                    </a:lnTo>
                    <a:lnTo>
                      <a:pt x="2485" y="147"/>
                    </a:lnTo>
                    <a:lnTo>
                      <a:pt x="2484" y="143"/>
                    </a:lnTo>
                    <a:lnTo>
                      <a:pt x="2483" y="137"/>
                    </a:lnTo>
                    <a:lnTo>
                      <a:pt x="2480" y="128"/>
                    </a:lnTo>
                    <a:lnTo>
                      <a:pt x="2479" y="119"/>
                    </a:lnTo>
                    <a:lnTo>
                      <a:pt x="2472" y="116"/>
                    </a:lnTo>
                    <a:lnTo>
                      <a:pt x="2466" y="116"/>
                    </a:lnTo>
                    <a:lnTo>
                      <a:pt x="2460" y="116"/>
                    </a:lnTo>
                    <a:lnTo>
                      <a:pt x="2455" y="116"/>
                    </a:lnTo>
                    <a:lnTo>
                      <a:pt x="2443" y="120"/>
                    </a:lnTo>
                    <a:lnTo>
                      <a:pt x="2432" y="122"/>
                    </a:lnTo>
                    <a:lnTo>
                      <a:pt x="2422" y="123"/>
                    </a:lnTo>
                    <a:lnTo>
                      <a:pt x="2414" y="122"/>
                    </a:lnTo>
                    <a:lnTo>
                      <a:pt x="2407" y="120"/>
                    </a:lnTo>
                    <a:lnTo>
                      <a:pt x="2400" y="115"/>
                    </a:lnTo>
                    <a:lnTo>
                      <a:pt x="2395" y="110"/>
                    </a:lnTo>
                    <a:lnTo>
                      <a:pt x="2390" y="103"/>
                    </a:lnTo>
                    <a:lnTo>
                      <a:pt x="2385" y="95"/>
                    </a:lnTo>
                    <a:lnTo>
                      <a:pt x="2379" y="87"/>
                    </a:lnTo>
                    <a:lnTo>
                      <a:pt x="2377" y="80"/>
                    </a:lnTo>
                    <a:lnTo>
                      <a:pt x="2375" y="77"/>
                    </a:lnTo>
                    <a:lnTo>
                      <a:pt x="2373" y="73"/>
                    </a:lnTo>
                    <a:lnTo>
                      <a:pt x="2367" y="68"/>
                    </a:lnTo>
                    <a:lnTo>
                      <a:pt x="2359" y="61"/>
                    </a:lnTo>
                    <a:lnTo>
                      <a:pt x="2349" y="55"/>
                    </a:lnTo>
                    <a:lnTo>
                      <a:pt x="2340" y="50"/>
                    </a:lnTo>
                    <a:lnTo>
                      <a:pt x="2332" y="44"/>
                    </a:lnTo>
                    <a:lnTo>
                      <a:pt x="2327" y="38"/>
                    </a:lnTo>
                    <a:lnTo>
                      <a:pt x="2325" y="32"/>
                    </a:lnTo>
                    <a:lnTo>
                      <a:pt x="2323" y="25"/>
                    </a:lnTo>
                    <a:lnTo>
                      <a:pt x="2320" y="19"/>
                    </a:lnTo>
                    <a:lnTo>
                      <a:pt x="2318" y="13"/>
                    </a:lnTo>
                    <a:lnTo>
                      <a:pt x="2313" y="7"/>
                    </a:lnTo>
                    <a:lnTo>
                      <a:pt x="2311" y="5"/>
                    </a:lnTo>
                    <a:lnTo>
                      <a:pt x="2308" y="3"/>
                    </a:lnTo>
                    <a:lnTo>
                      <a:pt x="2304" y="1"/>
                    </a:lnTo>
                    <a:lnTo>
                      <a:pt x="2301" y="0"/>
                    </a:lnTo>
                    <a:lnTo>
                      <a:pt x="2300" y="8"/>
                    </a:lnTo>
                    <a:lnTo>
                      <a:pt x="2300" y="13"/>
                    </a:lnTo>
                    <a:lnTo>
                      <a:pt x="2297" y="16"/>
                    </a:lnTo>
                    <a:lnTo>
                      <a:pt x="2295" y="19"/>
                    </a:lnTo>
                    <a:lnTo>
                      <a:pt x="2288" y="22"/>
                    </a:lnTo>
                    <a:lnTo>
                      <a:pt x="2280" y="28"/>
                    </a:lnTo>
                    <a:lnTo>
                      <a:pt x="2275" y="38"/>
                    </a:lnTo>
                    <a:lnTo>
                      <a:pt x="2271" y="47"/>
                    </a:lnTo>
                    <a:lnTo>
                      <a:pt x="2266" y="53"/>
                    </a:lnTo>
                    <a:lnTo>
                      <a:pt x="2259" y="56"/>
                    </a:lnTo>
                    <a:lnTo>
                      <a:pt x="2252" y="60"/>
                    </a:lnTo>
                    <a:lnTo>
                      <a:pt x="2246" y="63"/>
                    </a:lnTo>
                    <a:lnTo>
                      <a:pt x="2226" y="77"/>
                    </a:lnTo>
                    <a:lnTo>
                      <a:pt x="2205" y="90"/>
                    </a:lnTo>
                    <a:lnTo>
                      <a:pt x="2184" y="103"/>
                    </a:lnTo>
                    <a:lnTo>
                      <a:pt x="2162" y="115"/>
                    </a:lnTo>
                    <a:lnTo>
                      <a:pt x="2139" y="128"/>
                    </a:lnTo>
                    <a:lnTo>
                      <a:pt x="2116" y="142"/>
                    </a:lnTo>
                    <a:lnTo>
                      <a:pt x="2106" y="148"/>
                    </a:lnTo>
                    <a:lnTo>
                      <a:pt x="2095" y="156"/>
                    </a:lnTo>
                    <a:lnTo>
                      <a:pt x="2086" y="164"/>
                    </a:lnTo>
                    <a:lnTo>
                      <a:pt x="2075" y="172"/>
                    </a:lnTo>
                    <a:lnTo>
                      <a:pt x="2065" y="180"/>
                    </a:lnTo>
                    <a:lnTo>
                      <a:pt x="2054" y="189"/>
                    </a:lnTo>
                    <a:lnTo>
                      <a:pt x="2048" y="194"/>
                    </a:lnTo>
                    <a:lnTo>
                      <a:pt x="2044" y="198"/>
                    </a:lnTo>
                    <a:lnTo>
                      <a:pt x="2041" y="204"/>
                    </a:lnTo>
                    <a:lnTo>
                      <a:pt x="2040" y="210"/>
                    </a:lnTo>
                    <a:lnTo>
                      <a:pt x="2046" y="219"/>
                    </a:lnTo>
                    <a:lnTo>
                      <a:pt x="2054" y="229"/>
                    </a:lnTo>
                    <a:lnTo>
                      <a:pt x="2054" y="239"/>
                    </a:lnTo>
                    <a:lnTo>
                      <a:pt x="2054" y="249"/>
                    </a:lnTo>
                    <a:lnTo>
                      <a:pt x="2038" y="250"/>
                    </a:lnTo>
                    <a:lnTo>
                      <a:pt x="2023" y="250"/>
                    </a:lnTo>
                    <a:lnTo>
                      <a:pt x="2026" y="257"/>
                    </a:lnTo>
                    <a:lnTo>
                      <a:pt x="2029" y="265"/>
                    </a:lnTo>
                    <a:lnTo>
                      <a:pt x="2030" y="273"/>
                    </a:lnTo>
                    <a:lnTo>
                      <a:pt x="2030" y="280"/>
                    </a:lnTo>
                    <a:lnTo>
                      <a:pt x="2029" y="288"/>
                    </a:lnTo>
                    <a:lnTo>
                      <a:pt x="2026" y="296"/>
                    </a:lnTo>
                    <a:lnTo>
                      <a:pt x="2022" y="303"/>
                    </a:lnTo>
                    <a:lnTo>
                      <a:pt x="2017" y="309"/>
                    </a:lnTo>
                    <a:lnTo>
                      <a:pt x="2013" y="313"/>
                    </a:lnTo>
                    <a:lnTo>
                      <a:pt x="2006" y="317"/>
                    </a:lnTo>
                    <a:lnTo>
                      <a:pt x="1999" y="319"/>
                    </a:lnTo>
                    <a:lnTo>
                      <a:pt x="1992" y="321"/>
                    </a:lnTo>
                    <a:lnTo>
                      <a:pt x="1978" y="324"/>
                    </a:lnTo>
                    <a:lnTo>
                      <a:pt x="1964" y="326"/>
                    </a:lnTo>
                    <a:lnTo>
                      <a:pt x="1952" y="326"/>
                    </a:lnTo>
                    <a:lnTo>
                      <a:pt x="1941" y="325"/>
                    </a:lnTo>
                    <a:lnTo>
                      <a:pt x="1931" y="321"/>
                    </a:lnTo>
                    <a:lnTo>
                      <a:pt x="1921" y="318"/>
                    </a:lnTo>
                    <a:lnTo>
                      <a:pt x="1901" y="308"/>
                    </a:lnTo>
                    <a:lnTo>
                      <a:pt x="1882" y="295"/>
                    </a:lnTo>
                    <a:lnTo>
                      <a:pt x="1873" y="291"/>
                    </a:lnTo>
                    <a:lnTo>
                      <a:pt x="1865" y="287"/>
                    </a:lnTo>
                    <a:lnTo>
                      <a:pt x="1856" y="284"/>
                    </a:lnTo>
                    <a:lnTo>
                      <a:pt x="1848" y="282"/>
                    </a:lnTo>
                    <a:lnTo>
                      <a:pt x="1831" y="278"/>
                    </a:lnTo>
                    <a:lnTo>
                      <a:pt x="1811" y="277"/>
                    </a:lnTo>
                    <a:lnTo>
                      <a:pt x="1792" y="277"/>
                    </a:lnTo>
                    <a:lnTo>
                      <a:pt x="1775" y="279"/>
                    </a:lnTo>
                    <a:lnTo>
                      <a:pt x="1758" y="283"/>
                    </a:lnTo>
                    <a:lnTo>
                      <a:pt x="1740" y="286"/>
                    </a:lnTo>
                    <a:lnTo>
                      <a:pt x="1727" y="287"/>
                    </a:lnTo>
                    <a:lnTo>
                      <a:pt x="1716" y="288"/>
                    </a:lnTo>
                    <a:lnTo>
                      <a:pt x="1705" y="287"/>
                    </a:lnTo>
                    <a:lnTo>
                      <a:pt x="1695" y="286"/>
                    </a:lnTo>
                    <a:lnTo>
                      <a:pt x="1686" y="283"/>
                    </a:lnTo>
                    <a:lnTo>
                      <a:pt x="1676" y="278"/>
                    </a:lnTo>
                    <a:lnTo>
                      <a:pt x="1666" y="273"/>
                    </a:lnTo>
                    <a:lnTo>
                      <a:pt x="1654" y="265"/>
                    </a:lnTo>
                    <a:lnTo>
                      <a:pt x="1626" y="245"/>
                    </a:lnTo>
                    <a:lnTo>
                      <a:pt x="1596" y="225"/>
                    </a:lnTo>
                    <a:lnTo>
                      <a:pt x="1580" y="217"/>
                    </a:lnTo>
                    <a:lnTo>
                      <a:pt x="1564" y="211"/>
                    </a:lnTo>
                    <a:lnTo>
                      <a:pt x="1556" y="209"/>
                    </a:lnTo>
                    <a:lnTo>
                      <a:pt x="1547" y="208"/>
                    </a:lnTo>
                    <a:lnTo>
                      <a:pt x="1539" y="206"/>
                    </a:lnTo>
                    <a:lnTo>
                      <a:pt x="1530" y="206"/>
                    </a:lnTo>
                    <a:lnTo>
                      <a:pt x="1530" y="218"/>
                    </a:lnTo>
                    <a:lnTo>
                      <a:pt x="1529" y="228"/>
                    </a:lnTo>
                    <a:lnTo>
                      <a:pt x="1528" y="237"/>
                    </a:lnTo>
                    <a:lnTo>
                      <a:pt x="1525" y="245"/>
                    </a:lnTo>
                    <a:lnTo>
                      <a:pt x="1522" y="252"/>
                    </a:lnTo>
                    <a:lnTo>
                      <a:pt x="1517" y="259"/>
                    </a:lnTo>
                    <a:lnTo>
                      <a:pt x="1510" y="265"/>
                    </a:lnTo>
                    <a:lnTo>
                      <a:pt x="1499" y="269"/>
                    </a:lnTo>
                    <a:lnTo>
                      <a:pt x="1481" y="275"/>
                    </a:lnTo>
                    <a:lnTo>
                      <a:pt x="1462" y="278"/>
                    </a:lnTo>
                    <a:lnTo>
                      <a:pt x="1453" y="280"/>
                    </a:lnTo>
                    <a:lnTo>
                      <a:pt x="1442" y="283"/>
                    </a:lnTo>
                    <a:lnTo>
                      <a:pt x="1433" y="285"/>
                    </a:lnTo>
                    <a:lnTo>
                      <a:pt x="1424" y="288"/>
                    </a:lnTo>
                    <a:lnTo>
                      <a:pt x="1414" y="294"/>
                    </a:lnTo>
                    <a:lnTo>
                      <a:pt x="1405" y="301"/>
                    </a:lnTo>
                    <a:lnTo>
                      <a:pt x="1397" y="308"/>
                    </a:lnTo>
                    <a:lnTo>
                      <a:pt x="1390" y="316"/>
                    </a:lnTo>
                    <a:lnTo>
                      <a:pt x="1377" y="333"/>
                    </a:lnTo>
                    <a:lnTo>
                      <a:pt x="1363" y="349"/>
                    </a:lnTo>
                    <a:lnTo>
                      <a:pt x="1349" y="360"/>
                    </a:lnTo>
                    <a:lnTo>
                      <a:pt x="1336" y="373"/>
                    </a:lnTo>
                    <a:lnTo>
                      <a:pt x="1332" y="380"/>
                    </a:lnTo>
                    <a:lnTo>
                      <a:pt x="1326" y="386"/>
                    </a:lnTo>
                    <a:lnTo>
                      <a:pt x="1323" y="394"/>
                    </a:lnTo>
                    <a:lnTo>
                      <a:pt x="1319" y="402"/>
                    </a:lnTo>
                    <a:lnTo>
                      <a:pt x="1316" y="415"/>
                    </a:lnTo>
                    <a:lnTo>
                      <a:pt x="1310" y="435"/>
                    </a:lnTo>
                    <a:lnTo>
                      <a:pt x="1307" y="444"/>
                    </a:lnTo>
                    <a:lnTo>
                      <a:pt x="1302" y="454"/>
                    </a:lnTo>
                    <a:lnTo>
                      <a:pt x="1301" y="457"/>
                    </a:lnTo>
                    <a:lnTo>
                      <a:pt x="1299" y="459"/>
                    </a:lnTo>
                    <a:lnTo>
                      <a:pt x="1297" y="462"/>
                    </a:lnTo>
                    <a:lnTo>
                      <a:pt x="1294" y="462"/>
                    </a:lnTo>
                    <a:lnTo>
                      <a:pt x="1283" y="462"/>
                    </a:lnTo>
                    <a:lnTo>
                      <a:pt x="1268" y="460"/>
                    </a:lnTo>
                    <a:lnTo>
                      <a:pt x="1259" y="460"/>
                    </a:lnTo>
                    <a:lnTo>
                      <a:pt x="1252" y="462"/>
                    </a:lnTo>
                    <a:lnTo>
                      <a:pt x="1246" y="463"/>
                    </a:lnTo>
                    <a:lnTo>
                      <a:pt x="1243" y="465"/>
                    </a:lnTo>
                    <a:lnTo>
                      <a:pt x="1242" y="467"/>
                    </a:lnTo>
                    <a:lnTo>
                      <a:pt x="1241" y="470"/>
                    </a:lnTo>
                    <a:lnTo>
                      <a:pt x="1242" y="472"/>
                    </a:lnTo>
                    <a:lnTo>
                      <a:pt x="1242" y="474"/>
                    </a:lnTo>
                    <a:lnTo>
                      <a:pt x="1245" y="480"/>
                    </a:lnTo>
                    <a:lnTo>
                      <a:pt x="1249" y="485"/>
                    </a:lnTo>
                    <a:lnTo>
                      <a:pt x="1253" y="491"/>
                    </a:lnTo>
                    <a:lnTo>
                      <a:pt x="1257" y="497"/>
                    </a:lnTo>
                    <a:lnTo>
                      <a:pt x="1259" y="503"/>
                    </a:lnTo>
                    <a:lnTo>
                      <a:pt x="1259" y="508"/>
                    </a:lnTo>
                    <a:lnTo>
                      <a:pt x="1258" y="511"/>
                    </a:lnTo>
                    <a:lnTo>
                      <a:pt x="1256" y="514"/>
                    </a:lnTo>
                    <a:lnTo>
                      <a:pt x="1252" y="516"/>
                    </a:lnTo>
                    <a:lnTo>
                      <a:pt x="1248" y="520"/>
                    </a:lnTo>
                    <a:lnTo>
                      <a:pt x="1238" y="526"/>
                    </a:lnTo>
                    <a:lnTo>
                      <a:pt x="1227" y="532"/>
                    </a:lnTo>
                    <a:lnTo>
                      <a:pt x="1204" y="542"/>
                    </a:lnTo>
                    <a:lnTo>
                      <a:pt x="1188" y="548"/>
                    </a:lnTo>
                    <a:lnTo>
                      <a:pt x="1190" y="553"/>
                    </a:lnTo>
                    <a:lnTo>
                      <a:pt x="1188" y="557"/>
                    </a:lnTo>
                    <a:lnTo>
                      <a:pt x="1187" y="562"/>
                    </a:lnTo>
                    <a:lnTo>
                      <a:pt x="1186" y="565"/>
                    </a:lnTo>
                    <a:lnTo>
                      <a:pt x="1180" y="573"/>
                    </a:lnTo>
                    <a:lnTo>
                      <a:pt x="1172" y="580"/>
                    </a:lnTo>
                    <a:lnTo>
                      <a:pt x="1155" y="591"/>
                    </a:lnTo>
                    <a:lnTo>
                      <a:pt x="1141" y="602"/>
                    </a:lnTo>
                    <a:lnTo>
                      <a:pt x="1133" y="607"/>
                    </a:lnTo>
                    <a:lnTo>
                      <a:pt x="1126" y="612"/>
                    </a:lnTo>
                    <a:lnTo>
                      <a:pt x="1119" y="618"/>
                    </a:lnTo>
                    <a:lnTo>
                      <a:pt x="1112" y="626"/>
                    </a:lnTo>
                    <a:lnTo>
                      <a:pt x="1104" y="635"/>
                    </a:lnTo>
                    <a:lnTo>
                      <a:pt x="1096" y="645"/>
                    </a:lnTo>
                    <a:lnTo>
                      <a:pt x="1092" y="649"/>
                    </a:lnTo>
                    <a:lnTo>
                      <a:pt x="1087" y="654"/>
                    </a:lnTo>
                    <a:lnTo>
                      <a:pt x="1081" y="657"/>
                    </a:lnTo>
                    <a:lnTo>
                      <a:pt x="1077" y="660"/>
                    </a:lnTo>
                    <a:lnTo>
                      <a:pt x="1070" y="662"/>
                    </a:lnTo>
                    <a:lnTo>
                      <a:pt x="1063" y="662"/>
                    </a:lnTo>
                    <a:lnTo>
                      <a:pt x="1055" y="662"/>
                    </a:lnTo>
                    <a:lnTo>
                      <a:pt x="1048" y="662"/>
                    </a:lnTo>
                    <a:lnTo>
                      <a:pt x="1034" y="661"/>
                    </a:lnTo>
                    <a:lnTo>
                      <a:pt x="1020" y="662"/>
                    </a:lnTo>
                    <a:lnTo>
                      <a:pt x="1011" y="664"/>
                    </a:lnTo>
                    <a:lnTo>
                      <a:pt x="1003" y="668"/>
                    </a:lnTo>
                    <a:lnTo>
                      <a:pt x="995" y="672"/>
                    </a:lnTo>
                    <a:lnTo>
                      <a:pt x="986" y="677"/>
                    </a:lnTo>
                    <a:lnTo>
                      <a:pt x="966" y="685"/>
                    </a:lnTo>
                    <a:lnTo>
                      <a:pt x="947" y="694"/>
                    </a:lnTo>
                    <a:lnTo>
                      <a:pt x="928" y="702"/>
                    </a:lnTo>
                    <a:lnTo>
                      <a:pt x="908" y="710"/>
                    </a:lnTo>
                    <a:lnTo>
                      <a:pt x="899" y="714"/>
                    </a:lnTo>
                    <a:lnTo>
                      <a:pt x="890" y="715"/>
                    </a:lnTo>
                    <a:lnTo>
                      <a:pt x="881" y="717"/>
                    </a:lnTo>
                    <a:lnTo>
                      <a:pt x="872" y="717"/>
                    </a:lnTo>
                    <a:lnTo>
                      <a:pt x="862" y="717"/>
                    </a:lnTo>
                    <a:lnTo>
                      <a:pt x="852" y="717"/>
                    </a:lnTo>
                    <a:lnTo>
                      <a:pt x="843" y="718"/>
                    </a:lnTo>
                    <a:lnTo>
                      <a:pt x="834" y="720"/>
                    </a:lnTo>
                    <a:lnTo>
                      <a:pt x="830" y="721"/>
                    </a:lnTo>
                    <a:lnTo>
                      <a:pt x="826" y="723"/>
                    </a:lnTo>
                    <a:lnTo>
                      <a:pt x="824" y="727"/>
                    </a:lnTo>
                    <a:lnTo>
                      <a:pt x="822" y="729"/>
                    </a:lnTo>
                    <a:lnTo>
                      <a:pt x="819" y="737"/>
                    </a:lnTo>
                    <a:lnTo>
                      <a:pt x="818" y="745"/>
                    </a:lnTo>
                    <a:lnTo>
                      <a:pt x="818" y="763"/>
                    </a:lnTo>
                    <a:lnTo>
                      <a:pt x="819" y="783"/>
                    </a:lnTo>
                    <a:lnTo>
                      <a:pt x="819" y="802"/>
                    </a:lnTo>
                    <a:lnTo>
                      <a:pt x="818" y="819"/>
                    </a:lnTo>
                    <a:lnTo>
                      <a:pt x="816" y="827"/>
                    </a:lnTo>
                    <a:lnTo>
                      <a:pt x="814" y="835"/>
                    </a:lnTo>
                    <a:lnTo>
                      <a:pt x="810" y="844"/>
                    </a:lnTo>
                    <a:lnTo>
                      <a:pt x="806" y="853"/>
                    </a:lnTo>
                    <a:lnTo>
                      <a:pt x="798" y="870"/>
                    </a:lnTo>
                    <a:lnTo>
                      <a:pt x="790" y="886"/>
                    </a:lnTo>
                    <a:lnTo>
                      <a:pt x="778" y="895"/>
                    </a:lnTo>
                    <a:lnTo>
                      <a:pt x="768" y="905"/>
                    </a:lnTo>
                    <a:lnTo>
                      <a:pt x="758" y="920"/>
                    </a:lnTo>
                    <a:lnTo>
                      <a:pt x="748" y="933"/>
                    </a:lnTo>
                    <a:lnTo>
                      <a:pt x="731" y="942"/>
                    </a:lnTo>
                    <a:lnTo>
                      <a:pt x="715" y="952"/>
                    </a:lnTo>
                    <a:lnTo>
                      <a:pt x="704" y="968"/>
                    </a:lnTo>
                    <a:lnTo>
                      <a:pt x="691" y="984"/>
                    </a:lnTo>
                    <a:lnTo>
                      <a:pt x="677" y="992"/>
                    </a:lnTo>
                    <a:lnTo>
                      <a:pt x="663" y="1001"/>
                    </a:lnTo>
                    <a:lnTo>
                      <a:pt x="647" y="1008"/>
                    </a:lnTo>
                    <a:lnTo>
                      <a:pt x="627" y="1016"/>
                    </a:lnTo>
                    <a:lnTo>
                      <a:pt x="618" y="1020"/>
                    </a:lnTo>
                    <a:lnTo>
                      <a:pt x="609" y="1024"/>
                    </a:lnTo>
                    <a:lnTo>
                      <a:pt x="602" y="1030"/>
                    </a:lnTo>
                    <a:lnTo>
                      <a:pt x="596" y="1035"/>
                    </a:lnTo>
                    <a:lnTo>
                      <a:pt x="592" y="1053"/>
                    </a:lnTo>
                    <a:lnTo>
                      <a:pt x="585" y="1070"/>
                    </a:lnTo>
                    <a:lnTo>
                      <a:pt x="576" y="1079"/>
                    </a:lnTo>
                    <a:lnTo>
                      <a:pt x="566" y="1087"/>
                    </a:lnTo>
                    <a:lnTo>
                      <a:pt x="562" y="1091"/>
                    </a:lnTo>
                    <a:lnTo>
                      <a:pt x="560" y="1096"/>
                    </a:lnTo>
                    <a:lnTo>
                      <a:pt x="559" y="1102"/>
                    </a:lnTo>
                    <a:lnTo>
                      <a:pt x="560" y="1108"/>
                    </a:lnTo>
                    <a:lnTo>
                      <a:pt x="570" y="1113"/>
                    </a:lnTo>
                    <a:lnTo>
                      <a:pt x="581" y="1117"/>
                    </a:lnTo>
                    <a:lnTo>
                      <a:pt x="586" y="1121"/>
                    </a:lnTo>
                    <a:lnTo>
                      <a:pt x="591" y="1123"/>
                    </a:lnTo>
                    <a:lnTo>
                      <a:pt x="595" y="1127"/>
                    </a:lnTo>
                    <a:lnTo>
                      <a:pt x="599" y="1131"/>
                    </a:lnTo>
                    <a:lnTo>
                      <a:pt x="602" y="1137"/>
                    </a:lnTo>
                    <a:lnTo>
                      <a:pt x="604" y="1141"/>
                    </a:lnTo>
                    <a:lnTo>
                      <a:pt x="605" y="1146"/>
                    </a:lnTo>
                    <a:lnTo>
                      <a:pt x="605" y="1150"/>
                    </a:lnTo>
                    <a:lnTo>
                      <a:pt x="605" y="1155"/>
                    </a:lnTo>
                    <a:lnTo>
                      <a:pt x="604" y="1160"/>
                    </a:lnTo>
                    <a:lnTo>
                      <a:pt x="602" y="1163"/>
                    </a:lnTo>
                    <a:lnTo>
                      <a:pt x="599" y="1168"/>
                    </a:lnTo>
                    <a:lnTo>
                      <a:pt x="592" y="1174"/>
                    </a:lnTo>
                    <a:lnTo>
                      <a:pt x="583" y="1182"/>
                    </a:lnTo>
                    <a:lnTo>
                      <a:pt x="572" y="1189"/>
                    </a:lnTo>
                    <a:lnTo>
                      <a:pt x="561" y="1195"/>
                    </a:lnTo>
                    <a:lnTo>
                      <a:pt x="537" y="1209"/>
                    </a:lnTo>
                    <a:lnTo>
                      <a:pt x="517" y="1221"/>
                    </a:lnTo>
                    <a:lnTo>
                      <a:pt x="507" y="1229"/>
                    </a:lnTo>
                    <a:lnTo>
                      <a:pt x="502" y="1236"/>
                    </a:lnTo>
                    <a:lnTo>
                      <a:pt x="499" y="1240"/>
                    </a:lnTo>
                    <a:lnTo>
                      <a:pt x="498" y="1244"/>
                    </a:lnTo>
                    <a:lnTo>
                      <a:pt x="498" y="1248"/>
                    </a:lnTo>
                    <a:lnTo>
                      <a:pt x="498" y="1253"/>
                    </a:lnTo>
                    <a:lnTo>
                      <a:pt x="494" y="1255"/>
                    </a:lnTo>
                    <a:lnTo>
                      <a:pt x="489" y="1258"/>
                    </a:lnTo>
                    <a:lnTo>
                      <a:pt x="485" y="1259"/>
                    </a:lnTo>
                    <a:lnTo>
                      <a:pt x="480" y="1260"/>
                    </a:lnTo>
                    <a:lnTo>
                      <a:pt x="470" y="1260"/>
                    </a:lnTo>
                    <a:lnTo>
                      <a:pt x="460" y="1259"/>
                    </a:lnTo>
                    <a:lnTo>
                      <a:pt x="449" y="1259"/>
                    </a:lnTo>
                    <a:lnTo>
                      <a:pt x="439" y="1259"/>
                    </a:lnTo>
                    <a:lnTo>
                      <a:pt x="435" y="1260"/>
                    </a:lnTo>
                    <a:lnTo>
                      <a:pt x="429" y="1261"/>
                    </a:lnTo>
                    <a:lnTo>
                      <a:pt x="424" y="1262"/>
                    </a:lnTo>
                    <a:lnTo>
                      <a:pt x="420" y="1264"/>
                    </a:lnTo>
                    <a:lnTo>
                      <a:pt x="405" y="1276"/>
                    </a:lnTo>
                    <a:lnTo>
                      <a:pt x="394" y="1284"/>
                    </a:lnTo>
                    <a:lnTo>
                      <a:pt x="391" y="1284"/>
                    </a:lnTo>
                    <a:lnTo>
                      <a:pt x="390" y="1284"/>
                    </a:lnTo>
                    <a:lnTo>
                      <a:pt x="388" y="1283"/>
                    </a:lnTo>
                    <a:lnTo>
                      <a:pt x="386" y="1280"/>
                    </a:lnTo>
                    <a:lnTo>
                      <a:pt x="381" y="1272"/>
                    </a:lnTo>
                    <a:lnTo>
                      <a:pt x="376" y="1261"/>
                    </a:lnTo>
                    <a:lnTo>
                      <a:pt x="369" y="1259"/>
                    </a:lnTo>
                    <a:lnTo>
                      <a:pt x="361" y="1258"/>
                    </a:lnTo>
                    <a:lnTo>
                      <a:pt x="351" y="1258"/>
                    </a:lnTo>
                    <a:lnTo>
                      <a:pt x="343" y="1259"/>
                    </a:lnTo>
                    <a:lnTo>
                      <a:pt x="346" y="1260"/>
                    </a:lnTo>
                    <a:lnTo>
                      <a:pt x="348" y="1261"/>
                    </a:lnTo>
                    <a:lnTo>
                      <a:pt x="349" y="1275"/>
                    </a:lnTo>
                    <a:lnTo>
                      <a:pt x="349" y="1288"/>
                    </a:lnTo>
                    <a:lnTo>
                      <a:pt x="330" y="1289"/>
                    </a:lnTo>
                    <a:lnTo>
                      <a:pt x="314" y="1291"/>
                    </a:lnTo>
                    <a:lnTo>
                      <a:pt x="306" y="1292"/>
                    </a:lnTo>
                    <a:lnTo>
                      <a:pt x="298" y="1294"/>
                    </a:lnTo>
                    <a:lnTo>
                      <a:pt x="290" y="1297"/>
                    </a:lnTo>
                    <a:lnTo>
                      <a:pt x="282" y="1301"/>
                    </a:lnTo>
                    <a:lnTo>
                      <a:pt x="273" y="1305"/>
                    </a:lnTo>
                    <a:lnTo>
                      <a:pt x="265" y="1309"/>
                    </a:lnTo>
                    <a:lnTo>
                      <a:pt x="257" y="1313"/>
                    </a:lnTo>
                    <a:lnTo>
                      <a:pt x="250" y="1320"/>
                    </a:lnTo>
                    <a:lnTo>
                      <a:pt x="241" y="1337"/>
                    </a:lnTo>
                    <a:lnTo>
                      <a:pt x="231" y="1352"/>
                    </a:lnTo>
                    <a:lnTo>
                      <a:pt x="227" y="1355"/>
                    </a:lnTo>
                    <a:lnTo>
                      <a:pt x="223" y="1357"/>
                    </a:lnTo>
                    <a:lnTo>
                      <a:pt x="219" y="1358"/>
                    </a:lnTo>
                    <a:lnTo>
                      <a:pt x="215" y="1358"/>
                    </a:lnTo>
                    <a:lnTo>
                      <a:pt x="207" y="1357"/>
                    </a:lnTo>
                    <a:lnTo>
                      <a:pt x="198" y="1354"/>
                    </a:lnTo>
                    <a:lnTo>
                      <a:pt x="177" y="1350"/>
                    </a:lnTo>
                    <a:lnTo>
                      <a:pt x="156" y="1345"/>
                    </a:lnTo>
                    <a:lnTo>
                      <a:pt x="135" y="1343"/>
                    </a:lnTo>
                    <a:lnTo>
                      <a:pt x="112" y="1342"/>
                    </a:lnTo>
                    <a:lnTo>
                      <a:pt x="91" y="1342"/>
                    </a:lnTo>
                    <a:lnTo>
                      <a:pt x="69" y="1342"/>
                    </a:lnTo>
                    <a:lnTo>
                      <a:pt x="46" y="1342"/>
                    </a:lnTo>
                    <a:lnTo>
                      <a:pt x="25" y="1343"/>
                    </a:lnTo>
                    <a:lnTo>
                      <a:pt x="25" y="1362"/>
                    </a:lnTo>
                    <a:lnTo>
                      <a:pt x="23" y="1385"/>
                    </a:lnTo>
                    <a:lnTo>
                      <a:pt x="22" y="1390"/>
                    </a:lnTo>
                    <a:lnTo>
                      <a:pt x="21" y="1395"/>
                    </a:lnTo>
                    <a:lnTo>
                      <a:pt x="19" y="1400"/>
                    </a:lnTo>
                    <a:lnTo>
                      <a:pt x="17" y="1403"/>
                    </a:lnTo>
                    <a:lnTo>
                      <a:pt x="13" y="1407"/>
                    </a:lnTo>
                    <a:lnTo>
                      <a:pt x="10" y="1410"/>
                    </a:lnTo>
                    <a:lnTo>
                      <a:pt x="5" y="1412"/>
                    </a:lnTo>
                    <a:lnTo>
                      <a:pt x="0" y="1414"/>
                    </a:lnTo>
                    <a:lnTo>
                      <a:pt x="4" y="1424"/>
                    </a:lnTo>
                    <a:lnTo>
                      <a:pt x="11" y="1434"/>
                    </a:lnTo>
                    <a:lnTo>
                      <a:pt x="18" y="1444"/>
                    </a:lnTo>
                    <a:lnTo>
                      <a:pt x="23" y="1455"/>
                    </a:lnTo>
                    <a:lnTo>
                      <a:pt x="26" y="1465"/>
                    </a:lnTo>
                    <a:lnTo>
                      <a:pt x="28" y="1476"/>
                    </a:lnTo>
                    <a:lnTo>
                      <a:pt x="29" y="1482"/>
                    </a:lnTo>
                    <a:lnTo>
                      <a:pt x="30" y="1488"/>
                    </a:lnTo>
                    <a:lnTo>
                      <a:pt x="31" y="1493"/>
                    </a:lnTo>
                    <a:lnTo>
                      <a:pt x="34" y="1498"/>
                    </a:lnTo>
                    <a:lnTo>
                      <a:pt x="38" y="1502"/>
                    </a:lnTo>
                    <a:lnTo>
                      <a:pt x="44" y="1507"/>
                    </a:lnTo>
                    <a:lnTo>
                      <a:pt x="50" y="1510"/>
                    </a:lnTo>
                    <a:lnTo>
                      <a:pt x="55" y="1513"/>
                    </a:lnTo>
                    <a:lnTo>
                      <a:pt x="68" y="1517"/>
                    </a:lnTo>
                    <a:lnTo>
                      <a:pt x="80" y="1522"/>
                    </a:lnTo>
                    <a:lnTo>
                      <a:pt x="88" y="1526"/>
                    </a:lnTo>
                    <a:lnTo>
                      <a:pt x="95" y="1531"/>
                    </a:lnTo>
                    <a:lnTo>
                      <a:pt x="99" y="1534"/>
                    </a:lnTo>
                    <a:lnTo>
                      <a:pt x="102" y="1539"/>
                    </a:lnTo>
                    <a:lnTo>
                      <a:pt x="107" y="1550"/>
                    </a:lnTo>
                    <a:lnTo>
                      <a:pt x="113" y="1564"/>
                    </a:lnTo>
                    <a:lnTo>
                      <a:pt x="119" y="1556"/>
                    </a:lnTo>
                    <a:lnTo>
                      <a:pt x="126" y="1549"/>
                    </a:lnTo>
                    <a:lnTo>
                      <a:pt x="132" y="1546"/>
                    </a:lnTo>
                    <a:lnTo>
                      <a:pt x="137" y="1543"/>
                    </a:lnTo>
                    <a:lnTo>
                      <a:pt x="153" y="1542"/>
                    </a:lnTo>
                    <a:lnTo>
                      <a:pt x="173" y="1541"/>
                    </a:lnTo>
                    <a:lnTo>
                      <a:pt x="182" y="1540"/>
                    </a:lnTo>
                    <a:lnTo>
                      <a:pt x="190" y="1539"/>
                    </a:lnTo>
                    <a:lnTo>
                      <a:pt x="197" y="1537"/>
                    </a:lnTo>
                    <a:lnTo>
                      <a:pt x="202" y="1533"/>
                    </a:lnTo>
                    <a:lnTo>
                      <a:pt x="214" y="1526"/>
                    </a:lnTo>
                    <a:lnTo>
                      <a:pt x="226" y="1518"/>
                    </a:lnTo>
                    <a:lnTo>
                      <a:pt x="235" y="1514"/>
                    </a:lnTo>
                    <a:lnTo>
                      <a:pt x="242" y="1513"/>
                    </a:lnTo>
                    <a:lnTo>
                      <a:pt x="248" y="1514"/>
                    </a:lnTo>
                    <a:lnTo>
                      <a:pt x="251" y="1516"/>
                    </a:lnTo>
                    <a:lnTo>
                      <a:pt x="258" y="1526"/>
                    </a:lnTo>
                    <a:lnTo>
                      <a:pt x="267" y="1540"/>
                    </a:lnTo>
                    <a:lnTo>
                      <a:pt x="275" y="1551"/>
                    </a:lnTo>
                    <a:lnTo>
                      <a:pt x="284" y="1562"/>
                    </a:lnTo>
                    <a:lnTo>
                      <a:pt x="293" y="1572"/>
                    </a:lnTo>
                    <a:lnTo>
                      <a:pt x="304" y="1582"/>
                    </a:lnTo>
                    <a:lnTo>
                      <a:pt x="309" y="1589"/>
                    </a:lnTo>
                    <a:lnTo>
                      <a:pt x="316" y="1598"/>
                    </a:lnTo>
                    <a:lnTo>
                      <a:pt x="320" y="1601"/>
                    </a:lnTo>
                    <a:lnTo>
                      <a:pt x="321" y="1606"/>
                    </a:lnTo>
                    <a:lnTo>
                      <a:pt x="322" y="1611"/>
                    </a:lnTo>
                    <a:lnTo>
                      <a:pt x="321" y="1615"/>
                    </a:lnTo>
                    <a:lnTo>
                      <a:pt x="309" y="1622"/>
                    </a:lnTo>
                    <a:lnTo>
                      <a:pt x="298" y="1630"/>
                    </a:lnTo>
                    <a:lnTo>
                      <a:pt x="298" y="1644"/>
                    </a:lnTo>
                    <a:lnTo>
                      <a:pt x="297" y="1658"/>
                    </a:lnTo>
                    <a:lnTo>
                      <a:pt x="284" y="1667"/>
                    </a:lnTo>
                    <a:lnTo>
                      <a:pt x="271" y="1677"/>
                    </a:lnTo>
                    <a:lnTo>
                      <a:pt x="269" y="1681"/>
                    </a:lnTo>
                    <a:lnTo>
                      <a:pt x="267" y="1687"/>
                    </a:lnTo>
                    <a:lnTo>
                      <a:pt x="266" y="1694"/>
                    </a:lnTo>
                    <a:lnTo>
                      <a:pt x="265" y="1702"/>
                    </a:lnTo>
                    <a:lnTo>
                      <a:pt x="264" y="1718"/>
                    </a:lnTo>
                    <a:lnTo>
                      <a:pt x="265" y="1729"/>
                    </a:lnTo>
                    <a:lnTo>
                      <a:pt x="269" y="1736"/>
                    </a:lnTo>
                    <a:lnTo>
                      <a:pt x="275" y="1743"/>
                    </a:lnTo>
                    <a:lnTo>
                      <a:pt x="283" y="1749"/>
                    </a:lnTo>
                    <a:lnTo>
                      <a:pt x="292" y="1755"/>
                    </a:lnTo>
                    <a:lnTo>
                      <a:pt x="301" y="1761"/>
                    </a:lnTo>
                    <a:lnTo>
                      <a:pt x="312" y="1765"/>
                    </a:lnTo>
                    <a:lnTo>
                      <a:pt x="320" y="1769"/>
                    </a:lnTo>
                    <a:lnTo>
                      <a:pt x="328" y="1771"/>
                    </a:lnTo>
                    <a:lnTo>
                      <a:pt x="330" y="1784"/>
                    </a:lnTo>
                    <a:lnTo>
                      <a:pt x="332" y="1795"/>
                    </a:lnTo>
                    <a:lnTo>
                      <a:pt x="337" y="1806"/>
                    </a:lnTo>
                    <a:lnTo>
                      <a:pt x="340" y="1818"/>
                    </a:lnTo>
                    <a:lnTo>
                      <a:pt x="343" y="1829"/>
                    </a:lnTo>
                    <a:lnTo>
                      <a:pt x="346" y="1841"/>
                    </a:lnTo>
                    <a:lnTo>
                      <a:pt x="346" y="1846"/>
                    </a:lnTo>
                    <a:lnTo>
                      <a:pt x="346" y="1853"/>
                    </a:lnTo>
                    <a:lnTo>
                      <a:pt x="345" y="1860"/>
                    </a:lnTo>
                    <a:lnTo>
                      <a:pt x="343" y="1867"/>
                    </a:lnTo>
                    <a:lnTo>
                      <a:pt x="341" y="1871"/>
                    </a:lnTo>
                    <a:lnTo>
                      <a:pt x="339" y="1876"/>
                    </a:lnTo>
                    <a:lnTo>
                      <a:pt x="335" y="1880"/>
                    </a:lnTo>
                    <a:lnTo>
                      <a:pt x="332" y="1884"/>
                    </a:lnTo>
                    <a:lnTo>
                      <a:pt x="324" y="1888"/>
                    </a:lnTo>
                    <a:lnTo>
                      <a:pt x="314" y="1892"/>
                    </a:lnTo>
                    <a:lnTo>
                      <a:pt x="304" y="1894"/>
                    </a:lnTo>
                    <a:lnTo>
                      <a:pt x="292" y="1895"/>
                    </a:lnTo>
                    <a:lnTo>
                      <a:pt x="281" y="1895"/>
                    </a:lnTo>
                    <a:lnTo>
                      <a:pt x="271" y="1895"/>
                    </a:lnTo>
                    <a:lnTo>
                      <a:pt x="269" y="1890"/>
                    </a:lnTo>
                    <a:lnTo>
                      <a:pt x="269" y="1885"/>
                    </a:lnTo>
                    <a:lnTo>
                      <a:pt x="258" y="1882"/>
                    </a:lnTo>
                    <a:lnTo>
                      <a:pt x="243" y="1880"/>
                    </a:lnTo>
                    <a:lnTo>
                      <a:pt x="251" y="1886"/>
                    </a:lnTo>
                    <a:lnTo>
                      <a:pt x="260" y="1892"/>
                    </a:lnTo>
                    <a:lnTo>
                      <a:pt x="269" y="1896"/>
                    </a:lnTo>
                    <a:lnTo>
                      <a:pt x="280" y="1899"/>
                    </a:lnTo>
                    <a:lnTo>
                      <a:pt x="296" y="1900"/>
                    </a:lnTo>
                    <a:lnTo>
                      <a:pt x="313" y="1901"/>
                    </a:lnTo>
                    <a:lnTo>
                      <a:pt x="321" y="1900"/>
                    </a:lnTo>
                    <a:lnTo>
                      <a:pt x="329" y="1899"/>
                    </a:lnTo>
                    <a:lnTo>
                      <a:pt x="335" y="1896"/>
                    </a:lnTo>
                    <a:lnTo>
                      <a:pt x="343" y="1894"/>
                    </a:lnTo>
                    <a:lnTo>
                      <a:pt x="355" y="1890"/>
                    </a:lnTo>
                    <a:lnTo>
                      <a:pt x="367" y="1886"/>
                    </a:lnTo>
                    <a:lnTo>
                      <a:pt x="379" y="1884"/>
                    </a:lnTo>
                    <a:lnTo>
                      <a:pt x="391" y="1880"/>
                    </a:lnTo>
                    <a:lnTo>
                      <a:pt x="399" y="1878"/>
                    </a:lnTo>
                    <a:lnTo>
                      <a:pt x="408" y="1877"/>
                    </a:lnTo>
                    <a:lnTo>
                      <a:pt x="417" y="1876"/>
                    </a:lnTo>
                    <a:lnTo>
                      <a:pt x="425" y="1875"/>
                    </a:lnTo>
                    <a:lnTo>
                      <a:pt x="436" y="1871"/>
                    </a:lnTo>
                    <a:lnTo>
                      <a:pt x="444" y="1867"/>
                    </a:lnTo>
                    <a:lnTo>
                      <a:pt x="453" y="1861"/>
                    </a:lnTo>
                    <a:lnTo>
                      <a:pt x="461" y="1858"/>
                    </a:lnTo>
                    <a:lnTo>
                      <a:pt x="472" y="1854"/>
                    </a:lnTo>
                    <a:lnTo>
                      <a:pt x="482" y="1852"/>
                    </a:lnTo>
                    <a:lnTo>
                      <a:pt x="494" y="1851"/>
                    </a:lnTo>
                    <a:lnTo>
                      <a:pt x="505" y="1850"/>
                    </a:lnTo>
                    <a:lnTo>
                      <a:pt x="514" y="1847"/>
                    </a:lnTo>
                    <a:lnTo>
                      <a:pt x="522" y="1845"/>
                    </a:lnTo>
                    <a:lnTo>
                      <a:pt x="530" y="1842"/>
                    </a:lnTo>
                    <a:lnTo>
                      <a:pt x="538" y="1837"/>
                    </a:lnTo>
                    <a:lnTo>
                      <a:pt x="554" y="1828"/>
                    </a:lnTo>
                    <a:lnTo>
                      <a:pt x="570" y="1819"/>
                    </a:lnTo>
                    <a:lnTo>
                      <a:pt x="581" y="1811"/>
                    </a:lnTo>
                    <a:lnTo>
                      <a:pt x="593" y="1805"/>
                    </a:lnTo>
                    <a:lnTo>
                      <a:pt x="604" y="1804"/>
                    </a:lnTo>
                    <a:lnTo>
                      <a:pt x="616" y="1802"/>
                    </a:lnTo>
                    <a:lnTo>
                      <a:pt x="621" y="1800"/>
                    </a:lnTo>
                    <a:lnTo>
                      <a:pt x="626" y="1795"/>
                    </a:lnTo>
                    <a:lnTo>
                      <a:pt x="630" y="1792"/>
                    </a:lnTo>
                    <a:lnTo>
                      <a:pt x="634" y="1787"/>
                    </a:lnTo>
                    <a:lnTo>
                      <a:pt x="637" y="1784"/>
                    </a:lnTo>
                    <a:lnTo>
                      <a:pt x="642" y="1781"/>
                    </a:lnTo>
                    <a:lnTo>
                      <a:pt x="647" y="1779"/>
                    </a:lnTo>
                    <a:lnTo>
                      <a:pt x="655" y="1779"/>
                    </a:lnTo>
                    <a:lnTo>
                      <a:pt x="668" y="1779"/>
                    </a:lnTo>
                    <a:lnTo>
                      <a:pt x="681" y="1780"/>
                    </a:lnTo>
                    <a:lnTo>
                      <a:pt x="692" y="1782"/>
                    </a:lnTo>
                    <a:lnTo>
                      <a:pt x="704" y="1785"/>
                    </a:lnTo>
                    <a:lnTo>
                      <a:pt x="727" y="1790"/>
                    </a:lnTo>
                    <a:lnTo>
                      <a:pt x="751" y="1795"/>
                    </a:lnTo>
                    <a:lnTo>
                      <a:pt x="766" y="1798"/>
                    </a:lnTo>
                    <a:lnTo>
                      <a:pt x="781" y="1802"/>
                    </a:lnTo>
                    <a:lnTo>
                      <a:pt x="794" y="1806"/>
                    </a:lnTo>
                    <a:lnTo>
                      <a:pt x="808" y="1813"/>
                    </a:lnTo>
                    <a:lnTo>
                      <a:pt x="817" y="1817"/>
                    </a:lnTo>
                    <a:lnTo>
                      <a:pt x="826" y="1820"/>
                    </a:lnTo>
                    <a:lnTo>
                      <a:pt x="834" y="1821"/>
                    </a:lnTo>
                    <a:lnTo>
                      <a:pt x="843" y="1822"/>
                    </a:lnTo>
                    <a:lnTo>
                      <a:pt x="860" y="1821"/>
                    </a:lnTo>
                    <a:lnTo>
                      <a:pt x="880" y="1818"/>
                    </a:lnTo>
                    <a:lnTo>
                      <a:pt x="893" y="1816"/>
                    </a:lnTo>
                    <a:lnTo>
                      <a:pt x="908" y="1813"/>
                    </a:lnTo>
                    <a:lnTo>
                      <a:pt x="916" y="1812"/>
                    </a:lnTo>
                    <a:lnTo>
                      <a:pt x="923" y="1810"/>
                    </a:lnTo>
                    <a:lnTo>
                      <a:pt x="929" y="1806"/>
                    </a:lnTo>
                    <a:lnTo>
                      <a:pt x="934" y="1803"/>
                    </a:lnTo>
                    <a:lnTo>
                      <a:pt x="945" y="1794"/>
                    </a:lnTo>
                    <a:lnTo>
                      <a:pt x="956" y="1788"/>
                    </a:lnTo>
                    <a:lnTo>
                      <a:pt x="967" y="1784"/>
                    </a:lnTo>
                    <a:lnTo>
                      <a:pt x="979" y="1781"/>
                    </a:lnTo>
                    <a:lnTo>
                      <a:pt x="991" y="1780"/>
                    </a:lnTo>
                    <a:lnTo>
                      <a:pt x="1004" y="1780"/>
                    </a:lnTo>
                    <a:lnTo>
                      <a:pt x="1016" y="1780"/>
                    </a:lnTo>
                    <a:lnTo>
                      <a:pt x="1030" y="1780"/>
                    </a:lnTo>
                    <a:lnTo>
                      <a:pt x="1041" y="1781"/>
                    </a:lnTo>
                    <a:lnTo>
                      <a:pt x="1054" y="1780"/>
                    </a:lnTo>
                    <a:lnTo>
                      <a:pt x="1065" y="1779"/>
                    </a:lnTo>
                    <a:lnTo>
                      <a:pt x="1076" y="1776"/>
                    </a:lnTo>
                    <a:lnTo>
                      <a:pt x="1085" y="1768"/>
                    </a:lnTo>
                    <a:lnTo>
                      <a:pt x="1096" y="1762"/>
                    </a:lnTo>
                    <a:lnTo>
                      <a:pt x="1108" y="1760"/>
                    </a:lnTo>
                    <a:lnTo>
                      <a:pt x="1119" y="1760"/>
                    </a:lnTo>
                    <a:lnTo>
                      <a:pt x="1131" y="1760"/>
                    </a:lnTo>
                    <a:lnTo>
                      <a:pt x="1144" y="1760"/>
                    </a:lnTo>
                    <a:lnTo>
                      <a:pt x="1157" y="1759"/>
                    </a:lnTo>
                    <a:lnTo>
                      <a:pt x="1169" y="1757"/>
                    </a:lnTo>
                    <a:lnTo>
                      <a:pt x="1180" y="1754"/>
                    </a:lnTo>
                    <a:lnTo>
                      <a:pt x="1192" y="1747"/>
                    </a:lnTo>
                    <a:lnTo>
                      <a:pt x="1202" y="1740"/>
                    </a:lnTo>
                    <a:lnTo>
                      <a:pt x="1210" y="1732"/>
                    </a:lnTo>
                    <a:lnTo>
                      <a:pt x="1216" y="1724"/>
                    </a:lnTo>
                    <a:lnTo>
                      <a:pt x="1221" y="1715"/>
                    </a:lnTo>
                    <a:lnTo>
                      <a:pt x="1226" y="1706"/>
                    </a:lnTo>
                    <a:lnTo>
                      <a:pt x="1231" y="1696"/>
                    </a:lnTo>
                    <a:lnTo>
                      <a:pt x="1234" y="1691"/>
                    </a:lnTo>
                    <a:lnTo>
                      <a:pt x="1237" y="1688"/>
                    </a:lnTo>
                    <a:lnTo>
                      <a:pt x="1242" y="1686"/>
                    </a:lnTo>
                    <a:lnTo>
                      <a:pt x="1245" y="1685"/>
                    </a:lnTo>
                    <a:lnTo>
                      <a:pt x="1256" y="1683"/>
                    </a:lnTo>
                    <a:lnTo>
                      <a:pt x="1267" y="1682"/>
                    </a:lnTo>
                    <a:lnTo>
                      <a:pt x="1266" y="1671"/>
                    </a:lnTo>
                    <a:lnTo>
                      <a:pt x="1265" y="1661"/>
                    </a:lnTo>
                    <a:lnTo>
                      <a:pt x="1262" y="1650"/>
                    </a:lnTo>
                    <a:lnTo>
                      <a:pt x="1261" y="1640"/>
                    </a:lnTo>
                    <a:lnTo>
                      <a:pt x="1261" y="1633"/>
                    </a:lnTo>
                    <a:lnTo>
                      <a:pt x="1262" y="1629"/>
                    </a:lnTo>
                    <a:lnTo>
                      <a:pt x="1264" y="1623"/>
                    </a:lnTo>
                    <a:lnTo>
                      <a:pt x="1266" y="1619"/>
                    </a:lnTo>
                    <a:lnTo>
                      <a:pt x="1270" y="1611"/>
                    </a:lnTo>
                    <a:lnTo>
                      <a:pt x="1276" y="1603"/>
                    </a:lnTo>
                    <a:lnTo>
                      <a:pt x="1287" y="1585"/>
                    </a:lnTo>
                    <a:lnTo>
                      <a:pt x="1300" y="1570"/>
                    </a:lnTo>
                    <a:lnTo>
                      <a:pt x="1311" y="1555"/>
                    </a:lnTo>
                    <a:lnTo>
                      <a:pt x="1324" y="1540"/>
                    </a:lnTo>
                    <a:lnTo>
                      <a:pt x="1332" y="1532"/>
                    </a:lnTo>
                    <a:lnTo>
                      <a:pt x="1339" y="1524"/>
                    </a:lnTo>
                    <a:lnTo>
                      <a:pt x="1346" y="1518"/>
                    </a:lnTo>
                    <a:lnTo>
                      <a:pt x="1352" y="1511"/>
                    </a:lnTo>
                    <a:lnTo>
                      <a:pt x="1367" y="1497"/>
                    </a:lnTo>
                    <a:lnTo>
                      <a:pt x="1382" y="1483"/>
                    </a:lnTo>
                    <a:lnTo>
                      <a:pt x="1396" y="1468"/>
                    </a:lnTo>
                    <a:lnTo>
                      <a:pt x="1410" y="1452"/>
                    </a:lnTo>
                    <a:lnTo>
                      <a:pt x="1416" y="1444"/>
                    </a:lnTo>
                    <a:lnTo>
                      <a:pt x="1422" y="1435"/>
                    </a:lnTo>
                    <a:lnTo>
                      <a:pt x="1425" y="1431"/>
                    </a:lnTo>
                    <a:lnTo>
                      <a:pt x="1429" y="1427"/>
                    </a:lnTo>
                    <a:lnTo>
                      <a:pt x="1433" y="1425"/>
                    </a:lnTo>
                    <a:lnTo>
                      <a:pt x="1438" y="1424"/>
                    </a:lnTo>
                    <a:lnTo>
                      <a:pt x="1441" y="1420"/>
                    </a:lnTo>
                    <a:lnTo>
                      <a:pt x="1446" y="1418"/>
                    </a:lnTo>
                    <a:lnTo>
                      <a:pt x="1446" y="1402"/>
                    </a:lnTo>
                    <a:lnTo>
                      <a:pt x="1443" y="1382"/>
                    </a:lnTo>
                    <a:lnTo>
                      <a:pt x="1442" y="1371"/>
                    </a:lnTo>
                    <a:lnTo>
                      <a:pt x="1439" y="1362"/>
                    </a:lnTo>
                    <a:lnTo>
                      <a:pt x="1435" y="1354"/>
                    </a:lnTo>
                    <a:lnTo>
                      <a:pt x="1432" y="1349"/>
                    </a:lnTo>
                    <a:lnTo>
                      <a:pt x="1426" y="1346"/>
                    </a:lnTo>
                    <a:lnTo>
                      <a:pt x="1423" y="1345"/>
                    </a:lnTo>
                    <a:lnTo>
                      <a:pt x="1421" y="1344"/>
                    </a:lnTo>
                    <a:lnTo>
                      <a:pt x="1420" y="1343"/>
                    </a:lnTo>
                    <a:lnTo>
                      <a:pt x="1417" y="1341"/>
                    </a:lnTo>
                    <a:lnTo>
                      <a:pt x="1416" y="1337"/>
                    </a:lnTo>
                    <a:lnTo>
                      <a:pt x="1416" y="1332"/>
                    </a:lnTo>
                    <a:lnTo>
                      <a:pt x="1417" y="1326"/>
                    </a:lnTo>
                    <a:lnTo>
                      <a:pt x="1420" y="1321"/>
                    </a:lnTo>
                    <a:lnTo>
                      <a:pt x="1424" y="1319"/>
                    </a:lnTo>
                    <a:lnTo>
                      <a:pt x="1429" y="1318"/>
                    </a:lnTo>
                    <a:lnTo>
                      <a:pt x="1433" y="1318"/>
                    </a:lnTo>
                    <a:lnTo>
                      <a:pt x="1440" y="1319"/>
                    </a:lnTo>
                    <a:lnTo>
                      <a:pt x="1447" y="1321"/>
                    </a:lnTo>
                    <a:lnTo>
                      <a:pt x="1459" y="1326"/>
                    </a:lnTo>
                    <a:lnTo>
                      <a:pt x="1470" y="1329"/>
                    </a:lnTo>
                    <a:lnTo>
                      <a:pt x="1480" y="1335"/>
                    </a:lnTo>
                    <a:lnTo>
                      <a:pt x="1490" y="1342"/>
                    </a:lnTo>
                    <a:lnTo>
                      <a:pt x="1496" y="1344"/>
                    </a:lnTo>
                    <a:lnTo>
                      <a:pt x="1502" y="1347"/>
                    </a:lnTo>
                    <a:lnTo>
                      <a:pt x="1507" y="1349"/>
                    </a:lnTo>
                    <a:lnTo>
                      <a:pt x="1513" y="1350"/>
                    </a:lnTo>
                    <a:lnTo>
                      <a:pt x="1519" y="1350"/>
                    </a:lnTo>
                    <a:lnTo>
                      <a:pt x="1525" y="1349"/>
                    </a:lnTo>
                    <a:lnTo>
                      <a:pt x="1530" y="1346"/>
                    </a:lnTo>
                    <a:lnTo>
                      <a:pt x="1536" y="1343"/>
                    </a:lnTo>
                    <a:lnTo>
                      <a:pt x="1546" y="1336"/>
                    </a:lnTo>
                    <a:lnTo>
                      <a:pt x="1557" y="1330"/>
                    </a:lnTo>
                    <a:lnTo>
                      <a:pt x="1569" y="1329"/>
                    </a:lnTo>
                    <a:lnTo>
                      <a:pt x="1579" y="1329"/>
                    </a:lnTo>
                    <a:lnTo>
                      <a:pt x="1585" y="1328"/>
                    </a:lnTo>
                    <a:lnTo>
                      <a:pt x="1589" y="1326"/>
                    </a:lnTo>
                    <a:lnTo>
                      <a:pt x="1593" y="1322"/>
                    </a:lnTo>
                    <a:lnTo>
                      <a:pt x="1594" y="1318"/>
                    </a:lnTo>
                    <a:lnTo>
                      <a:pt x="1601" y="1314"/>
                    </a:lnTo>
                    <a:lnTo>
                      <a:pt x="1607" y="1313"/>
                    </a:lnTo>
                    <a:lnTo>
                      <a:pt x="1613" y="1313"/>
                    </a:lnTo>
                    <a:lnTo>
                      <a:pt x="1619" y="1313"/>
                    </a:lnTo>
                    <a:lnTo>
                      <a:pt x="1625" y="1312"/>
                    </a:lnTo>
                    <a:lnTo>
                      <a:pt x="1630" y="1311"/>
                    </a:lnTo>
                    <a:lnTo>
                      <a:pt x="1637" y="1309"/>
                    </a:lnTo>
                    <a:lnTo>
                      <a:pt x="1643" y="1304"/>
                    </a:lnTo>
                    <a:lnTo>
                      <a:pt x="1653" y="1295"/>
                    </a:lnTo>
                    <a:lnTo>
                      <a:pt x="1666" y="1287"/>
                    </a:lnTo>
                    <a:lnTo>
                      <a:pt x="1678" y="1280"/>
                    </a:lnTo>
                    <a:lnTo>
                      <a:pt x="1689" y="1275"/>
                    </a:lnTo>
                    <a:lnTo>
                      <a:pt x="1701" y="1270"/>
                    </a:lnTo>
                    <a:lnTo>
                      <a:pt x="1711" y="1264"/>
                    </a:lnTo>
                    <a:lnTo>
                      <a:pt x="1720" y="1259"/>
                    </a:lnTo>
                    <a:lnTo>
                      <a:pt x="1729" y="1251"/>
                    </a:lnTo>
                    <a:lnTo>
                      <a:pt x="1735" y="1244"/>
                    </a:lnTo>
                    <a:lnTo>
                      <a:pt x="1741" y="1239"/>
                    </a:lnTo>
                    <a:lnTo>
                      <a:pt x="1746" y="1234"/>
                    </a:lnTo>
                    <a:lnTo>
                      <a:pt x="1753" y="1229"/>
                    </a:lnTo>
                    <a:lnTo>
                      <a:pt x="1760" y="1227"/>
                    </a:lnTo>
                    <a:lnTo>
                      <a:pt x="1767" y="1226"/>
                    </a:lnTo>
                    <a:lnTo>
                      <a:pt x="1769" y="1223"/>
                    </a:lnTo>
                    <a:lnTo>
                      <a:pt x="1771" y="1222"/>
                    </a:lnTo>
                    <a:lnTo>
                      <a:pt x="1774" y="1221"/>
                    </a:lnTo>
                    <a:lnTo>
                      <a:pt x="1777" y="1221"/>
                    </a:lnTo>
                    <a:lnTo>
                      <a:pt x="1778" y="1219"/>
                    </a:lnTo>
                    <a:lnTo>
                      <a:pt x="1779" y="1217"/>
                    </a:lnTo>
                    <a:lnTo>
                      <a:pt x="1784" y="1212"/>
                    </a:lnTo>
                    <a:lnTo>
                      <a:pt x="1787" y="1209"/>
                    </a:lnTo>
                    <a:lnTo>
                      <a:pt x="1791" y="1207"/>
                    </a:lnTo>
                    <a:lnTo>
                      <a:pt x="1796" y="1205"/>
                    </a:lnTo>
                    <a:lnTo>
                      <a:pt x="1808" y="1202"/>
                    </a:lnTo>
                    <a:lnTo>
                      <a:pt x="1818" y="1198"/>
                    </a:lnTo>
                    <a:lnTo>
                      <a:pt x="1827" y="1191"/>
                    </a:lnTo>
                    <a:lnTo>
                      <a:pt x="1837" y="1185"/>
                    </a:lnTo>
                    <a:lnTo>
                      <a:pt x="1843" y="1182"/>
                    </a:lnTo>
                    <a:lnTo>
                      <a:pt x="1848" y="1180"/>
                    </a:lnTo>
                    <a:lnTo>
                      <a:pt x="1851" y="1178"/>
                    </a:lnTo>
                    <a:lnTo>
                      <a:pt x="1857" y="1174"/>
                    </a:lnTo>
                    <a:lnTo>
                      <a:pt x="1861" y="1170"/>
                    </a:lnTo>
                    <a:lnTo>
                      <a:pt x="1867" y="1168"/>
                    </a:lnTo>
                    <a:lnTo>
                      <a:pt x="1872" y="1166"/>
                    </a:lnTo>
                    <a:lnTo>
                      <a:pt x="1877" y="1165"/>
                    </a:lnTo>
                    <a:lnTo>
                      <a:pt x="1888" y="1163"/>
                    </a:lnTo>
                    <a:lnTo>
                      <a:pt x="1900" y="1160"/>
                    </a:lnTo>
                    <a:lnTo>
                      <a:pt x="1910" y="1153"/>
                    </a:lnTo>
                    <a:lnTo>
                      <a:pt x="1921" y="1145"/>
                    </a:lnTo>
                    <a:lnTo>
                      <a:pt x="1931" y="1141"/>
                    </a:lnTo>
                    <a:lnTo>
                      <a:pt x="1942" y="1139"/>
                    </a:lnTo>
                    <a:lnTo>
                      <a:pt x="1949" y="1138"/>
                    </a:lnTo>
                    <a:lnTo>
                      <a:pt x="1955" y="1136"/>
                    </a:lnTo>
                    <a:lnTo>
                      <a:pt x="1958" y="1132"/>
                    </a:lnTo>
                    <a:lnTo>
                      <a:pt x="1964" y="1128"/>
                    </a:lnTo>
                    <a:lnTo>
                      <a:pt x="1967" y="1123"/>
                    </a:lnTo>
                    <a:lnTo>
                      <a:pt x="1971" y="1119"/>
                    </a:lnTo>
                    <a:lnTo>
                      <a:pt x="1975" y="1114"/>
                    </a:lnTo>
                    <a:lnTo>
                      <a:pt x="1980" y="1111"/>
                    </a:lnTo>
                    <a:lnTo>
                      <a:pt x="1991" y="1111"/>
                    </a:lnTo>
                    <a:lnTo>
                      <a:pt x="2003" y="1108"/>
                    </a:lnTo>
                    <a:lnTo>
                      <a:pt x="2006" y="1100"/>
                    </a:lnTo>
                    <a:lnTo>
                      <a:pt x="2012" y="1094"/>
                    </a:lnTo>
                    <a:lnTo>
                      <a:pt x="2022" y="1089"/>
                    </a:lnTo>
                    <a:lnTo>
                      <a:pt x="2034" y="1088"/>
                    </a:lnTo>
                    <a:lnTo>
                      <a:pt x="2047" y="1086"/>
                    </a:lnTo>
                    <a:lnTo>
                      <a:pt x="2057" y="1083"/>
                    </a:lnTo>
                    <a:lnTo>
                      <a:pt x="2069" y="1081"/>
                    </a:lnTo>
                    <a:lnTo>
                      <a:pt x="2081" y="1079"/>
                    </a:lnTo>
                    <a:lnTo>
                      <a:pt x="2094" y="1074"/>
                    </a:lnTo>
                    <a:lnTo>
                      <a:pt x="2104" y="1070"/>
                    </a:lnTo>
                    <a:lnTo>
                      <a:pt x="2114" y="1064"/>
                    </a:lnTo>
                    <a:lnTo>
                      <a:pt x="2122" y="1057"/>
                    </a:lnTo>
                    <a:lnTo>
                      <a:pt x="2126" y="1055"/>
                    </a:lnTo>
                    <a:lnTo>
                      <a:pt x="2130" y="1053"/>
                    </a:lnTo>
                    <a:lnTo>
                      <a:pt x="2136" y="1050"/>
                    </a:lnTo>
                    <a:lnTo>
                      <a:pt x="2141" y="1049"/>
                    </a:lnTo>
                    <a:lnTo>
                      <a:pt x="2154" y="1046"/>
                    </a:lnTo>
                    <a:lnTo>
                      <a:pt x="2163" y="1042"/>
                    </a:lnTo>
                    <a:lnTo>
                      <a:pt x="2170" y="1037"/>
                    </a:lnTo>
                    <a:lnTo>
                      <a:pt x="2179" y="1026"/>
                    </a:lnTo>
                    <a:lnTo>
                      <a:pt x="2184" y="1022"/>
                    </a:lnTo>
                    <a:lnTo>
                      <a:pt x="2189" y="1017"/>
                    </a:lnTo>
                    <a:lnTo>
                      <a:pt x="2194" y="1015"/>
                    </a:lnTo>
                    <a:lnTo>
                      <a:pt x="2200" y="1014"/>
                    </a:lnTo>
                    <a:lnTo>
                      <a:pt x="2212" y="1013"/>
                    </a:lnTo>
                    <a:lnTo>
                      <a:pt x="2226" y="1013"/>
                    </a:lnTo>
                    <a:lnTo>
                      <a:pt x="2236" y="1012"/>
                    </a:lnTo>
                    <a:lnTo>
                      <a:pt x="2247" y="1008"/>
                    </a:lnTo>
                    <a:lnTo>
                      <a:pt x="2259" y="1006"/>
                    </a:lnTo>
                    <a:lnTo>
                      <a:pt x="2270" y="1002"/>
                    </a:lnTo>
                    <a:lnTo>
                      <a:pt x="2291" y="999"/>
                    </a:lnTo>
                    <a:lnTo>
                      <a:pt x="2318" y="994"/>
                    </a:lnTo>
                    <a:lnTo>
                      <a:pt x="2333" y="994"/>
                    </a:lnTo>
                    <a:lnTo>
                      <a:pt x="2344" y="997"/>
                    </a:lnTo>
                    <a:lnTo>
                      <a:pt x="2350" y="999"/>
                    </a:lnTo>
                    <a:lnTo>
                      <a:pt x="2354" y="1001"/>
                    </a:lnTo>
                    <a:lnTo>
                      <a:pt x="2359" y="1005"/>
                    </a:lnTo>
                    <a:lnTo>
                      <a:pt x="2361" y="1009"/>
                    </a:lnTo>
                    <a:lnTo>
                      <a:pt x="2362" y="1013"/>
                    </a:lnTo>
                    <a:lnTo>
                      <a:pt x="2361" y="1017"/>
                    </a:lnTo>
                    <a:lnTo>
                      <a:pt x="2359" y="1022"/>
                    </a:lnTo>
                    <a:lnTo>
                      <a:pt x="2357" y="1026"/>
                    </a:lnTo>
                    <a:lnTo>
                      <a:pt x="2349" y="1037"/>
                    </a:lnTo>
                    <a:lnTo>
                      <a:pt x="2342" y="1046"/>
                    </a:lnTo>
                    <a:lnTo>
                      <a:pt x="2337" y="1053"/>
                    </a:lnTo>
                    <a:lnTo>
                      <a:pt x="2333" y="1058"/>
                    </a:lnTo>
                    <a:lnTo>
                      <a:pt x="2327" y="1065"/>
                    </a:lnTo>
                    <a:lnTo>
                      <a:pt x="2321" y="1071"/>
                    </a:lnTo>
                    <a:lnTo>
                      <a:pt x="2309" y="1078"/>
                    </a:lnTo>
                    <a:lnTo>
                      <a:pt x="2297" y="1086"/>
                    </a:lnTo>
                    <a:lnTo>
                      <a:pt x="2294" y="1091"/>
                    </a:lnTo>
                    <a:lnTo>
                      <a:pt x="2292" y="1098"/>
                    </a:lnTo>
                    <a:lnTo>
                      <a:pt x="2291" y="1107"/>
                    </a:lnTo>
                    <a:lnTo>
                      <a:pt x="2291" y="1115"/>
                    </a:lnTo>
                    <a:lnTo>
                      <a:pt x="2292" y="1132"/>
                    </a:lnTo>
                    <a:lnTo>
                      <a:pt x="2293" y="1147"/>
                    </a:lnTo>
                    <a:lnTo>
                      <a:pt x="2293" y="1163"/>
                    </a:lnTo>
                    <a:lnTo>
                      <a:pt x="2294" y="1179"/>
                    </a:lnTo>
                    <a:lnTo>
                      <a:pt x="2295" y="1194"/>
                    </a:lnTo>
                    <a:lnTo>
                      <a:pt x="2300" y="1206"/>
                    </a:lnTo>
                    <a:lnTo>
                      <a:pt x="2302" y="1213"/>
                    </a:lnTo>
                    <a:lnTo>
                      <a:pt x="2304" y="1219"/>
                    </a:lnTo>
                    <a:lnTo>
                      <a:pt x="2309" y="1224"/>
                    </a:lnTo>
                    <a:lnTo>
                      <a:pt x="2313" y="1230"/>
                    </a:lnTo>
                    <a:lnTo>
                      <a:pt x="2318" y="1235"/>
                    </a:lnTo>
                    <a:lnTo>
                      <a:pt x="2324" y="1239"/>
                    </a:lnTo>
                    <a:lnTo>
                      <a:pt x="2331" y="1244"/>
                    </a:lnTo>
                    <a:lnTo>
                      <a:pt x="2338" y="1247"/>
                    </a:lnTo>
                    <a:lnTo>
                      <a:pt x="2338" y="1261"/>
                    </a:lnTo>
                    <a:lnTo>
                      <a:pt x="2340" y="1273"/>
                    </a:lnTo>
                    <a:lnTo>
                      <a:pt x="2340" y="1279"/>
                    </a:lnTo>
                    <a:lnTo>
                      <a:pt x="2341" y="1285"/>
                    </a:lnTo>
                    <a:lnTo>
                      <a:pt x="2343" y="1291"/>
                    </a:lnTo>
                    <a:lnTo>
                      <a:pt x="2346" y="1297"/>
                    </a:lnTo>
                    <a:lnTo>
                      <a:pt x="2352" y="1306"/>
                    </a:lnTo>
                    <a:lnTo>
                      <a:pt x="2357" y="1317"/>
                    </a:lnTo>
                    <a:lnTo>
                      <a:pt x="2360" y="1327"/>
                    </a:lnTo>
                    <a:lnTo>
                      <a:pt x="2362" y="1338"/>
                    </a:lnTo>
                    <a:lnTo>
                      <a:pt x="2370" y="1338"/>
                    </a:lnTo>
                    <a:lnTo>
                      <a:pt x="2379" y="1338"/>
                    </a:lnTo>
                    <a:lnTo>
                      <a:pt x="2387" y="1337"/>
                    </a:lnTo>
                    <a:lnTo>
                      <a:pt x="2394" y="1335"/>
                    </a:lnTo>
                    <a:lnTo>
                      <a:pt x="2400" y="1329"/>
                    </a:lnTo>
                    <a:lnTo>
                      <a:pt x="2405" y="1321"/>
                    </a:lnTo>
                    <a:lnTo>
                      <a:pt x="2407" y="1318"/>
                    </a:lnTo>
                    <a:lnTo>
                      <a:pt x="2410" y="1314"/>
                    </a:lnTo>
                    <a:lnTo>
                      <a:pt x="2414" y="1311"/>
                    </a:lnTo>
                    <a:lnTo>
                      <a:pt x="2417" y="1310"/>
                    </a:lnTo>
                    <a:lnTo>
                      <a:pt x="2420" y="1309"/>
                    </a:lnTo>
                    <a:lnTo>
                      <a:pt x="2423" y="1310"/>
                    </a:lnTo>
                    <a:lnTo>
                      <a:pt x="2425" y="1311"/>
                    </a:lnTo>
                    <a:lnTo>
                      <a:pt x="2427" y="1313"/>
                    </a:lnTo>
                    <a:lnTo>
                      <a:pt x="2430" y="1320"/>
                    </a:lnTo>
                    <a:lnTo>
                      <a:pt x="2432" y="1328"/>
                    </a:lnTo>
                    <a:lnTo>
                      <a:pt x="2432" y="1347"/>
                    </a:lnTo>
                    <a:lnTo>
                      <a:pt x="2431" y="1362"/>
                    </a:lnTo>
                    <a:lnTo>
                      <a:pt x="2430" y="1369"/>
                    </a:lnTo>
                    <a:lnTo>
                      <a:pt x="2427" y="1376"/>
                    </a:lnTo>
                    <a:lnTo>
                      <a:pt x="2425" y="1383"/>
                    </a:lnTo>
                    <a:lnTo>
                      <a:pt x="2422" y="1388"/>
                    </a:lnTo>
                    <a:lnTo>
                      <a:pt x="2417" y="1395"/>
                    </a:lnTo>
                    <a:lnTo>
                      <a:pt x="2414" y="1400"/>
                    </a:lnTo>
                    <a:lnTo>
                      <a:pt x="2408" y="1406"/>
                    </a:lnTo>
                    <a:lnTo>
                      <a:pt x="2403" y="1410"/>
                    </a:lnTo>
                    <a:lnTo>
                      <a:pt x="2397" y="1415"/>
                    </a:lnTo>
                    <a:lnTo>
                      <a:pt x="2391" y="1418"/>
                    </a:lnTo>
                    <a:lnTo>
                      <a:pt x="2385" y="1420"/>
                    </a:lnTo>
                    <a:lnTo>
                      <a:pt x="2378" y="1424"/>
                    </a:lnTo>
                    <a:lnTo>
                      <a:pt x="2372" y="1425"/>
                    </a:lnTo>
                    <a:lnTo>
                      <a:pt x="2365" y="1427"/>
                    </a:lnTo>
                    <a:lnTo>
                      <a:pt x="2357" y="1427"/>
                    </a:lnTo>
                    <a:lnTo>
                      <a:pt x="2350" y="1427"/>
                    </a:lnTo>
                    <a:lnTo>
                      <a:pt x="2348" y="1431"/>
                    </a:lnTo>
                    <a:lnTo>
                      <a:pt x="2343" y="1433"/>
                    </a:lnTo>
                    <a:lnTo>
                      <a:pt x="2337" y="1435"/>
                    </a:lnTo>
                    <a:lnTo>
                      <a:pt x="2331" y="1436"/>
                    </a:lnTo>
                    <a:lnTo>
                      <a:pt x="2318" y="1440"/>
                    </a:lnTo>
                    <a:lnTo>
                      <a:pt x="2308" y="1442"/>
                    </a:lnTo>
                    <a:lnTo>
                      <a:pt x="2291" y="1451"/>
                    </a:lnTo>
                    <a:lnTo>
                      <a:pt x="2275" y="1459"/>
                    </a:lnTo>
                    <a:lnTo>
                      <a:pt x="2266" y="1461"/>
                    </a:lnTo>
                    <a:lnTo>
                      <a:pt x="2255" y="1462"/>
                    </a:lnTo>
                    <a:lnTo>
                      <a:pt x="2243" y="1462"/>
                    </a:lnTo>
                    <a:lnTo>
                      <a:pt x="2231" y="1462"/>
                    </a:lnTo>
                    <a:lnTo>
                      <a:pt x="2219" y="1461"/>
                    </a:lnTo>
                    <a:lnTo>
                      <a:pt x="2208" y="1458"/>
                    </a:lnTo>
                    <a:lnTo>
                      <a:pt x="2203" y="1457"/>
                    </a:lnTo>
                    <a:lnTo>
                      <a:pt x="2198" y="1455"/>
                    </a:lnTo>
                    <a:lnTo>
                      <a:pt x="2195" y="1452"/>
                    </a:lnTo>
                    <a:lnTo>
                      <a:pt x="2193" y="1449"/>
                    </a:lnTo>
                    <a:lnTo>
                      <a:pt x="2177" y="1453"/>
                    </a:lnTo>
                    <a:lnTo>
                      <a:pt x="2167" y="1458"/>
                    </a:lnTo>
                    <a:lnTo>
                      <a:pt x="2162" y="1461"/>
                    </a:lnTo>
                    <a:lnTo>
                      <a:pt x="2160" y="1467"/>
                    </a:lnTo>
                    <a:lnTo>
                      <a:pt x="2157" y="1473"/>
                    </a:lnTo>
                    <a:lnTo>
                      <a:pt x="2155" y="1482"/>
                    </a:lnTo>
                    <a:lnTo>
                      <a:pt x="2154" y="1491"/>
                    </a:lnTo>
                    <a:lnTo>
                      <a:pt x="2154" y="1505"/>
                    </a:lnTo>
                    <a:lnTo>
                      <a:pt x="2154" y="1517"/>
                    </a:lnTo>
                    <a:lnTo>
                      <a:pt x="2152" y="1526"/>
                    </a:lnTo>
                    <a:lnTo>
                      <a:pt x="2149" y="1530"/>
                    </a:lnTo>
                    <a:lnTo>
                      <a:pt x="2145" y="1533"/>
                    </a:lnTo>
                    <a:lnTo>
                      <a:pt x="2139" y="1537"/>
                    </a:lnTo>
                    <a:lnTo>
                      <a:pt x="2134" y="1540"/>
                    </a:lnTo>
                    <a:lnTo>
                      <a:pt x="2121" y="1546"/>
                    </a:lnTo>
                    <a:lnTo>
                      <a:pt x="2113" y="1551"/>
                    </a:lnTo>
                    <a:lnTo>
                      <a:pt x="2105" y="1558"/>
                    </a:lnTo>
                    <a:lnTo>
                      <a:pt x="2095" y="1568"/>
                    </a:lnTo>
                    <a:lnTo>
                      <a:pt x="2089" y="1574"/>
                    </a:lnTo>
                    <a:lnTo>
                      <a:pt x="2085" y="1578"/>
                    </a:lnTo>
                    <a:lnTo>
                      <a:pt x="2080" y="1581"/>
                    </a:lnTo>
                    <a:lnTo>
                      <a:pt x="2077" y="1582"/>
                    </a:lnTo>
                    <a:lnTo>
                      <a:pt x="2077" y="1585"/>
                    </a:lnTo>
                    <a:lnTo>
                      <a:pt x="2078" y="1589"/>
                    </a:lnTo>
                    <a:lnTo>
                      <a:pt x="2081" y="1589"/>
                    </a:lnTo>
                    <a:lnTo>
                      <a:pt x="2085" y="1587"/>
                    </a:lnTo>
                    <a:lnTo>
                      <a:pt x="2072" y="1597"/>
                    </a:lnTo>
                    <a:lnTo>
                      <a:pt x="2060" y="1608"/>
                    </a:lnTo>
                    <a:lnTo>
                      <a:pt x="2050" y="1608"/>
                    </a:lnTo>
                    <a:lnTo>
                      <a:pt x="2040" y="1608"/>
                    </a:lnTo>
                    <a:lnTo>
                      <a:pt x="2030" y="1608"/>
                    </a:lnTo>
                    <a:lnTo>
                      <a:pt x="2021" y="1609"/>
                    </a:lnTo>
                    <a:lnTo>
                      <a:pt x="2015" y="1612"/>
                    </a:lnTo>
                    <a:lnTo>
                      <a:pt x="2012" y="1614"/>
                    </a:lnTo>
                    <a:lnTo>
                      <a:pt x="2008" y="1616"/>
                    </a:lnTo>
                    <a:lnTo>
                      <a:pt x="2006" y="1619"/>
                    </a:lnTo>
                    <a:lnTo>
                      <a:pt x="2003" y="1625"/>
                    </a:lnTo>
                    <a:lnTo>
                      <a:pt x="1998" y="1633"/>
                    </a:lnTo>
                    <a:lnTo>
                      <a:pt x="1982" y="1648"/>
                    </a:lnTo>
                    <a:lnTo>
                      <a:pt x="1966" y="1662"/>
                    </a:lnTo>
                    <a:lnTo>
                      <a:pt x="1960" y="1669"/>
                    </a:lnTo>
                    <a:lnTo>
                      <a:pt x="1955" y="1675"/>
                    </a:lnTo>
                    <a:lnTo>
                      <a:pt x="1948" y="1681"/>
                    </a:lnTo>
                    <a:lnTo>
                      <a:pt x="1940" y="1686"/>
                    </a:lnTo>
                    <a:lnTo>
                      <a:pt x="1924" y="1688"/>
                    </a:lnTo>
                    <a:lnTo>
                      <a:pt x="1908" y="1690"/>
                    </a:lnTo>
                    <a:lnTo>
                      <a:pt x="1897" y="1694"/>
                    </a:lnTo>
                    <a:lnTo>
                      <a:pt x="1883" y="1697"/>
                    </a:lnTo>
                    <a:lnTo>
                      <a:pt x="1877" y="1698"/>
                    </a:lnTo>
                    <a:lnTo>
                      <a:pt x="1870" y="1700"/>
                    </a:lnTo>
                    <a:lnTo>
                      <a:pt x="1865" y="1703"/>
                    </a:lnTo>
                    <a:lnTo>
                      <a:pt x="1860" y="1705"/>
                    </a:lnTo>
                    <a:lnTo>
                      <a:pt x="1857" y="1710"/>
                    </a:lnTo>
                    <a:lnTo>
                      <a:pt x="1855" y="1713"/>
                    </a:lnTo>
                    <a:lnTo>
                      <a:pt x="1853" y="1719"/>
                    </a:lnTo>
                    <a:lnTo>
                      <a:pt x="1853" y="1723"/>
                    </a:lnTo>
                    <a:lnTo>
                      <a:pt x="1852" y="1735"/>
                    </a:lnTo>
                    <a:lnTo>
                      <a:pt x="1850" y="1745"/>
                    </a:lnTo>
                    <a:lnTo>
                      <a:pt x="1844" y="1747"/>
                    </a:lnTo>
                    <a:lnTo>
                      <a:pt x="1839" y="1752"/>
                    </a:lnTo>
                    <a:lnTo>
                      <a:pt x="1834" y="1756"/>
                    </a:lnTo>
                    <a:lnTo>
                      <a:pt x="1831" y="1762"/>
                    </a:lnTo>
                    <a:lnTo>
                      <a:pt x="1824" y="1775"/>
                    </a:lnTo>
                    <a:lnTo>
                      <a:pt x="1818" y="1785"/>
                    </a:lnTo>
                    <a:lnTo>
                      <a:pt x="1815" y="1790"/>
                    </a:lnTo>
                    <a:lnTo>
                      <a:pt x="1810" y="1796"/>
                    </a:lnTo>
                    <a:lnTo>
                      <a:pt x="1806" y="1801"/>
                    </a:lnTo>
                    <a:lnTo>
                      <a:pt x="1801" y="1805"/>
                    </a:lnTo>
                    <a:lnTo>
                      <a:pt x="1790" y="1813"/>
                    </a:lnTo>
                    <a:lnTo>
                      <a:pt x="1778" y="1820"/>
                    </a:lnTo>
                    <a:lnTo>
                      <a:pt x="1735" y="1843"/>
                    </a:lnTo>
                    <a:lnTo>
                      <a:pt x="1692" y="1866"/>
                    </a:lnTo>
                    <a:lnTo>
                      <a:pt x="1681" y="1872"/>
                    </a:lnTo>
                    <a:lnTo>
                      <a:pt x="1671" y="1879"/>
                    </a:lnTo>
                    <a:lnTo>
                      <a:pt x="1662" y="1886"/>
                    </a:lnTo>
                    <a:lnTo>
                      <a:pt x="1654" y="1894"/>
                    </a:lnTo>
                    <a:lnTo>
                      <a:pt x="1646" y="1903"/>
                    </a:lnTo>
                    <a:lnTo>
                      <a:pt x="1638" y="1912"/>
                    </a:lnTo>
                    <a:lnTo>
                      <a:pt x="1632" y="1923"/>
                    </a:lnTo>
                    <a:lnTo>
                      <a:pt x="1628" y="1934"/>
                    </a:lnTo>
                    <a:lnTo>
                      <a:pt x="1625" y="1945"/>
                    </a:lnTo>
                    <a:lnTo>
                      <a:pt x="1623" y="1957"/>
                    </a:lnTo>
                    <a:lnTo>
                      <a:pt x="1622" y="1969"/>
                    </a:lnTo>
                    <a:lnTo>
                      <a:pt x="1621" y="1981"/>
                    </a:lnTo>
                    <a:lnTo>
                      <a:pt x="1618" y="1987"/>
                    </a:lnTo>
                    <a:lnTo>
                      <a:pt x="1614" y="1993"/>
                    </a:lnTo>
                    <a:lnTo>
                      <a:pt x="1611" y="1998"/>
                    </a:lnTo>
                    <a:lnTo>
                      <a:pt x="1605" y="2002"/>
                    </a:lnTo>
                    <a:lnTo>
                      <a:pt x="1595" y="2011"/>
                    </a:lnTo>
                    <a:lnTo>
                      <a:pt x="1585" y="2020"/>
                    </a:lnTo>
                    <a:lnTo>
                      <a:pt x="1581" y="2025"/>
                    </a:lnTo>
                    <a:lnTo>
                      <a:pt x="1580" y="2028"/>
                    </a:lnTo>
                    <a:lnTo>
                      <a:pt x="1577" y="2032"/>
                    </a:lnTo>
                    <a:lnTo>
                      <a:pt x="1572" y="2034"/>
                    </a:lnTo>
                    <a:lnTo>
                      <a:pt x="1565" y="2034"/>
                    </a:lnTo>
                    <a:lnTo>
                      <a:pt x="1560" y="2033"/>
                    </a:lnTo>
                    <a:lnTo>
                      <a:pt x="1556" y="2030"/>
                    </a:lnTo>
                    <a:lnTo>
                      <a:pt x="1553" y="2025"/>
                    </a:lnTo>
                    <a:lnTo>
                      <a:pt x="1552" y="2019"/>
                    </a:lnTo>
                    <a:lnTo>
                      <a:pt x="1550" y="2014"/>
                    </a:lnTo>
                    <a:lnTo>
                      <a:pt x="1550" y="2008"/>
                    </a:lnTo>
                    <a:lnTo>
                      <a:pt x="1552" y="2001"/>
                    </a:lnTo>
                    <a:lnTo>
                      <a:pt x="1552" y="1990"/>
                    </a:lnTo>
                    <a:lnTo>
                      <a:pt x="1550" y="1978"/>
                    </a:lnTo>
                    <a:lnTo>
                      <a:pt x="1543" y="1978"/>
                    </a:lnTo>
                    <a:lnTo>
                      <a:pt x="1532" y="1979"/>
                    </a:lnTo>
                    <a:lnTo>
                      <a:pt x="1527" y="1981"/>
                    </a:lnTo>
                    <a:lnTo>
                      <a:pt x="1522" y="1983"/>
                    </a:lnTo>
                    <a:lnTo>
                      <a:pt x="1519" y="1984"/>
                    </a:lnTo>
                    <a:lnTo>
                      <a:pt x="1516" y="1986"/>
                    </a:lnTo>
                    <a:lnTo>
                      <a:pt x="1512" y="1992"/>
                    </a:lnTo>
                    <a:lnTo>
                      <a:pt x="1508" y="1999"/>
                    </a:lnTo>
                    <a:lnTo>
                      <a:pt x="1506" y="2005"/>
                    </a:lnTo>
                    <a:lnTo>
                      <a:pt x="1504" y="2011"/>
                    </a:lnTo>
                    <a:lnTo>
                      <a:pt x="1502" y="2025"/>
                    </a:lnTo>
                    <a:lnTo>
                      <a:pt x="1499" y="2040"/>
                    </a:lnTo>
                    <a:lnTo>
                      <a:pt x="1498" y="2055"/>
                    </a:lnTo>
                    <a:lnTo>
                      <a:pt x="1496" y="2068"/>
                    </a:lnTo>
                    <a:lnTo>
                      <a:pt x="1495" y="2076"/>
                    </a:lnTo>
                    <a:lnTo>
                      <a:pt x="1492" y="2082"/>
                    </a:lnTo>
                    <a:lnTo>
                      <a:pt x="1490" y="2089"/>
                    </a:lnTo>
                    <a:lnTo>
                      <a:pt x="1488" y="2096"/>
                    </a:lnTo>
                    <a:lnTo>
                      <a:pt x="1483" y="2101"/>
                    </a:lnTo>
                    <a:lnTo>
                      <a:pt x="1478" y="2107"/>
                    </a:lnTo>
                    <a:lnTo>
                      <a:pt x="1472" y="2110"/>
                    </a:lnTo>
                    <a:lnTo>
                      <a:pt x="1466" y="2114"/>
                    </a:lnTo>
                    <a:lnTo>
                      <a:pt x="1455" y="2121"/>
                    </a:lnTo>
                    <a:lnTo>
                      <a:pt x="1445" y="2129"/>
                    </a:lnTo>
                    <a:lnTo>
                      <a:pt x="1435" y="2145"/>
                    </a:lnTo>
                    <a:lnTo>
                      <a:pt x="1418" y="2179"/>
                    </a:lnTo>
                    <a:lnTo>
                      <a:pt x="1409" y="2196"/>
                    </a:lnTo>
                    <a:lnTo>
                      <a:pt x="1400" y="2211"/>
                    </a:lnTo>
                    <a:lnTo>
                      <a:pt x="1394" y="2220"/>
                    </a:lnTo>
                    <a:lnTo>
                      <a:pt x="1391" y="2222"/>
                    </a:lnTo>
                    <a:lnTo>
                      <a:pt x="1402" y="2241"/>
                    </a:lnTo>
                    <a:lnTo>
                      <a:pt x="1413" y="2253"/>
                    </a:lnTo>
                    <a:lnTo>
                      <a:pt x="1414" y="2255"/>
                    </a:lnTo>
                    <a:lnTo>
                      <a:pt x="1415" y="2258"/>
                    </a:lnTo>
                    <a:lnTo>
                      <a:pt x="1415" y="2261"/>
                    </a:lnTo>
                    <a:lnTo>
                      <a:pt x="1414" y="2264"/>
                    </a:lnTo>
                    <a:lnTo>
                      <a:pt x="1409" y="2273"/>
                    </a:lnTo>
                    <a:lnTo>
                      <a:pt x="1401" y="2284"/>
                    </a:lnTo>
                    <a:lnTo>
                      <a:pt x="1393" y="2292"/>
                    </a:lnTo>
                    <a:lnTo>
                      <a:pt x="1388" y="2297"/>
                    </a:lnTo>
                    <a:lnTo>
                      <a:pt x="1384" y="2303"/>
                    </a:lnTo>
                    <a:lnTo>
                      <a:pt x="1382" y="2307"/>
                    </a:lnTo>
                    <a:lnTo>
                      <a:pt x="1381" y="2312"/>
                    </a:lnTo>
                    <a:lnTo>
                      <a:pt x="1382" y="2318"/>
                    </a:lnTo>
                    <a:lnTo>
                      <a:pt x="1384" y="2326"/>
                    </a:lnTo>
                    <a:lnTo>
                      <a:pt x="1388" y="2336"/>
                    </a:lnTo>
                    <a:lnTo>
                      <a:pt x="1390" y="2345"/>
                    </a:lnTo>
                    <a:lnTo>
                      <a:pt x="1392" y="2353"/>
                    </a:lnTo>
                    <a:lnTo>
                      <a:pt x="1393" y="2361"/>
                    </a:lnTo>
                    <a:lnTo>
                      <a:pt x="1393" y="2369"/>
                    </a:lnTo>
                    <a:lnTo>
                      <a:pt x="1393" y="2377"/>
                    </a:lnTo>
                    <a:lnTo>
                      <a:pt x="1391" y="2384"/>
                    </a:lnTo>
                    <a:lnTo>
                      <a:pt x="1390" y="2391"/>
                    </a:lnTo>
                    <a:lnTo>
                      <a:pt x="1387" y="2397"/>
                    </a:lnTo>
                    <a:lnTo>
                      <a:pt x="1383" y="2404"/>
                    </a:lnTo>
                    <a:lnTo>
                      <a:pt x="1379" y="2410"/>
                    </a:lnTo>
                    <a:lnTo>
                      <a:pt x="1374" y="2416"/>
                    </a:lnTo>
                    <a:lnTo>
                      <a:pt x="1368" y="2420"/>
                    </a:lnTo>
                    <a:lnTo>
                      <a:pt x="1361" y="2424"/>
                    </a:lnTo>
                    <a:lnTo>
                      <a:pt x="1355" y="2427"/>
                    </a:lnTo>
                    <a:lnTo>
                      <a:pt x="1347" y="2429"/>
                    </a:lnTo>
                    <a:lnTo>
                      <a:pt x="1338" y="2430"/>
                    </a:lnTo>
                    <a:lnTo>
                      <a:pt x="1330" y="2432"/>
                    </a:lnTo>
                    <a:lnTo>
                      <a:pt x="1323" y="2432"/>
                    </a:lnTo>
                    <a:lnTo>
                      <a:pt x="1316" y="2430"/>
                    </a:lnTo>
                    <a:lnTo>
                      <a:pt x="1311" y="2429"/>
                    </a:lnTo>
                    <a:lnTo>
                      <a:pt x="1306" y="2427"/>
                    </a:lnTo>
                    <a:lnTo>
                      <a:pt x="1301" y="2422"/>
                    </a:lnTo>
                    <a:lnTo>
                      <a:pt x="1297" y="2417"/>
                    </a:lnTo>
                    <a:lnTo>
                      <a:pt x="1292" y="2410"/>
                    </a:lnTo>
                    <a:lnTo>
                      <a:pt x="1286" y="2400"/>
                    </a:lnTo>
                    <a:lnTo>
                      <a:pt x="1282" y="2386"/>
                    </a:lnTo>
                    <a:lnTo>
                      <a:pt x="1281" y="2380"/>
                    </a:lnTo>
                    <a:lnTo>
                      <a:pt x="1281" y="2373"/>
                    </a:lnTo>
                    <a:lnTo>
                      <a:pt x="1282" y="2371"/>
                    </a:lnTo>
                    <a:lnTo>
                      <a:pt x="1283" y="2368"/>
                    </a:lnTo>
                    <a:lnTo>
                      <a:pt x="1285" y="2366"/>
                    </a:lnTo>
                    <a:lnTo>
                      <a:pt x="1287" y="2364"/>
                    </a:lnTo>
                    <a:lnTo>
                      <a:pt x="1273" y="2372"/>
                    </a:lnTo>
                    <a:lnTo>
                      <a:pt x="1257" y="2378"/>
                    </a:lnTo>
                    <a:lnTo>
                      <a:pt x="1241" y="2383"/>
                    </a:lnTo>
                    <a:lnTo>
                      <a:pt x="1224" y="2386"/>
                    </a:lnTo>
                    <a:lnTo>
                      <a:pt x="1223" y="2393"/>
                    </a:lnTo>
                    <a:lnTo>
                      <a:pt x="1223" y="2400"/>
                    </a:lnTo>
                    <a:lnTo>
                      <a:pt x="1224" y="2405"/>
                    </a:lnTo>
                    <a:lnTo>
                      <a:pt x="1225" y="2411"/>
                    </a:lnTo>
                    <a:lnTo>
                      <a:pt x="1227" y="2416"/>
                    </a:lnTo>
                    <a:lnTo>
                      <a:pt x="1231" y="2420"/>
                    </a:lnTo>
                    <a:lnTo>
                      <a:pt x="1236" y="2425"/>
                    </a:lnTo>
                    <a:lnTo>
                      <a:pt x="1242" y="2428"/>
                    </a:lnTo>
                    <a:lnTo>
                      <a:pt x="1240" y="2434"/>
                    </a:lnTo>
                    <a:lnTo>
                      <a:pt x="1235" y="2440"/>
                    </a:lnTo>
                    <a:lnTo>
                      <a:pt x="1231" y="2445"/>
                    </a:lnTo>
                    <a:lnTo>
                      <a:pt x="1226" y="2450"/>
                    </a:lnTo>
                    <a:lnTo>
                      <a:pt x="1215" y="2457"/>
                    </a:lnTo>
                    <a:lnTo>
                      <a:pt x="1202" y="2463"/>
                    </a:lnTo>
                    <a:lnTo>
                      <a:pt x="1190" y="2470"/>
                    </a:lnTo>
                    <a:lnTo>
                      <a:pt x="1177" y="2477"/>
                    </a:lnTo>
                    <a:lnTo>
                      <a:pt x="1171" y="2481"/>
                    </a:lnTo>
                    <a:lnTo>
                      <a:pt x="1167" y="2485"/>
                    </a:lnTo>
                    <a:lnTo>
                      <a:pt x="1161" y="2490"/>
                    </a:lnTo>
                    <a:lnTo>
                      <a:pt x="1158" y="2495"/>
                    </a:lnTo>
                    <a:lnTo>
                      <a:pt x="1154" y="2502"/>
                    </a:lnTo>
                    <a:lnTo>
                      <a:pt x="1152" y="2508"/>
                    </a:lnTo>
                    <a:lnTo>
                      <a:pt x="1152" y="2514"/>
                    </a:lnTo>
                    <a:lnTo>
                      <a:pt x="1152" y="2519"/>
                    </a:lnTo>
                    <a:lnTo>
                      <a:pt x="1152" y="2525"/>
                    </a:lnTo>
                    <a:lnTo>
                      <a:pt x="1152" y="2532"/>
                    </a:lnTo>
                    <a:lnTo>
                      <a:pt x="1151" y="2537"/>
                    </a:lnTo>
                    <a:lnTo>
                      <a:pt x="1150" y="2544"/>
                    </a:lnTo>
                    <a:lnTo>
                      <a:pt x="1147" y="2550"/>
                    </a:lnTo>
                    <a:lnTo>
                      <a:pt x="1144" y="2553"/>
                    </a:lnTo>
                    <a:lnTo>
                      <a:pt x="1139" y="2557"/>
                    </a:lnTo>
                    <a:lnTo>
                      <a:pt x="1136" y="2559"/>
                    </a:lnTo>
                    <a:lnTo>
                      <a:pt x="1131" y="2563"/>
                    </a:lnTo>
                    <a:lnTo>
                      <a:pt x="1129" y="2567"/>
                    </a:lnTo>
                    <a:lnTo>
                      <a:pt x="1127" y="2574"/>
                    </a:lnTo>
                    <a:lnTo>
                      <a:pt x="1127" y="2582"/>
                    </a:lnTo>
                    <a:lnTo>
                      <a:pt x="1111" y="2588"/>
                    </a:lnTo>
                    <a:lnTo>
                      <a:pt x="1092" y="2596"/>
                    </a:lnTo>
                    <a:lnTo>
                      <a:pt x="1082" y="2601"/>
                    </a:lnTo>
                    <a:lnTo>
                      <a:pt x="1075" y="2606"/>
                    </a:lnTo>
                    <a:lnTo>
                      <a:pt x="1068" y="2611"/>
                    </a:lnTo>
                    <a:lnTo>
                      <a:pt x="1063" y="2616"/>
                    </a:lnTo>
                    <a:lnTo>
                      <a:pt x="1060" y="2623"/>
                    </a:lnTo>
                    <a:lnTo>
                      <a:pt x="1059" y="2626"/>
                    </a:lnTo>
                    <a:lnTo>
                      <a:pt x="1059" y="2629"/>
                    </a:lnTo>
                    <a:lnTo>
                      <a:pt x="1060" y="2630"/>
                    </a:lnTo>
                    <a:lnTo>
                      <a:pt x="1062" y="2631"/>
                    </a:lnTo>
                    <a:lnTo>
                      <a:pt x="1064" y="2632"/>
                    </a:lnTo>
                    <a:lnTo>
                      <a:pt x="1068" y="2634"/>
                    </a:lnTo>
                    <a:lnTo>
                      <a:pt x="1071" y="2639"/>
                    </a:lnTo>
                    <a:lnTo>
                      <a:pt x="1079" y="2652"/>
                    </a:lnTo>
                    <a:lnTo>
                      <a:pt x="1089" y="2666"/>
                    </a:lnTo>
                    <a:lnTo>
                      <a:pt x="1095" y="2670"/>
                    </a:lnTo>
                    <a:lnTo>
                      <a:pt x="1101" y="2672"/>
                    </a:lnTo>
                    <a:lnTo>
                      <a:pt x="1105" y="2673"/>
                    </a:lnTo>
                    <a:lnTo>
                      <a:pt x="1111" y="2674"/>
                    </a:lnTo>
                    <a:lnTo>
                      <a:pt x="1119" y="2675"/>
                    </a:lnTo>
                    <a:lnTo>
                      <a:pt x="1127" y="2675"/>
                    </a:lnTo>
                    <a:lnTo>
                      <a:pt x="1129" y="2676"/>
                    </a:lnTo>
                    <a:lnTo>
                      <a:pt x="1133" y="2678"/>
                    </a:lnTo>
                    <a:lnTo>
                      <a:pt x="1134" y="2680"/>
                    </a:lnTo>
                    <a:lnTo>
                      <a:pt x="1136" y="2683"/>
                    </a:lnTo>
                    <a:lnTo>
                      <a:pt x="1137" y="2688"/>
                    </a:lnTo>
                    <a:lnTo>
                      <a:pt x="1138" y="2693"/>
                    </a:lnTo>
                    <a:lnTo>
                      <a:pt x="1139" y="2700"/>
                    </a:lnTo>
                    <a:lnTo>
                      <a:pt x="1139" y="2709"/>
                    </a:lnTo>
                    <a:lnTo>
                      <a:pt x="1139" y="2729"/>
                    </a:lnTo>
                    <a:lnTo>
                      <a:pt x="1139" y="2746"/>
                    </a:lnTo>
                    <a:lnTo>
                      <a:pt x="1141" y="2755"/>
                    </a:lnTo>
                    <a:lnTo>
                      <a:pt x="1142" y="2764"/>
                    </a:lnTo>
                    <a:lnTo>
                      <a:pt x="1144" y="2772"/>
                    </a:lnTo>
                    <a:lnTo>
                      <a:pt x="1147" y="2780"/>
                    </a:lnTo>
                    <a:lnTo>
                      <a:pt x="1161" y="2781"/>
                    </a:lnTo>
                    <a:lnTo>
                      <a:pt x="1172" y="2785"/>
                    </a:lnTo>
                    <a:lnTo>
                      <a:pt x="1177" y="2786"/>
                    </a:lnTo>
                    <a:lnTo>
                      <a:pt x="1182" y="2788"/>
                    </a:lnTo>
                    <a:lnTo>
                      <a:pt x="1184" y="2790"/>
                    </a:lnTo>
                    <a:lnTo>
                      <a:pt x="1186" y="2793"/>
                    </a:lnTo>
                    <a:lnTo>
                      <a:pt x="1202" y="2797"/>
                    </a:lnTo>
                    <a:lnTo>
                      <a:pt x="1217" y="2804"/>
                    </a:lnTo>
                    <a:lnTo>
                      <a:pt x="1233" y="2812"/>
                    </a:lnTo>
                    <a:lnTo>
                      <a:pt x="1248" y="2818"/>
                    </a:lnTo>
                    <a:lnTo>
                      <a:pt x="1257" y="2797"/>
                    </a:lnTo>
                    <a:lnTo>
                      <a:pt x="1264" y="2777"/>
                    </a:lnTo>
                    <a:lnTo>
                      <a:pt x="1268" y="2766"/>
                    </a:lnTo>
                    <a:lnTo>
                      <a:pt x="1274" y="2757"/>
                    </a:lnTo>
                    <a:lnTo>
                      <a:pt x="1279" y="2748"/>
                    </a:lnTo>
                    <a:lnTo>
                      <a:pt x="1287" y="2740"/>
                    </a:lnTo>
                    <a:lnTo>
                      <a:pt x="1297" y="2731"/>
                    </a:lnTo>
                    <a:lnTo>
                      <a:pt x="1305" y="2723"/>
                    </a:lnTo>
                    <a:lnTo>
                      <a:pt x="1313" y="2714"/>
                    </a:lnTo>
                    <a:lnTo>
                      <a:pt x="1319" y="2703"/>
                    </a:lnTo>
                    <a:lnTo>
                      <a:pt x="1324" y="2693"/>
                    </a:lnTo>
                    <a:lnTo>
                      <a:pt x="1326" y="2686"/>
                    </a:lnTo>
                    <a:lnTo>
                      <a:pt x="1326" y="2678"/>
                    </a:lnTo>
                    <a:lnTo>
                      <a:pt x="1324" y="2671"/>
                    </a:lnTo>
                    <a:lnTo>
                      <a:pt x="1320" y="2665"/>
                    </a:lnTo>
                    <a:lnTo>
                      <a:pt x="1315" y="2660"/>
                    </a:lnTo>
                    <a:lnTo>
                      <a:pt x="1307" y="2658"/>
                    </a:lnTo>
                    <a:lnTo>
                      <a:pt x="1298" y="2656"/>
                    </a:lnTo>
                    <a:lnTo>
                      <a:pt x="1299" y="2652"/>
                    </a:lnTo>
                    <a:lnTo>
                      <a:pt x="1301" y="2650"/>
                    </a:lnTo>
                    <a:lnTo>
                      <a:pt x="1305" y="2647"/>
                    </a:lnTo>
                    <a:lnTo>
                      <a:pt x="1307" y="2645"/>
                    </a:lnTo>
                    <a:lnTo>
                      <a:pt x="1315" y="2641"/>
                    </a:lnTo>
                    <a:lnTo>
                      <a:pt x="1323" y="2638"/>
                    </a:lnTo>
                    <a:lnTo>
                      <a:pt x="1340" y="2633"/>
                    </a:lnTo>
                    <a:lnTo>
                      <a:pt x="1355" y="2627"/>
                    </a:lnTo>
                    <a:lnTo>
                      <a:pt x="1369" y="2619"/>
                    </a:lnTo>
                    <a:lnTo>
                      <a:pt x="1384" y="2615"/>
                    </a:lnTo>
                    <a:lnTo>
                      <a:pt x="1399" y="2611"/>
                    </a:lnTo>
                    <a:lnTo>
                      <a:pt x="1416" y="2610"/>
                    </a:lnTo>
                    <a:lnTo>
                      <a:pt x="1431" y="2610"/>
                    </a:lnTo>
                    <a:lnTo>
                      <a:pt x="1445" y="2611"/>
                    </a:lnTo>
                    <a:lnTo>
                      <a:pt x="1458" y="2613"/>
                    </a:lnTo>
                    <a:lnTo>
                      <a:pt x="1472" y="2616"/>
                    </a:lnTo>
                    <a:lnTo>
                      <a:pt x="1480" y="2618"/>
                    </a:lnTo>
                    <a:lnTo>
                      <a:pt x="1487" y="2622"/>
                    </a:lnTo>
                    <a:lnTo>
                      <a:pt x="1494" y="2623"/>
                    </a:lnTo>
                    <a:lnTo>
                      <a:pt x="1502" y="2623"/>
                    </a:lnTo>
                    <a:lnTo>
                      <a:pt x="1513" y="2616"/>
                    </a:lnTo>
                    <a:lnTo>
                      <a:pt x="1522" y="2611"/>
                    </a:lnTo>
                    <a:lnTo>
                      <a:pt x="1527" y="2611"/>
                    </a:lnTo>
                    <a:lnTo>
                      <a:pt x="1530" y="2613"/>
                    </a:lnTo>
                    <a:lnTo>
                      <a:pt x="1533" y="2614"/>
                    </a:lnTo>
                    <a:lnTo>
                      <a:pt x="1535" y="2616"/>
                    </a:lnTo>
                    <a:lnTo>
                      <a:pt x="1537" y="2618"/>
                    </a:lnTo>
                    <a:lnTo>
                      <a:pt x="1539" y="2619"/>
                    </a:lnTo>
                    <a:lnTo>
                      <a:pt x="1543" y="2622"/>
                    </a:lnTo>
                    <a:lnTo>
                      <a:pt x="1546" y="2623"/>
                    </a:lnTo>
                    <a:lnTo>
                      <a:pt x="1552" y="2622"/>
                    </a:lnTo>
                    <a:lnTo>
                      <a:pt x="1557" y="2619"/>
                    </a:lnTo>
                    <a:lnTo>
                      <a:pt x="1563" y="2617"/>
                    </a:lnTo>
                    <a:lnTo>
                      <a:pt x="1569" y="2615"/>
                    </a:lnTo>
                    <a:lnTo>
                      <a:pt x="1584" y="2609"/>
                    </a:lnTo>
                    <a:lnTo>
                      <a:pt x="1595" y="2605"/>
                    </a:lnTo>
                    <a:lnTo>
                      <a:pt x="1609" y="2602"/>
                    </a:lnTo>
                    <a:lnTo>
                      <a:pt x="1623" y="2600"/>
                    </a:lnTo>
                    <a:lnTo>
                      <a:pt x="1636" y="2600"/>
                    </a:lnTo>
                    <a:lnTo>
                      <a:pt x="1651" y="2599"/>
                    </a:lnTo>
                    <a:lnTo>
                      <a:pt x="1658" y="2598"/>
                    </a:lnTo>
                    <a:lnTo>
                      <a:pt x="1664" y="2597"/>
                    </a:lnTo>
                    <a:lnTo>
                      <a:pt x="1670" y="2593"/>
                    </a:lnTo>
                    <a:lnTo>
                      <a:pt x="1676" y="2590"/>
                    </a:lnTo>
                    <a:lnTo>
                      <a:pt x="1678" y="2586"/>
                    </a:lnTo>
                    <a:lnTo>
                      <a:pt x="1679" y="2583"/>
                    </a:lnTo>
                    <a:lnTo>
                      <a:pt x="1680" y="2580"/>
                    </a:lnTo>
                    <a:lnTo>
                      <a:pt x="1680" y="2576"/>
                    </a:lnTo>
                    <a:lnTo>
                      <a:pt x="1680" y="2568"/>
                    </a:lnTo>
                    <a:lnTo>
                      <a:pt x="1681" y="2561"/>
                    </a:lnTo>
                    <a:lnTo>
                      <a:pt x="1687" y="2550"/>
                    </a:lnTo>
                    <a:lnTo>
                      <a:pt x="1695" y="2540"/>
                    </a:lnTo>
                    <a:lnTo>
                      <a:pt x="1701" y="2530"/>
                    </a:lnTo>
                    <a:lnTo>
                      <a:pt x="1712" y="2512"/>
                    </a:lnTo>
                    <a:lnTo>
                      <a:pt x="1718" y="2504"/>
                    </a:lnTo>
                    <a:lnTo>
                      <a:pt x="1724" y="2496"/>
                    </a:lnTo>
                    <a:lnTo>
                      <a:pt x="1728" y="2493"/>
                    </a:lnTo>
                    <a:lnTo>
                      <a:pt x="1732" y="2492"/>
                    </a:lnTo>
                    <a:lnTo>
                      <a:pt x="1741" y="2496"/>
                    </a:lnTo>
                    <a:lnTo>
                      <a:pt x="1751" y="2501"/>
                    </a:lnTo>
                    <a:lnTo>
                      <a:pt x="1752" y="2527"/>
                    </a:lnTo>
                    <a:lnTo>
                      <a:pt x="1752" y="2553"/>
                    </a:lnTo>
                    <a:lnTo>
                      <a:pt x="1752" y="2581"/>
                    </a:lnTo>
                    <a:lnTo>
                      <a:pt x="1753" y="2607"/>
                    </a:lnTo>
                    <a:lnTo>
                      <a:pt x="1765" y="2608"/>
                    </a:lnTo>
                    <a:lnTo>
                      <a:pt x="1777" y="2610"/>
                    </a:lnTo>
                    <a:lnTo>
                      <a:pt x="1788" y="2613"/>
                    </a:lnTo>
                    <a:lnTo>
                      <a:pt x="1800" y="2615"/>
                    </a:lnTo>
                    <a:lnTo>
                      <a:pt x="1823" y="2621"/>
                    </a:lnTo>
                    <a:lnTo>
                      <a:pt x="1847" y="2624"/>
                    </a:lnTo>
                    <a:lnTo>
                      <a:pt x="1845" y="2602"/>
                    </a:lnTo>
                    <a:lnTo>
                      <a:pt x="1847" y="2581"/>
                    </a:lnTo>
                    <a:lnTo>
                      <a:pt x="1847" y="2572"/>
                    </a:lnTo>
                    <a:lnTo>
                      <a:pt x="1848" y="2564"/>
                    </a:lnTo>
                    <a:lnTo>
                      <a:pt x="1849" y="2559"/>
                    </a:lnTo>
                    <a:lnTo>
                      <a:pt x="1851" y="2558"/>
                    </a:lnTo>
                    <a:lnTo>
                      <a:pt x="1857" y="2555"/>
                    </a:lnTo>
                    <a:lnTo>
                      <a:pt x="1863" y="2553"/>
                    </a:lnTo>
                    <a:lnTo>
                      <a:pt x="1868" y="2552"/>
                    </a:lnTo>
                    <a:lnTo>
                      <a:pt x="1874" y="2552"/>
                    </a:lnTo>
                    <a:lnTo>
                      <a:pt x="1884" y="2551"/>
                    </a:lnTo>
                    <a:lnTo>
                      <a:pt x="1896" y="2549"/>
                    </a:lnTo>
                    <a:lnTo>
                      <a:pt x="1901" y="2545"/>
                    </a:lnTo>
                    <a:lnTo>
                      <a:pt x="1903" y="2543"/>
                    </a:lnTo>
                    <a:lnTo>
                      <a:pt x="1906" y="2540"/>
                    </a:lnTo>
                    <a:lnTo>
                      <a:pt x="1907" y="2536"/>
                    </a:lnTo>
                    <a:lnTo>
                      <a:pt x="1907" y="2528"/>
                    </a:lnTo>
                    <a:lnTo>
                      <a:pt x="1910" y="2518"/>
                    </a:lnTo>
                    <a:lnTo>
                      <a:pt x="1914" y="2512"/>
                    </a:lnTo>
                    <a:lnTo>
                      <a:pt x="1917" y="2508"/>
                    </a:lnTo>
                    <a:lnTo>
                      <a:pt x="1922" y="2503"/>
                    </a:lnTo>
                    <a:lnTo>
                      <a:pt x="1927" y="2500"/>
                    </a:lnTo>
                    <a:lnTo>
                      <a:pt x="1938" y="2493"/>
                    </a:lnTo>
                    <a:lnTo>
                      <a:pt x="1946" y="2486"/>
                    </a:lnTo>
                    <a:lnTo>
                      <a:pt x="1950" y="2483"/>
                    </a:lnTo>
                    <a:lnTo>
                      <a:pt x="1952" y="2482"/>
                    </a:lnTo>
                    <a:lnTo>
                      <a:pt x="1955" y="2479"/>
                    </a:lnTo>
                    <a:lnTo>
                      <a:pt x="1957" y="2475"/>
                    </a:lnTo>
                    <a:lnTo>
                      <a:pt x="1958" y="2463"/>
                    </a:lnTo>
                    <a:lnTo>
                      <a:pt x="1958" y="2452"/>
                    </a:lnTo>
                    <a:lnTo>
                      <a:pt x="1962" y="2450"/>
                    </a:lnTo>
                    <a:lnTo>
                      <a:pt x="1964" y="2446"/>
                    </a:lnTo>
                    <a:lnTo>
                      <a:pt x="1966" y="2443"/>
                    </a:lnTo>
                    <a:lnTo>
                      <a:pt x="1968" y="2440"/>
                    </a:lnTo>
                    <a:lnTo>
                      <a:pt x="1971" y="2430"/>
                    </a:lnTo>
                    <a:lnTo>
                      <a:pt x="1974" y="2421"/>
                    </a:lnTo>
                    <a:lnTo>
                      <a:pt x="1978" y="2410"/>
                    </a:lnTo>
                    <a:lnTo>
                      <a:pt x="1981" y="2402"/>
                    </a:lnTo>
                    <a:lnTo>
                      <a:pt x="1987" y="2394"/>
                    </a:lnTo>
                    <a:lnTo>
                      <a:pt x="1995" y="2385"/>
                    </a:lnTo>
                    <a:lnTo>
                      <a:pt x="2009" y="2373"/>
                    </a:lnTo>
                    <a:lnTo>
                      <a:pt x="2023" y="2364"/>
                    </a:lnTo>
                    <a:lnTo>
                      <a:pt x="2028" y="2359"/>
                    </a:lnTo>
                    <a:lnTo>
                      <a:pt x="2031" y="2352"/>
                    </a:lnTo>
                    <a:lnTo>
                      <a:pt x="2032" y="2348"/>
                    </a:lnTo>
                    <a:lnTo>
                      <a:pt x="2033" y="2344"/>
                    </a:lnTo>
                    <a:lnTo>
                      <a:pt x="2033" y="2338"/>
                    </a:lnTo>
                    <a:lnTo>
                      <a:pt x="2032" y="2333"/>
                    </a:lnTo>
                    <a:lnTo>
                      <a:pt x="2030" y="2322"/>
                    </a:lnTo>
                    <a:lnTo>
                      <a:pt x="2025" y="2313"/>
                    </a:lnTo>
                    <a:lnTo>
                      <a:pt x="2022" y="2305"/>
                    </a:lnTo>
                    <a:lnTo>
                      <a:pt x="2017" y="2298"/>
                    </a:lnTo>
                    <a:lnTo>
                      <a:pt x="2014" y="2290"/>
                    </a:lnTo>
                    <a:lnTo>
                      <a:pt x="2012" y="2282"/>
                    </a:lnTo>
                    <a:lnTo>
                      <a:pt x="2012" y="2278"/>
                    </a:lnTo>
                    <a:lnTo>
                      <a:pt x="2012" y="2272"/>
                    </a:lnTo>
                    <a:lnTo>
                      <a:pt x="2013" y="2268"/>
                    </a:lnTo>
                    <a:lnTo>
                      <a:pt x="2015" y="2262"/>
                    </a:lnTo>
                    <a:lnTo>
                      <a:pt x="2019" y="2253"/>
                    </a:lnTo>
                    <a:lnTo>
                      <a:pt x="2023" y="2246"/>
                    </a:lnTo>
                    <a:lnTo>
                      <a:pt x="2028" y="2240"/>
                    </a:lnTo>
                    <a:lnTo>
                      <a:pt x="2032" y="2235"/>
                    </a:lnTo>
                    <a:lnTo>
                      <a:pt x="2044" y="2224"/>
                    </a:lnTo>
                    <a:lnTo>
                      <a:pt x="2054" y="2212"/>
                    </a:lnTo>
                    <a:lnTo>
                      <a:pt x="2060" y="2205"/>
                    </a:lnTo>
                    <a:lnTo>
                      <a:pt x="2063" y="2197"/>
                    </a:lnTo>
                    <a:lnTo>
                      <a:pt x="2066" y="2189"/>
                    </a:lnTo>
                    <a:lnTo>
                      <a:pt x="2069" y="2180"/>
                    </a:lnTo>
                    <a:lnTo>
                      <a:pt x="2070" y="2172"/>
                    </a:lnTo>
                    <a:lnTo>
                      <a:pt x="2071" y="2163"/>
                    </a:lnTo>
                    <a:lnTo>
                      <a:pt x="2070" y="2154"/>
                    </a:lnTo>
                    <a:lnTo>
                      <a:pt x="2070" y="2143"/>
                    </a:lnTo>
                    <a:lnTo>
                      <a:pt x="2065" y="2145"/>
                    </a:lnTo>
                    <a:lnTo>
                      <a:pt x="2061" y="2145"/>
                    </a:lnTo>
                    <a:lnTo>
                      <a:pt x="2058" y="2143"/>
                    </a:lnTo>
                    <a:lnTo>
                      <a:pt x="2055" y="2142"/>
                    </a:lnTo>
                    <a:lnTo>
                      <a:pt x="2052" y="2138"/>
                    </a:lnTo>
                    <a:lnTo>
                      <a:pt x="2050" y="2132"/>
                    </a:lnTo>
                    <a:lnTo>
                      <a:pt x="2050" y="2118"/>
                    </a:lnTo>
                    <a:lnTo>
                      <a:pt x="2050" y="2105"/>
                    </a:lnTo>
                    <a:lnTo>
                      <a:pt x="2048" y="2096"/>
                    </a:lnTo>
                    <a:lnTo>
                      <a:pt x="2046" y="2089"/>
                    </a:lnTo>
                    <a:lnTo>
                      <a:pt x="2042" y="2082"/>
                    </a:lnTo>
                    <a:lnTo>
                      <a:pt x="2039" y="2074"/>
                    </a:lnTo>
                    <a:lnTo>
                      <a:pt x="2033" y="2063"/>
                    </a:lnTo>
                    <a:lnTo>
                      <a:pt x="2030" y="2050"/>
                    </a:lnTo>
                    <a:lnTo>
                      <a:pt x="2024" y="2035"/>
                    </a:lnTo>
                    <a:lnTo>
                      <a:pt x="2019" y="2024"/>
                    </a:lnTo>
                    <a:lnTo>
                      <a:pt x="2015" y="2018"/>
                    </a:lnTo>
                    <a:lnTo>
                      <a:pt x="2013" y="2013"/>
                    </a:lnTo>
                    <a:lnTo>
                      <a:pt x="2011" y="2006"/>
                    </a:lnTo>
                    <a:lnTo>
                      <a:pt x="2009" y="1998"/>
                    </a:lnTo>
                    <a:lnTo>
                      <a:pt x="2008" y="1983"/>
                    </a:lnTo>
                    <a:lnTo>
                      <a:pt x="2007" y="1970"/>
                    </a:lnTo>
                    <a:lnTo>
                      <a:pt x="2007" y="1959"/>
                    </a:lnTo>
                    <a:lnTo>
                      <a:pt x="2008" y="1950"/>
                    </a:lnTo>
                    <a:lnTo>
                      <a:pt x="2011" y="1940"/>
                    </a:lnTo>
                    <a:lnTo>
                      <a:pt x="2015" y="1931"/>
                    </a:lnTo>
                    <a:lnTo>
                      <a:pt x="2021" y="1920"/>
                    </a:lnTo>
                    <a:lnTo>
                      <a:pt x="2029" y="1908"/>
                    </a:lnTo>
                    <a:lnTo>
                      <a:pt x="2034" y="1894"/>
                    </a:lnTo>
                    <a:lnTo>
                      <a:pt x="2040" y="1879"/>
                    </a:lnTo>
                    <a:lnTo>
                      <a:pt x="2048" y="1866"/>
                    </a:lnTo>
                    <a:lnTo>
                      <a:pt x="2056" y="1854"/>
                    </a:lnTo>
                    <a:lnTo>
                      <a:pt x="2066" y="1842"/>
                    </a:lnTo>
                    <a:lnTo>
                      <a:pt x="2077" y="1830"/>
                    </a:lnTo>
                    <a:lnTo>
                      <a:pt x="2088" y="1820"/>
                    </a:lnTo>
                    <a:lnTo>
                      <a:pt x="2099" y="1810"/>
                    </a:lnTo>
                    <a:lnTo>
                      <a:pt x="2105" y="1805"/>
                    </a:lnTo>
                    <a:lnTo>
                      <a:pt x="2112" y="1802"/>
                    </a:lnTo>
                    <a:lnTo>
                      <a:pt x="2119" y="1800"/>
                    </a:lnTo>
                    <a:lnTo>
                      <a:pt x="2127" y="1797"/>
                    </a:lnTo>
                    <a:lnTo>
                      <a:pt x="2137" y="1796"/>
                    </a:lnTo>
                    <a:lnTo>
                      <a:pt x="2148" y="1796"/>
                    </a:lnTo>
                    <a:lnTo>
                      <a:pt x="2160" y="1795"/>
                    </a:lnTo>
                    <a:lnTo>
                      <a:pt x="2170" y="1793"/>
                    </a:lnTo>
                    <a:lnTo>
                      <a:pt x="2170" y="1786"/>
                    </a:lnTo>
                    <a:lnTo>
                      <a:pt x="2171" y="1779"/>
                    </a:lnTo>
                    <a:lnTo>
                      <a:pt x="2173" y="1773"/>
                    </a:lnTo>
                    <a:lnTo>
                      <a:pt x="2176" y="1768"/>
                    </a:lnTo>
                    <a:lnTo>
                      <a:pt x="2181" y="1757"/>
                    </a:lnTo>
                    <a:lnTo>
                      <a:pt x="2189" y="1747"/>
                    </a:lnTo>
                    <a:lnTo>
                      <a:pt x="2197" y="1737"/>
                    </a:lnTo>
                    <a:lnTo>
                      <a:pt x="2205" y="1727"/>
                    </a:lnTo>
                    <a:lnTo>
                      <a:pt x="2213" y="1715"/>
                    </a:lnTo>
                    <a:lnTo>
                      <a:pt x="2219" y="1704"/>
                    </a:lnTo>
                    <a:lnTo>
                      <a:pt x="2222" y="1697"/>
                    </a:lnTo>
                    <a:lnTo>
                      <a:pt x="2226" y="1690"/>
                    </a:lnTo>
                    <a:lnTo>
                      <a:pt x="2231" y="1685"/>
                    </a:lnTo>
                    <a:lnTo>
                      <a:pt x="2236" y="1679"/>
                    </a:lnTo>
                    <a:lnTo>
                      <a:pt x="2243" y="1674"/>
                    </a:lnTo>
                    <a:lnTo>
                      <a:pt x="2250" y="1670"/>
                    </a:lnTo>
                    <a:lnTo>
                      <a:pt x="2257" y="1666"/>
                    </a:lnTo>
                    <a:lnTo>
                      <a:pt x="2263" y="1664"/>
                    </a:lnTo>
                    <a:lnTo>
                      <a:pt x="2272" y="1663"/>
                    </a:lnTo>
                    <a:lnTo>
                      <a:pt x="2279" y="1661"/>
                    </a:lnTo>
                    <a:lnTo>
                      <a:pt x="2285" y="1658"/>
                    </a:lnTo>
                    <a:lnTo>
                      <a:pt x="2293" y="1655"/>
                    </a:lnTo>
                    <a:lnTo>
                      <a:pt x="2305" y="1648"/>
                    </a:lnTo>
                    <a:lnTo>
                      <a:pt x="2316" y="1641"/>
                    </a:lnTo>
                    <a:lnTo>
                      <a:pt x="2323" y="1636"/>
                    </a:lnTo>
                    <a:lnTo>
                      <a:pt x="2328" y="1630"/>
                    </a:lnTo>
                    <a:lnTo>
                      <a:pt x="2333" y="1623"/>
                    </a:lnTo>
                    <a:lnTo>
                      <a:pt x="2337" y="1616"/>
                    </a:lnTo>
                    <a:lnTo>
                      <a:pt x="2346" y="1601"/>
                    </a:lnTo>
                    <a:lnTo>
                      <a:pt x="2356" y="1588"/>
                    </a:lnTo>
                    <a:lnTo>
                      <a:pt x="2359" y="1581"/>
                    </a:lnTo>
                    <a:lnTo>
                      <a:pt x="2365" y="1575"/>
                    </a:lnTo>
                    <a:lnTo>
                      <a:pt x="2369" y="1568"/>
                    </a:lnTo>
                    <a:lnTo>
                      <a:pt x="2375" y="1564"/>
                    </a:lnTo>
                    <a:lnTo>
                      <a:pt x="2381" y="1559"/>
                    </a:lnTo>
                    <a:lnTo>
                      <a:pt x="2387" y="1556"/>
                    </a:lnTo>
                    <a:lnTo>
                      <a:pt x="2395" y="1554"/>
                    </a:lnTo>
                    <a:lnTo>
                      <a:pt x="2403" y="1552"/>
                    </a:lnTo>
                    <a:lnTo>
                      <a:pt x="2415" y="1550"/>
                    </a:lnTo>
                    <a:lnTo>
                      <a:pt x="2425" y="1548"/>
                    </a:lnTo>
                    <a:lnTo>
                      <a:pt x="2432" y="1543"/>
                    </a:lnTo>
                    <a:lnTo>
                      <a:pt x="2436" y="1539"/>
                    </a:lnTo>
                    <a:lnTo>
                      <a:pt x="2441" y="1533"/>
                    </a:lnTo>
                    <a:lnTo>
                      <a:pt x="2444" y="1525"/>
                    </a:lnTo>
                    <a:lnTo>
                      <a:pt x="2448" y="1517"/>
                    </a:lnTo>
                    <a:lnTo>
                      <a:pt x="2451" y="1507"/>
                    </a:lnTo>
                    <a:lnTo>
                      <a:pt x="2458" y="1491"/>
                    </a:lnTo>
                    <a:lnTo>
                      <a:pt x="2466" y="1475"/>
                    </a:lnTo>
                    <a:lnTo>
                      <a:pt x="2476" y="1458"/>
                    </a:lnTo>
                    <a:lnTo>
                      <a:pt x="2488" y="1441"/>
                    </a:lnTo>
                    <a:lnTo>
                      <a:pt x="2500" y="1425"/>
                    </a:lnTo>
                    <a:lnTo>
                      <a:pt x="2513" y="1410"/>
                    </a:lnTo>
                    <a:lnTo>
                      <a:pt x="2526" y="1398"/>
                    </a:lnTo>
                    <a:lnTo>
                      <a:pt x="2540" y="1387"/>
                    </a:lnTo>
                    <a:lnTo>
                      <a:pt x="2549" y="1383"/>
                    </a:lnTo>
                    <a:lnTo>
                      <a:pt x="2559" y="1378"/>
                    </a:lnTo>
                    <a:lnTo>
                      <a:pt x="2569" y="1375"/>
                    </a:lnTo>
                    <a:lnTo>
                      <a:pt x="2579" y="1370"/>
                    </a:lnTo>
                    <a:lnTo>
                      <a:pt x="2590" y="1366"/>
                    </a:lnTo>
                    <a:lnTo>
                      <a:pt x="2604" y="1360"/>
                    </a:lnTo>
                    <a:lnTo>
                      <a:pt x="2617" y="1355"/>
                    </a:lnTo>
                    <a:lnTo>
                      <a:pt x="2631" y="1352"/>
                    </a:lnTo>
                    <a:lnTo>
                      <a:pt x="2647" y="1351"/>
                    </a:lnTo>
                    <a:lnTo>
                      <a:pt x="2663" y="1350"/>
                    </a:lnTo>
                    <a:lnTo>
                      <a:pt x="2678" y="1341"/>
                    </a:lnTo>
                    <a:lnTo>
                      <a:pt x="2694" y="1330"/>
                    </a:lnTo>
                    <a:lnTo>
                      <a:pt x="2709" y="1326"/>
                    </a:lnTo>
                    <a:lnTo>
                      <a:pt x="2725" y="1322"/>
                    </a:lnTo>
                    <a:lnTo>
                      <a:pt x="2740" y="1319"/>
                    </a:lnTo>
                    <a:lnTo>
                      <a:pt x="2755" y="1314"/>
                    </a:lnTo>
                    <a:lnTo>
                      <a:pt x="2762" y="1310"/>
                    </a:lnTo>
                    <a:lnTo>
                      <a:pt x="2767" y="1305"/>
                    </a:lnTo>
                    <a:lnTo>
                      <a:pt x="2769" y="1300"/>
                    </a:lnTo>
                    <a:lnTo>
                      <a:pt x="2771" y="1293"/>
                    </a:lnTo>
                    <a:lnTo>
                      <a:pt x="2773" y="1286"/>
                    </a:lnTo>
                    <a:lnTo>
                      <a:pt x="2776" y="1280"/>
                    </a:lnTo>
                    <a:lnTo>
                      <a:pt x="2778" y="1273"/>
                    </a:lnTo>
                    <a:lnTo>
                      <a:pt x="2783" y="1267"/>
                    </a:lnTo>
                    <a:lnTo>
                      <a:pt x="2784" y="1271"/>
                    </a:lnTo>
                    <a:lnTo>
                      <a:pt x="2786" y="1275"/>
                    </a:lnTo>
                    <a:lnTo>
                      <a:pt x="2789" y="1278"/>
                    </a:lnTo>
                    <a:lnTo>
                      <a:pt x="2793" y="1281"/>
                    </a:lnTo>
                    <a:lnTo>
                      <a:pt x="2796" y="1285"/>
                    </a:lnTo>
                    <a:lnTo>
                      <a:pt x="2801" y="1287"/>
                    </a:lnTo>
                    <a:lnTo>
                      <a:pt x="2805" y="1289"/>
                    </a:lnTo>
                    <a:lnTo>
                      <a:pt x="2809" y="1291"/>
                    </a:lnTo>
                    <a:lnTo>
                      <a:pt x="2816" y="1292"/>
                    </a:lnTo>
                    <a:lnTo>
                      <a:pt x="2820" y="1291"/>
                    </a:lnTo>
                    <a:lnTo>
                      <a:pt x="2822" y="1289"/>
                    </a:lnTo>
                    <a:lnTo>
                      <a:pt x="2825" y="1287"/>
                    </a:lnTo>
                    <a:lnTo>
                      <a:pt x="2828" y="1281"/>
                    </a:lnTo>
                    <a:lnTo>
                      <a:pt x="2835" y="1275"/>
                    </a:lnTo>
                    <a:lnTo>
                      <a:pt x="2841" y="1271"/>
                    </a:lnTo>
                    <a:lnTo>
                      <a:pt x="2847" y="1269"/>
                    </a:lnTo>
                    <a:lnTo>
                      <a:pt x="2854" y="1268"/>
                    </a:lnTo>
                    <a:lnTo>
                      <a:pt x="2862" y="1268"/>
                    </a:lnTo>
                    <a:lnTo>
                      <a:pt x="2869" y="1268"/>
                    </a:lnTo>
                    <a:lnTo>
                      <a:pt x="2877" y="1269"/>
                    </a:lnTo>
                    <a:lnTo>
                      <a:pt x="2883" y="1271"/>
                    </a:lnTo>
                    <a:lnTo>
                      <a:pt x="2888" y="1273"/>
                    </a:lnTo>
                    <a:lnTo>
                      <a:pt x="2898" y="1283"/>
                    </a:lnTo>
                    <a:lnTo>
                      <a:pt x="2907" y="1292"/>
                    </a:lnTo>
                    <a:lnTo>
                      <a:pt x="2922" y="1297"/>
                    </a:lnTo>
                    <a:lnTo>
                      <a:pt x="2934" y="1304"/>
                    </a:lnTo>
                    <a:lnTo>
                      <a:pt x="2939" y="1310"/>
                    </a:lnTo>
                    <a:lnTo>
                      <a:pt x="2941" y="1317"/>
                    </a:lnTo>
                    <a:lnTo>
                      <a:pt x="2943" y="1324"/>
                    </a:lnTo>
                    <a:lnTo>
                      <a:pt x="2943" y="1332"/>
                    </a:lnTo>
                    <a:lnTo>
                      <a:pt x="2943" y="1346"/>
                    </a:lnTo>
                    <a:lnTo>
                      <a:pt x="2943" y="1361"/>
                    </a:lnTo>
                    <a:lnTo>
                      <a:pt x="2955" y="1361"/>
                    </a:lnTo>
                    <a:lnTo>
                      <a:pt x="2966" y="1363"/>
                    </a:lnTo>
                    <a:lnTo>
                      <a:pt x="2977" y="1367"/>
                    </a:lnTo>
                    <a:lnTo>
                      <a:pt x="2988" y="1370"/>
                    </a:lnTo>
                    <a:lnTo>
                      <a:pt x="3009" y="1379"/>
                    </a:lnTo>
                    <a:lnTo>
                      <a:pt x="3030" y="1390"/>
                    </a:lnTo>
                    <a:lnTo>
                      <a:pt x="3040" y="1395"/>
                    </a:lnTo>
                    <a:lnTo>
                      <a:pt x="3052" y="1402"/>
                    </a:lnTo>
                    <a:lnTo>
                      <a:pt x="3059" y="1406"/>
                    </a:lnTo>
                    <a:lnTo>
                      <a:pt x="3065" y="1408"/>
                    </a:lnTo>
                    <a:lnTo>
                      <a:pt x="3071" y="1409"/>
                    </a:lnTo>
                    <a:lnTo>
                      <a:pt x="3076" y="1408"/>
                    </a:lnTo>
                    <a:lnTo>
                      <a:pt x="3089" y="1393"/>
                    </a:lnTo>
                    <a:lnTo>
                      <a:pt x="3104" y="1378"/>
                    </a:lnTo>
                    <a:lnTo>
                      <a:pt x="3101" y="1370"/>
                    </a:lnTo>
                    <a:lnTo>
                      <a:pt x="3097" y="1361"/>
                    </a:lnTo>
                    <a:lnTo>
                      <a:pt x="3091" y="1352"/>
                    </a:lnTo>
                    <a:lnTo>
                      <a:pt x="3084" y="1342"/>
                    </a:lnTo>
                    <a:lnTo>
                      <a:pt x="3068" y="1325"/>
                    </a:lnTo>
                    <a:lnTo>
                      <a:pt x="3056" y="1310"/>
                    </a:lnTo>
                    <a:lnTo>
                      <a:pt x="3043" y="1296"/>
                    </a:lnTo>
                    <a:lnTo>
                      <a:pt x="3031" y="1281"/>
                    </a:lnTo>
                    <a:lnTo>
                      <a:pt x="3016" y="1268"/>
                    </a:lnTo>
                    <a:lnTo>
                      <a:pt x="3003" y="1259"/>
                    </a:lnTo>
                    <a:lnTo>
                      <a:pt x="2994" y="1247"/>
                    </a:lnTo>
                    <a:lnTo>
                      <a:pt x="2984" y="1237"/>
                    </a:lnTo>
                    <a:lnTo>
                      <a:pt x="2978" y="1226"/>
                    </a:lnTo>
                    <a:lnTo>
                      <a:pt x="2973" y="1214"/>
                    </a:lnTo>
                    <a:lnTo>
                      <a:pt x="2959" y="1211"/>
                    </a:lnTo>
                    <a:lnTo>
                      <a:pt x="2948" y="1206"/>
                    </a:lnTo>
                    <a:lnTo>
                      <a:pt x="2943" y="1194"/>
                    </a:lnTo>
                    <a:lnTo>
                      <a:pt x="2937" y="1177"/>
                    </a:lnTo>
                    <a:lnTo>
                      <a:pt x="2931" y="1154"/>
                    </a:lnTo>
                    <a:lnTo>
                      <a:pt x="2926" y="1130"/>
                    </a:lnTo>
                    <a:lnTo>
                      <a:pt x="2925" y="1119"/>
                    </a:lnTo>
                    <a:lnTo>
                      <a:pt x="2924" y="1107"/>
                    </a:lnTo>
                    <a:lnTo>
                      <a:pt x="2924" y="1097"/>
                    </a:lnTo>
                    <a:lnTo>
                      <a:pt x="2926" y="1088"/>
                    </a:lnTo>
                    <a:lnTo>
                      <a:pt x="2928" y="1081"/>
                    </a:lnTo>
                    <a:lnTo>
                      <a:pt x="2932" y="1075"/>
                    </a:lnTo>
                    <a:lnTo>
                      <a:pt x="2935" y="1073"/>
                    </a:lnTo>
                    <a:lnTo>
                      <a:pt x="2937" y="1071"/>
                    </a:lnTo>
                    <a:lnTo>
                      <a:pt x="2941" y="1071"/>
                    </a:lnTo>
                    <a:lnTo>
                      <a:pt x="2945" y="1070"/>
                    </a:lnTo>
                    <a:lnTo>
                      <a:pt x="2951" y="1057"/>
                    </a:lnTo>
                    <a:lnTo>
                      <a:pt x="2959" y="1043"/>
                    </a:lnTo>
                    <a:lnTo>
                      <a:pt x="2964" y="1038"/>
                    </a:lnTo>
                    <a:lnTo>
                      <a:pt x="2969" y="1032"/>
                    </a:lnTo>
                    <a:lnTo>
                      <a:pt x="2975" y="1029"/>
                    </a:lnTo>
                    <a:lnTo>
                      <a:pt x="2982" y="1027"/>
                    </a:lnTo>
                    <a:lnTo>
                      <a:pt x="2985" y="1022"/>
                    </a:lnTo>
                    <a:lnTo>
                      <a:pt x="2990" y="1015"/>
                    </a:lnTo>
                    <a:lnTo>
                      <a:pt x="2994" y="1009"/>
                    </a:lnTo>
                    <a:lnTo>
                      <a:pt x="3000" y="1004"/>
                    </a:lnTo>
                    <a:lnTo>
                      <a:pt x="3014" y="991"/>
                    </a:lnTo>
                    <a:lnTo>
                      <a:pt x="3027" y="979"/>
                    </a:lnTo>
                    <a:lnTo>
                      <a:pt x="3033" y="972"/>
                    </a:lnTo>
                    <a:lnTo>
                      <a:pt x="3040" y="965"/>
                    </a:lnTo>
                    <a:lnTo>
                      <a:pt x="3044" y="957"/>
                    </a:lnTo>
                    <a:lnTo>
                      <a:pt x="3049" y="950"/>
                    </a:lnTo>
                    <a:lnTo>
                      <a:pt x="3052" y="942"/>
                    </a:lnTo>
                    <a:lnTo>
                      <a:pt x="3055" y="934"/>
                    </a:lnTo>
                    <a:lnTo>
                      <a:pt x="3056" y="926"/>
                    </a:lnTo>
                    <a:lnTo>
                      <a:pt x="3055" y="918"/>
                    </a:lnTo>
                    <a:lnTo>
                      <a:pt x="3066" y="910"/>
                    </a:lnTo>
                    <a:lnTo>
                      <a:pt x="3078" y="902"/>
                    </a:lnTo>
                    <a:lnTo>
                      <a:pt x="3083" y="900"/>
                    </a:lnTo>
                    <a:lnTo>
                      <a:pt x="3090" y="897"/>
                    </a:lnTo>
                    <a:lnTo>
                      <a:pt x="3097" y="895"/>
                    </a:lnTo>
                    <a:lnTo>
                      <a:pt x="3105" y="894"/>
                    </a:lnTo>
                    <a:lnTo>
                      <a:pt x="3119" y="894"/>
                    </a:lnTo>
                    <a:lnTo>
                      <a:pt x="3133" y="895"/>
                    </a:lnTo>
                    <a:lnTo>
                      <a:pt x="3147" y="897"/>
                    </a:lnTo>
                    <a:lnTo>
                      <a:pt x="3162" y="897"/>
                    </a:lnTo>
                    <a:lnTo>
                      <a:pt x="3161" y="876"/>
                    </a:lnTo>
                    <a:lnTo>
                      <a:pt x="3160" y="854"/>
                    </a:lnTo>
                    <a:lnTo>
                      <a:pt x="3160" y="844"/>
                    </a:lnTo>
                    <a:lnTo>
                      <a:pt x="3160" y="834"/>
                    </a:lnTo>
                    <a:lnTo>
                      <a:pt x="3162" y="824"/>
                    </a:lnTo>
                    <a:lnTo>
                      <a:pt x="3164" y="816"/>
                    </a:lnTo>
                    <a:lnTo>
                      <a:pt x="3169" y="815"/>
                    </a:lnTo>
                    <a:lnTo>
                      <a:pt x="3172" y="815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8" name="Freeform 257">
                <a:extLst>
                  <a:ext uri="{FF2B5EF4-FFF2-40B4-BE49-F238E27FC236}">
                    <a16:creationId xmlns="" xmlns:a16="http://schemas.microsoft.com/office/drawing/2014/main" id="{DE313610-DD6F-46EF-BDBB-30723ED2A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183" y="1843897"/>
                <a:ext cx="530589" cy="160459"/>
              </a:xfrm>
              <a:custGeom>
                <a:avLst/>
                <a:gdLst>
                  <a:gd name="T0" fmla="*/ 1699 w 1699"/>
                  <a:gd name="T1" fmla="*/ 440 h 579"/>
                  <a:gd name="T2" fmla="*/ 1674 w 1699"/>
                  <a:gd name="T3" fmla="*/ 385 h 579"/>
                  <a:gd name="T4" fmla="*/ 1601 w 1699"/>
                  <a:gd name="T5" fmla="*/ 336 h 579"/>
                  <a:gd name="T6" fmla="*/ 1609 w 1699"/>
                  <a:gd name="T7" fmla="*/ 247 h 579"/>
                  <a:gd name="T8" fmla="*/ 1571 w 1699"/>
                  <a:gd name="T9" fmla="*/ 236 h 579"/>
                  <a:gd name="T10" fmla="*/ 1523 w 1699"/>
                  <a:gd name="T11" fmla="*/ 209 h 579"/>
                  <a:gd name="T12" fmla="*/ 1480 w 1699"/>
                  <a:gd name="T13" fmla="*/ 174 h 579"/>
                  <a:gd name="T14" fmla="*/ 1383 w 1699"/>
                  <a:gd name="T15" fmla="*/ 201 h 579"/>
                  <a:gd name="T16" fmla="*/ 1339 w 1699"/>
                  <a:gd name="T17" fmla="*/ 194 h 579"/>
                  <a:gd name="T18" fmla="*/ 1346 w 1699"/>
                  <a:gd name="T19" fmla="*/ 90 h 579"/>
                  <a:gd name="T20" fmla="*/ 1316 w 1699"/>
                  <a:gd name="T21" fmla="*/ 66 h 579"/>
                  <a:gd name="T22" fmla="*/ 1372 w 1699"/>
                  <a:gd name="T23" fmla="*/ 17 h 579"/>
                  <a:gd name="T24" fmla="*/ 1320 w 1699"/>
                  <a:gd name="T25" fmla="*/ 7 h 579"/>
                  <a:gd name="T26" fmla="*/ 1217 w 1699"/>
                  <a:gd name="T27" fmla="*/ 29 h 579"/>
                  <a:gd name="T28" fmla="*/ 1134 w 1699"/>
                  <a:gd name="T29" fmla="*/ 9 h 579"/>
                  <a:gd name="T30" fmla="*/ 1096 w 1699"/>
                  <a:gd name="T31" fmla="*/ 32 h 579"/>
                  <a:gd name="T32" fmla="*/ 1080 w 1699"/>
                  <a:gd name="T33" fmla="*/ 99 h 579"/>
                  <a:gd name="T34" fmla="*/ 1060 w 1699"/>
                  <a:gd name="T35" fmla="*/ 105 h 579"/>
                  <a:gd name="T36" fmla="*/ 1025 w 1699"/>
                  <a:gd name="T37" fmla="*/ 59 h 579"/>
                  <a:gd name="T38" fmla="*/ 978 w 1699"/>
                  <a:gd name="T39" fmla="*/ 80 h 579"/>
                  <a:gd name="T40" fmla="*/ 951 w 1699"/>
                  <a:gd name="T41" fmla="*/ 114 h 579"/>
                  <a:gd name="T42" fmla="*/ 970 w 1699"/>
                  <a:gd name="T43" fmla="*/ 149 h 579"/>
                  <a:gd name="T44" fmla="*/ 899 w 1699"/>
                  <a:gd name="T45" fmla="*/ 163 h 579"/>
                  <a:gd name="T46" fmla="*/ 874 w 1699"/>
                  <a:gd name="T47" fmla="*/ 199 h 579"/>
                  <a:gd name="T48" fmla="*/ 840 w 1699"/>
                  <a:gd name="T49" fmla="*/ 220 h 579"/>
                  <a:gd name="T50" fmla="*/ 788 w 1699"/>
                  <a:gd name="T51" fmla="*/ 235 h 579"/>
                  <a:gd name="T52" fmla="*/ 772 w 1699"/>
                  <a:gd name="T53" fmla="*/ 163 h 579"/>
                  <a:gd name="T54" fmla="*/ 732 w 1699"/>
                  <a:gd name="T55" fmla="*/ 196 h 579"/>
                  <a:gd name="T56" fmla="*/ 706 w 1699"/>
                  <a:gd name="T57" fmla="*/ 198 h 579"/>
                  <a:gd name="T58" fmla="*/ 682 w 1699"/>
                  <a:gd name="T59" fmla="*/ 155 h 579"/>
                  <a:gd name="T60" fmla="*/ 628 w 1699"/>
                  <a:gd name="T61" fmla="*/ 146 h 579"/>
                  <a:gd name="T62" fmla="*/ 553 w 1699"/>
                  <a:gd name="T63" fmla="*/ 128 h 579"/>
                  <a:gd name="T64" fmla="*/ 434 w 1699"/>
                  <a:gd name="T65" fmla="*/ 140 h 579"/>
                  <a:gd name="T66" fmla="*/ 361 w 1699"/>
                  <a:gd name="T67" fmla="*/ 116 h 579"/>
                  <a:gd name="T68" fmla="*/ 259 w 1699"/>
                  <a:gd name="T69" fmla="*/ 130 h 579"/>
                  <a:gd name="T70" fmla="*/ 216 w 1699"/>
                  <a:gd name="T71" fmla="*/ 164 h 579"/>
                  <a:gd name="T72" fmla="*/ 81 w 1699"/>
                  <a:gd name="T73" fmla="*/ 180 h 579"/>
                  <a:gd name="T74" fmla="*/ 34 w 1699"/>
                  <a:gd name="T75" fmla="*/ 237 h 579"/>
                  <a:gd name="T76" fmla="*/ 56 w 1699"/>
                  <a:gd name="T77" fmla="*/ 301 h 579"/>
                  <a:gd name="T78" fmla="*/ 59 w 1699"/>
                  <a:gd name="T79" fmla="*/ 377 h 579"/>
                  <a:gd name="T80" fmla="*/ 2 w 1699"/>
                  <a:gd name="T81" fmla="*/ 425 h 579"/>
                  <a:gd name="T82" fmla="*/ 34 w 1699"/>
                  <a:gd name="T83" fmla="*/ 501 h 579"/>
                  <a:gd name="T84" fmla="*/ 115 w 1699"/>
                  <a:gd name="T85" fmla="*/ 498 h 579"/>
                  <a:gd name="T86" fmla="*/ 216 w 1699"/>
                  <a:gd name="T87" fmla="*/ 538 h 579"/>
                  <a:gd name="T88" fmla="*/ 342 w 1699"/>
                  <a:gd name="T89" fmla="*/ 565 h 579"/>
                  <a:gd name="T90" fmla="*/ 528 w 1699"/>
                  <a:gd name="T91" fmla="*/ 553 h 579"/>
                  <a:gd name="T92" fmla="*/ 724 w 1699"/>
                  <a:gd name="T93" fmla="*/ 541 h 579"/>
                  <a:gd name="T94" fmla="*/ 799 w 1699"/>
                  <a:gd name="T95" fmla="*/ 556 h 579"/>
                  <a:gd name="T96" fmla="*/ 870 w 1699"/>
                  <a:gd name="T97" fmla="*/ 533 h 579"/>
                  <a:gd name="T98" fmla="*/ 929 w 1699"/>
                  <a:gd name="T99" fmla="*/ 550 h 579"/>
                  <a:gd name="T100" fmla="*/ 992 w 1699"/>
                  <a:gd name="T101" fmla="*/ 546 h 579"/>
                  <a:gd name="T102" fmla="*/ 1055 w 1699"/>
                  <a:gd name="T103" fmla="*/ 556 h 579"/>
                  <a:gd name="T104" fmla="*/ 1118 w 1699"/>
                  <a:gd name="T105" fmla="*/ 542 h 579"/>
                  <a:gd name="T106" fmla="*/ 1144 w 1699"/>
                  <a:gd name="T107" fmla="*/ 523 h 579"/>
                  <a:gd name="T108" fmla="*/ 1339 w 1699"/>
                  <a:gd name="T109" fmla="*/ 522 h 579"/>
                  <a:gd name="T110" fmla="*/ 1417 w 1699"/>
                  <a:gd name="T111" fmla="*/ 554 h 579"/>
                  <a:gd name="T112" fmla="*/ 1507 w 1699"/>
                  <a:gd name="T113" fmla="*/ 573 h 579"/>
                  <a:gd name="T114" fmla="*/ 1569 w 1699"/>
                  <a:gd name="T115" fmla="*/ 558 h 579"/>
                  <a:gd name="T116" fmla="*/ 1641 w 1699"/>
                  <a:gd name="T117" fmla="*/ 497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9" h="579">
                    <a:moveTo>
                      <a:pt x="1660" y="480"/>
                    </a:moveTo>
                    <a:lnTo>
                      <a:pt x="1668" y="475"/>
                    </a:lnTo>
                    <a:lnTo>
                      <a:pt x="1677" y="472"/>
                    </a:lnTo>
                    <a:lnTo>
                      <a:pt x="1686" y="467"/>
                    </a:lnTo>
                    <a:lnTo>
                      <a:pt x="1695" y="464"/>
                    </a:lnTo>
                    <a:lnTo>
                      <a:pt x="1696" y="457"/>
                    </a:lnTo>
                    <a:lnTo>
                      <a:pt x="1699" y="448"/>
                    </a:lnTo>
                    <a:lnTo>
                      <a:pt x="1699" y="440"/>
                    </a:lnTo>
                    <a:lnTo>
                      <a:pt x="1699" y="431"/>
                    </a:lnTo>
                    <a:lnTo>
                      <a:pt x="1699" y="422"/>
                    </a:lnTo>
                    <a:lnTo>
                      <a:pt x="1696" y="414"/>
                    </a:lnTo>
                    <a:lnTo>
                      <a:pt x="1694" y="406"/>
                    </a:lnTo>
                    <a:lnTo>
                      <a:pt x="1690" y="399"/>
                    </a:lnTo>
                    <a:lnTo>
                      <a:pt x="1685" y="394"/>
                    </a:lnTo>
                    <a:lnTo>
                      <a:pt x="1680" y="389"/>
                    </a:lnTo>
                    <a:lnTo>
                      <a:pt x="1674" y="385"/>
                    </a:lnTo>
                    <a:lnTo>
                      <a:pt x="1668" y="381"/>
                    </a:lnTo>
                    <a:lnTo>
                      <a:pt x="1654" y="375"/>
                    </a:lnTo>
                    <a:lnTo>
                      <a:pt x="1639" y="368"/>
                    </a:lnTo>
                    <a:lnTo>
                      <a:pt x="1626" y="361"/>
                    </a:lnTo>
                    <a:lnTo>
                      <a:pt x="1614" y="353"/>
                    </a:lnTo>
                    <a:lnTo>
                      <a:pt x="1609" y="349"/>
                    </a:lnTo>
                    <a:lnTo>
                      <a:pt x="1604" y="343"/>
                    </a:lnTo>
                    <a:lnTo>
                      <a:pt x="1601" y="336"/>
                    </a:lnTo>
                    <a:lnTo>
                      <a:pt x="1598" y="329"/>
                    </a:lnTo>
                    <a:lnTo>
                      <a:pt x="1596" y="320"/>
                    </a:lnTo>
                    <a:lnTo>
                      <a:pt x="1596" y="309"/>
                    </a:lnTo>
                    <a:lnTo>
                      <a:pt x="1596" y="294"/>
                    </a:lnTo>
                    <a:lnTo>
                      <a:pt x="1598" y="279"/>
                    </a:lnTo>
                    <a:lnTo>
                      <a:pt x="1601" y="264"/>
                    </a:lnTo>
                    <a:lnTo>
                      <a:pt x="1605" y="252"/>
                    </a:lnTo>
                    <a:lnTo>
                      <a:pt x="1609" y="247"/>
                    </a:lnTo>
                    <a:lnTo>
                      <a:pt x="1612" y="243"/>
                    </a:lnTo>
                    <a:lnTo>
                      <a:pt x="1617" y="240"/>
                    </a:lnTo>
                    <a:lnTo>
                      <a:pt x="1620" y="238"/>
                    </a:lnTo>
                    <a:lnTo>
                      <a:pt x="1612" y="239"/>
                    </a:lnTo>
                    <a:lnTo>
                      <a:pt x="1602" y="239"/>
                    </a:lnTo>
                    <a:lnTo>
                      <a:pt x="1592" y="239"/>
                    </a:lnTo>
                    <a:lnTo>
                      <a:pt x="1581" y="238"/>
                    </a:lnTo>
                    <a:lnTo>
                      <a:pt x="1571" y="236"/>
                    </a:lnTo>
                    <a:lnTo>
                      <a:pt x="1562" y="234"/>
                    </a:lnTo>
                    <a:lnTo>
                      <a:pt x="1553" y="231"/>
                    </a:lnTo>
                    <a:lnTo>
                      <a:pt x="1545" y="229"/>
                    </a:lnTo>
                    <a:lnTo>
                      <a:pt x="1540" y="227"/>
                    </a:lnTo>
                    <a:lnTo>
                      <a:pt x="1536" y="223"/>
                    </a:lnTo>
                    <a:lnTo>
                      <a:pt x="1532" y="220"/>
                    </a:lnTo>
                    <a:lnTo>
                      <a:pt x="1529" y="217"/>
                    </a:lnTo>
                    <a:lnTo>
                      <a:pt x="1523" y="209"/>
                    </a:lnTo>
                    <a:lnTo>
                      <a:pt x="1519" y="201"/>
                    </a:lnTo>
                    <a:lnTo>
                      <a:pt x="1514" y="193"/>
                    </a:lnTo>
                    <a:lnTo>
                      <a:pt x="1509" y="186"/>
                    </a:lnTo>
                    <a:lnTo>
                      <a:pt x="1505" y="182"/>
                    </a:lnTo>
                    <a:lnTo>
                      <a:pt x="1501" y="180"/>
                    </a:lnTo>
                    <a:lnTo>
                      <a:pt x="1495" y="178"/>
                    </a:lnTo>
                    <a:lnTo>
                      <a:pt x="1489" y="176"/>
                    </a:lnTo>
                    <a:lnTo>
                      <a:pt x="1480" y="174"/>
                    </a:lnTo>
                    <a:lnTo>
                      <a:pt x="1470" y="176"/>
                    </a:lnTo>
                    <a:lnTo>
                      <a:pt x="1460" y="177"/>
                    </a:lnTo>
                    <a:lnTo>
                      <a:pt x="1449" y="179"/>
                    </a:lnTo>
                    <a:lnTo>
                      <a:pt x="1429" y="184"/>
                    </a:lnTo>
                    <a:lnTo>
                      <a:pt x="1411" y="188"/>
                    </a:lnTo>
                    <a:lnTo>
                      <a:pt x="1400" y="190"/>
                    </a:lnTo>
                    <a:lnTo>
                      <a:pt x="1391" y="195"/>
                    </a:lnTo>
                    <a:lnTo>
                      <a:pt x="1383" y="201"/>
                    </a:lnTo>
                    <a:lnTo>
                      <a:pt x="1375" y="205"/>
                    </a:lnTo>
                    <a:lnTo>
                      <a:pt x="1367" y="210"/>
                    </a:lnTo>
                    <a:lnTo>
                      <a:pt x="1359" y="213"/>
                    </a:lnTo>
                    <a:lnTo>
                      <a:pt x="1355" y="214"/>
                    </a:lnTo>
                    <a:lnTo>
                      <a:pt x="1350" y="215"/>
                    </a:lnTo>
                    <a:lnTo>
                      <a:pt x="1345" y="215"/>
                    </a:lnTo>
                    <a:lnTo>
                      <a:pt x="1339" y="214"/>
                    </a:lnTo>
                    <a:lnTo>
                      <a:pt x="1339" y="194"/>
                    </a:lnTo>
                    <a:lnTo>
                      <a:pt x="1340" y="173"/>
                    </a:lnTo>
                    <a:lnTo>
                      <a:pt x="1342" y="154"/>
                    </a:lnTo>
                    <a:lnTo>
                      <a:pt x="1345" y="135"/>
                    </a:lnTo>
                    <a:lnTo>
                      <a:pt x="1347" y="123"/>
                    </a:lnTo>
                    <a:lnTo>
                      <a:pt x="1348" y="113"/>
                    </a:lnTo>
                    <a:lnTo>
                      <a:pt x="1348" y="103"/>
                    </a:lnTo>
                    <a:lnTo>
                      <a:pt x="1347" y="94"/>
                    </a:lnTo>
                    <a:lnTo>
                      <a:pt x="1346" y="90"/>
                    </a:lnTo>
                    <a:lnTo>
                      <a:pt x="1343" y="87"/>
                    </a:lnTo>
                    <a:lnTo>
                      <a:pt x="1341" y="83"/>
                    </a:lnTo>
                    <a:lnTo>
                      <a:pt x="1338" y="80"/>
                    </a:lnTo>
                    <a:lnTo>
                      <a:pt x="1333" y="78"/>
                    </a:lnTo>
                    <a:lnTo>
                      <a:pt x="1329" y="75"/>
                    </a:lnTo>
                    <a:lnTo>
                      <a:pt x="1322" y="73"/>
                    </a:lnTo>
                    <a:lnTo>
                      <a:pt x="1316" y="72"/>
                    </a:lnTo>
                    <a:lnTo>
                      <a:pt x="1316" y="66"/>
                    </a:lnTo>
                    <a:lnTo>
                      <a:pt x="1317" y="61"/>
                    </a:lnTo>
                    <a:lnTo>
                      <a:pt x="1321" y="55"/>
                    </a:lnTo>
                    <a:lnTo>
                      <a:pt x="1324" y="48"/>
                    </a:lnTo>
                    <a:lnTo>
                      <a:pt x="1333" y="38"/>
                    </a:lnTo>
                    <a:lnTo>
                      <a:pt x="1341" y="31"/>
                    </a:lnTo>
                    <a:lnTo>
                      <a:pt x="1354" y="25"/>
                    </a:lnTo>
                    <a:lnTo>
                      <a:pt x="1366" y="21"/>
                    </a:lnTo>
                    <a:lnTo>
                      <a:pt x="1372" y="17"/>
                    </a:lnTo>
                    <a:lnTo>
                      <a:pt x="1375" y="14"/>
                    </a:lnTo>
                    <a:lnTo>
                      <a:pt x="1376" y="10"/>
                    </a:lnTo>
                    <a:lnTo>
                      <a:pt x="1378" y="8"/>
                    </a:lnTo>
                    <a:lnTo>
                      <a:pt x="1378" y="5"/>
                    </a:lnTo>
                    <a:lnTo>
                      <a:pt x="1378" y="0"/>
                    </a:lnTo>
                    <a:lnTo>
                      <a:pt x="1358" y="1"/>
                    </a:lnTo>
                    <a:lnTo>
                      <a:pt x="1339" y="4"/>
                    </a:lnTo>
                    <a:lnTo>
                      <a:pt x="1320" y="7"/>
                    </a:lnTo>
                    <a:lnTo>
                      <a:pt x="1300" y="10"/>
                    </a:lnTo>
                    <a:lnTo>
                      <a:pt x="1284" y="12"/>
                    </a:lnTo>
                    <a:lnTo>
                      <a:pt x="1268" y="12"/>
                    </a:lnTo>
                    <a:lnTo>
                      <a:pt x="1252" y="12"/>
                    </a:lnTo>
                    <a:lnTo>
                      <a:pt x="1235" y="14"/>
                    </a:lnTo>
                    <a:lnTo>
                      <a:pt x="1231" y="21"/>
                    </a:lnTo>
                    <a:lnTo>
                      <a:pt x="1224" y="26"/>
                    </a:lnTo>
                    <a:lnTo>
                      <a:pt x="1217" y="29"/>
                    </a:lnTo>
                    <a:lnTo>
                      <a:pt x="1210" y="30"/>
                    </a:lnTo>
                    <a:lnTo>
                      <a:pt x="1202" y="30"/>
                    </a:lnTo>
                    <a:lnTo>
                      <a:pt x="1194" y="29"/>
                    </a:lnTo>
                    <a:lnTo>
                      <a:pt x="1185" y="26"/>
                    </a:lnTo>
                    <a:lnTo>
                      <a:pt x="1177" y="23"/>
                    </a:lnTo>
                    <a:lnTo>
                      <a:pt x="1160" y="16"/>
                    </a:lnTo>
                    <a:lnTo>
                      <a:pt x="1142" y="10"/>
                    </a:lnTo>
                    <a:lnTo>
                      <a:pt x="1134" y="9"/>
                    </a:lnTo>
                    <a:lnTo>
                      <a:pt x="1126" y="9"/>
                    </a:lnTo>
                    <a:lnTo>
                      <a:pt x="1118" y="10"/>
                    </a:lnTo>
                    <a:lnTo>
                      <a:pt x="1110" y="14"/>
                    </a:lnTo>
                    <a:lnTo>
                      <a:pt x="1107" y="16"/>
                    </a:lnTo>
                    <a:lnTo>
                      <a:pt x="1103" y="20"/>
                    </a:lnTo>
                    <a:lnTo>
                      <a:pt x="1100" y="22"/>
                    </a:lnTo>
                    <a:lnTo>
                      <a:pt x="1099" y="25"/>
                    </a:lnTo>
                    <a:lnTo>
                      <a:pt x="1096" y="32"/>
                    </a:lnTo>
                    <a:lnTo>
                      <a:pt x="1096" y="38"/>
                    </a:lnTo>
                    <a:lnTo>
                      <a:pt x="1097" y="46"/>
                    </a:lnTo>
                    <a:lnTo>
                      <a:pt x="1099" y="54"/>
                    </a:lnTo>
                    <a:lnTo>
                      <a:pt x="1097" y="62"/>
                    </a:lnTo>
                    <a:lnTo>
                      <a:pt x="1096" y="71"/>
                    </a:lnTo>
                    <a:lnTo>
                      <a:pt x="1091" y="83"/>
                    </a:lnTo>
                    <a:lnTo>
                      <a:pt x="1084" y="94"/>
                    </a:lnTo>
                    <a:lnTo>
                      <a:pt x="1080" y="99"/>
                    </a:lnTo>
                    <a:lnTo>
                      <a:pt x="1078" y="105"/>
                    </a:lnTo>
                    <a:lnTo>
                      <a:pt x="1077" y="113"/>
                    </a:lnTo>
                    <a:lnTo>
                      <a:pt x="1077" y="123"/>
                    </a:lnTo>
                    <a:lnTo>
                      <a:pt x="1074" y="121"/>
                    </a:lnTo>
                    <a:lnTo>
                      <a:pt x="1070" y="119"/>
                    </a:lnTo>
                    <a:lnTo>
                      <a:pt x="1067" y="116"/>
                    </a:lnTo>
                    <a:lnTo>
                      <a:pt x="1064" y="113"/>
                    </a:lnTo>
                    <a:lnTo>
                      <a:pt x="1060" y="105"/>
                    </a:lnTo>
                    <a:lnTo>
                      <a:pt x="1058" y="97"/>
                    </a:lnTo>
                    <a:lnTo>
                      <a:pt x="1054" y="88"/>
                    </a:lnTo>
                    <a:lnTo>
                      <a:pt x="1052" y="80"/>
                    </a:lnTo>
                    <a:lnTo>
                      <a:pt x="1047" y="73"/>
                    </a:lnTo>
                    <a:lnTo>
                      <a:pt x="1043" y="67"/>
                    </a:lnTo>
                    <a:lnTo>
                      <a:pt x="1037" y="63"/>
                    </a:lnTo>
                    <a:lnTo>
                      <a:pt x="1031" y="61"/>
                    </a:lnTo>
                    <a:lnTo>
                      <a:pt x="1025" y="59"/>
                    </a:lnTo>
                    <a:lnTo>
                      <a:pt x="1018" y="59"/>
                    </a:lnTo>
                    <a:lnTo>
                      <a:pt x="1004" y="59"/>
                    </a:lnTo>
                    <a:lnTo>
                      <a:pt x="990" y="61"/>
                    </a:lnTo>
                    <a:lnTo>
                      <a:pt x="990" y="65"/>
                    </a:lnTo>
                    <a:lnTo>
                      <a:pt x="988" y="69"/>
                    </a:lnTo>
                    <a:lnTo>
                      <a:pt x="987" y="72"/>
                    </a:lnTo>
                    <a:lnTo>
                      <a:pt x="984" y="74"/>
                    </a:lnTo>
                    <a:lnTo>
                      <a:pt x="978" y="80"/>
                    </a:lnTo>
                    <a:lnTo>
                      <a:pt x="971" y="83"/>
                    </a:lnTo>
                    <a:lnTo>
                      <a:pt x="963" y="88"/>
                    </a:lnTo>
                    <a:lnTo>
                      <a:pt x="957" y="94"/>
                    </a:lnTo>
                    <a:lnTo>
                      <a:pt x="955" y="97"/>
                    </a:lnTo>
                    <a:lnTo>
                      <a:pt x="953" y="100"/>
                    </a:lnTo>
                    <a:lnTo>
                      <a:pt x="951" y="105"/>
                    </a:lnTo>
                    <a:lnTo>
                      <a:pt x="951" y="110"/>
                    </a:lnTo>
                    <a:lnTo>
                      <a:pt x="951" y="114"/>
                    </a:lnTo>
                    <a:lnTo>
                      <a:pt x="952" y="120"/>
                    </a:lnTo>
                    <a:lnTo>
                      <a:pt x="953" y="124"/>
                    </a:lnTo>
                    <a:lnTo>
                      <a:pt x="955" y="128"/>
                    </a:lnTo>
                    <a:lnTo>
                      <a:pt x="962" y="136"/>
                    </a:lnTo>
                    <a:lnTo>
                      <a:pt x="967" y="141"/>
                    </a:lnTo>
                    <a:lnTo>
                      <a:pt x="969" y="144"/>
                    </a:lnTo>
                    <a:lnTo>
                      <a:pt x="970" y="147"/>
                    </a:lnTo>
                    <a:lnTo>
                      <a:pt x="970" y="149"/>
                    </a:lnTo>
                    <a:lnTo>
                      <a:pt x="970" y="152"/>
                    </a:lnTo>
                    <a:lnTo>
                      <a:pt x="968" y="153"/>
                    </a:lnTo>
                    <a:lnTo>
                      <a:pt x="963" y="155"/>
                    </a:lnTo>
                    <a:lnTo>
                      <a:pt x="957" y="157"/>
                    </a:lnTo>
                    <a:lnTo>
                      <a:pt x="949" y="159"/>
                    </a:lnTo>
                    <a:lnTo>
                      <a:pt x="926" y="161"/>
                    </a:lnTo>
                    <a:lnTo>
                      <a:pt x="904" y="162"/>
                    </a:lnTo>
                    <a:lnTo>
                      <a:pt x="899" y="163"/>
                    </a:lnTo>
                    <a:lnTo>
                      <a:pt x="895" y="165"/>
                    </a:lnTo>
                    <a:lnTo>
                      <a:pt x="891" y="168"/>
                    </a:lnTo>
                    <a:lnTo>
                      <a:pt x="887" y="171"/>
                    </a:lnTo>
                    <a:lnTo>
                      <a:pt x="885" y="176"/>
                    </a:lnTo>
                    <a:lnTo>
                      <a:pt x="881" y="181"/>
                    </a:lnTo>
                    <a:lnTo>
                      <a:pt x="879" y="188"/>
                    </a:lnTo>
                    <a:lnTo>
                      <a:pt x="878" y="196"/>
                    </a:lnTo>
                    <a:lnTo>
                      <a:pt x="874" y="199"/>
                    </a:lnTo>
                    <a:lnTo>
                      <a:pt x="871" y="201"/>
                    </a:lnTo>
                    <a:lnTo>
                      <a:pt x="867" y="203"/>
                    </a:lnTo>
                    <a:lnTo>
                      <a:pt x="863" y="203"/>
                    </a:lnTo>
                    <a:lnTo>
                      <a:pt x="855" y="205"/>
                    </a:lnTo>
                    <a:lnTo>
                      <a:pt x="848" y="207"/>
                    </a:lnTo>
                    <a:lnTo>
                      <a:pt x="845" y="211"/>
                    </a:lnTo>
                    <a:lnTo>
                      <a:pt x="842" y="215"/>
                    </a:lnTo>
                    <a:lnTo>
                      <a:pt x="840" y="220"/>
                    </a:lnTo>
                    <a:lnTo>
                      <a:pt x="838" y="225"/>
                    </a:lnTo>
                    <a:lnTo>
                      <a:pt x="834" y="235"/>
                    </a:lnTo>
                    <a:lnTo>
                      <a:pt x="833" y="245"/>
                    </a:lnTo>
                    <a:lnTo>
                      <a:pt x="816" y="246"/>
                    </a:lnTo>
                    <a:lnTo>
                      <a:pt x="803" y="246"/>
                    </a:lnTo>
                    <a:lnTo>
                      <a:pt x="797" y="244"/>
                    </a:lnTo>
                    <a:lnTo>
                      <a:pt x="792" y="240"/>
                    </a:lnTo>
                    <a:lnTo>
                      <a:pt x="788" y="235"/>
                    </a:lnTo>
                    <a:lnTo>
                      <a:pt x="784" y="228"/>
                    </a:lnTo>
                    <a:lnTo>
                      <a:pt x="782" y="221"/>
                    </a:lnTo>
                    <a:lnTo>
                      <a:pt x="782" y="213"/>
                    </a:lnTo>
                    <a:lnTo>
                      <a:pt x="782" y="205"/>
                    </a:lnTo>
                    <a:lnTo>
                      <a:pt x="782" y="196"/>
                    </a:lnTo>
                    <a:lnTo>
                      <a:pt x="783" y="179"/>
                    </a:lnTo>
                    <a:lnTo>
                      <a:pt x="783" y="164"/>
                    </a:lnTo>
                    <a:lnTo>
                      <a:pt x="772" y="163"/>
                    </a:lnTo>
                    <a:lnTo>
                      <a:pt x="762" y="164"/>
                    </a:lnTo>
                    <a:lnTo>
                      <a:pt x="757" y="165"/>
                    </a:lnTo>
                    <a:lnTo>
                      <a:pt x="752" y="166"/>
                    </a:lnTo>
                    <a:lnTo>
                      <a:pt x="748" y="169"/>
                    </a:lnTo>
                    <a:lnTo>
                      <a:pt x="743" y="172"/>
                    </a:lnTo>
                    <a:lnTo>
                      <a:pt x="739" y="180"/>
                    </a:lnTo>
                    <a:lnTo>
                      <a:pt x="735" y="190"/>
                    </a:lnTo>
                    <a:lnTo>
                      <a:pt x="732" y="196"/>
                    </a:lnTo>
                    <a:lnTo>
                      <a:pt x="729" y="199"/>
                    </a:lnTo>
                    <a:lnTo>
                      <a:pt x="726" y="201"/>
                    </a:lnTo>
                    <a:lnTo>
                      <a:pt x="723" y="202"/>
                    </a:lnTo>
                    <a:lnTo>
                      <a:pt x="719" y="202"/>
                    </a:lnTo>
                    <a:lnTo>
                      <a:pt x="716" y="202"/>
                    </a:lnTo>
                    <a:lnTo>
                      <a:pt x="713" y="201"/>
                    </a:lnTo>
                    <a:lnTo>
                      <a:pt x="709" y="199"/>
                    </a:lnTo>
                    <a:lnTo>
                      <a:pt x="706" y="198"/>
                    </a:lnTo>
                    <a:lnTo>
                      <a:pt x="703" y="196"/>
                    </a:lnTo>
                    <a:lnTo>
                      <a:pt x="700" y="190"/>
                    </a:lnTo>
                    <a:lnTo>
                      <a:pt x="697" y="184"/>
                    </a:lnTo>
                    <a:lnTo>
                      <a:pt x="694" y="178"/>
                    </a:lnTo>
                    <a:lnTo>
                      <a:pt x="692" y="171"/>
                    </a:lnTo>
                    <a:lnTo>
                      <a:pt x="690" y="164"/>
                    </a:lnTo>
                    <a:lnTo>
                      <a:pt x="686" y="159"/>
                    </a:lnTo>
                    <a:lnTo>
                      <a:pt x="682" y="155"/>
                    </a:lnTo>
                    <a:lnTo>
                      <a:pt x="678" y="152"/>
                    </a:lnTo>
                    <a:lnTo>
                      <a:pt x="674" y="149"/>
                    </a:lnTo>
                    <a:lnTo>
                      <a:pt x="670" y="148"/>
                    </a:lnTo>
                    <a:lnTo>
                      <a:pt x="662" y="146"/>
                    </a:lnTo>
                    <a:lnTo>
                      <a:pt x="654" y="146"/>
                    </a:lnTo>
                    <a:lnTo>
                      <a:pt x="647" y="146"/>
                    </a:lnTo>
                    <a:lnTo>
                      <a:pt x="637" y="147"/>
                    </a:lnTo>
                    <a:lnTo>
                      <a:pt x="628" y="146"/>
                    </a:lnTo>
                    <a:lnTo>
                      <a:pt x="618" y="144"/>
                    </a:lnTo>
                    <a:lnTo>
                      <a:pt x="604" y="139"/>
                    </a:lnTo>
                    <a:lnTo>
                      <a:pt x="591" y="133"/>
                    </a:lnTo>
                    <a:lnTo>
                      <a:pt x="584" y="130"/>
                    </a:lnTo>
                    <a:lnTo>
                      <a:pt x="577" y="129"/>
                    </a:lnTo>
                    <a:lnTo>
                      <a:pt x="569" y="128"/>
                    </a:lnTo>
                    <a:lnTo>
                      <a:pt x="562" y="127"/>
                    </a:lnTo>
                    <a:lnTo>
                      <a:pt x="553" y="128"/>
                    </a:lnTo>
                    <a:lnTo>
                      <a:pt x="544" y="129"/>
                    </a:lnTo>
                    <a:lnTo>
                      <a:pt x="536" y="131"/>
                    </a:lnTo>
                    <a:lnTo>
                      <a:pt x="527" y="133"/>
                    </a:lnTo>
                    <a:lnTo>
                      <a:pt x="510" y="139"/>
                    </a:lnTo>
                    <a:lnTo>
                      <a:pt x="493" y="143"/>
                    </a:lnTo>
                    <a:lnTo>
                      <a:pt x="475" y="143"/>
                    </a:lnTo>
                    <a:lnTo>
                      <a:pt x="454" y="141"/>
                    </a:lnTo>
                    <a:lnTo>
                      <a:pt x="434" y="140"/>
                    </a:lnTo>
                    <a:lnTo>
                      <a:pt x="415" y="138"/>
                    </a:lnTo>
                    <a:lnTo>
                      <a:pt x="407" y="137"/>
                    </a:lnTo>
                    <a:lnTo>
                      <a:pt x="401" y="135"/>
                    </a:lnTo>
                    <a:lnTo>
                      <a:pt x="395" y="132"/>
                    </a:lnTo>
                    <a:lnTo>
                      <a:pt x="389" y="130"/>
                    </a:lnTo>
                    <a:lnTo>
                      <a:pt x="379" y="124"/>
                    </a:lnTo>
                    <a:lnTo>
                      <a:pt x="368" y="119"/>
                    </a:lnTo>
                    <a:lnTo>
                      <a:pt x="361" y="116"/>
                    </a:lnTo>
                    <a:lnTo>
                      <a:pt x="353" y="115"/>
                    </a:lnTo>
                    <a:lnTo>
                      <a:pt x="347" y="116"/>
                    </a:lnTo>
                    <a:lnTo>
                      <a:pt x="340" y="116"/>
                    </a:lnTo>
                    <a:lnTo>
                      <a:pt x="327" y="120"/>
                    </a:lnTo>
                    <a:lnTo>
                      <a:pt x="312" y="124"/>
                    </a:lnTo>
                    <a:lnTo>
                      <a:pt x="294" y="128"/>
                    </a:lnTo>
                    <a:lnTo>
                      <a:pt x="276" y="130"/>
                    </a:lnTo>
                    <a:lnTo>
                      <a:pt x="259" y="130"/>
                    </a:lnTo>
                    <a:lnTo>
                      <a:pt x="241" y="131"/>
                    </a:lnTo>
                    <a:lnTo>
                      <a:pt x="241" y="136"/>
                    </a:lnTo>
                    <a:lnTo>
                      <a:pt x="240" y="140"/>
                    </a:lnTo>
                    <a:lnTo>
                      <a:pt x="239" y="145"/>
                    </a:lnTo>
                    <a:lnTo>
                      <a:pt x="237" y="148"/>
                    </a:lnTo>
                    <a:lnTo>
                      <a:pt x="231" y="155"/>
                    </a:lnTo>
                    <a:lnTo>
                      <a:pt x="224" y="160"/>
                    </a:lnTo>
                    <a:lnTo>
                      <a:pt x="216" y="164"/>
                    </a:lnTo>
                    <a:lnTo>
                      <a:pt x="207" y="166"/>
                    </a:lnTo>
                    <a:lnTo>
                      <a:pt x="197" y="169"/>
                    </a:lnTo>
                    <a:lnTo>
                      <a:pt x="185" y="171"/>
                    </a:lnTo>
                    <a:lnTo>
                      <a:pt x="141" y="172"/>
                    </a:lnTo>
                    <a:lnTo>
                      <a:pt x="106" y="172"/>
                    </a:lnTo>
                    <a:lnTo>
                      <a:pt x="93" y="174"/>
                    </a:lnTo>
                    <a:lnTo>
                      <a:pt x="86" y="176"/>
                    </a:lnTo>
                    <a:lnTo>
                      <a:pt x="81" y="180"/>
                    </a:lnTo>
                    <a:lnTo>
                      <a:pt x="74" y="189"/>
                    </a:lnTo>
                    <a:lnTo>
                      <a:pt x="63" y="204"/>
                    </a:lnTo>
                    <a:lnTo>
                      <a:pt x="56" y="219"/>
                    </a:lnTo>
                    <a:lnTo>
                      <a:pt x="52" y="226"/>
                    </a:lnTo>
                    <a:lnTo>
                      <a:pt x="46" y="230"/>
                    </a:lnTo>
                    <a:lnTo>
                      <a:pt x="43" y="234"/>
                    </a:lnTo>
                    <a:lnTo>
                      <a:pt x="38" y="235"/>
                    </a:lnTo>
                    <a:lnTo>
                      <a:pt x="34" y="237"/>
                    </a:lnTo>
                    <a:lnTo>
                      <a:pt x="29" y="238"/>
                    </a:lnTo>
                    <a:lnTo>
                      <a:pt x="28" y="247"/>
                    </a:lnTo>
                    <a:lnTo>
                      <a:pt x="28" y="258"/>
                    </a:lnTo>
                    <a:lnTo>
                      <a:pt x="29" y="268"/>
                    </a:lnTo>
                    <a:lnTo>
                      <a:pt x="29" y="278"/>
                    </a:lnTo>
                    <a:lnTo>
                      <a:pt x="38" y="278"/>
                    </a:lnTo>
                    <a:lnTo>
                      <a:pt x="48" y="279"/>
                    </a:lnTo>
                    <a:lnTo>
                      <a:pt x="56" y="301"/>
                    </a:lnTo>
                    <a:lnTo>
                      <a:pt x="66" y="328"/>
                    </a:lnTo>
                    <a:lnTo>
                      <a:pt x="69" y="343"/>
                    </a:lnTo>
                    <a:lnTo>
                      <a:pt x="69" y="357"/>
                    </a:lnTo>
                    <a:lnTo>
                      <a:pt x="69" y="362"/>
                    </a:lnTo>
                    <a:lnTo>
                      <a:pt x="69" y="367"/>
                    </a:lnTo>
                    <a:lnTo>
                      <a:pt x="66" y="371"/>
                    </a:lnTo>
                    <a:lnTo>
                      <a:pt x="62" y="375"/>
                    </a:lnTo>
                    <a:lnTo>
                      <a:pt x="59" y="377"/>
                    </a:lnTo>
                    <a:lnTo>
                      <a:pt x="53" y="379"/>
                    </a:lnTo>
                    <a:lnTo>
                      <a:pt x="45" y="381"/>
                    </a:lnTo>
                    <a:lnTo>
                      <a:pt x="37" y="382"/>
                    </a:lnTo>
                    <a:lnTo>
                      <a:pt x="19" y="382"/>
                    </a:lnTo>
                    <a:lnTo>
                      <a:pt x="0" y="381"/>
                    </a:lnTo>
                    <a:lnTo>
                      <a:pt x="0" y="395"/>
                    </a:lnTo>
                    <a:lnTo>
                      <a:pt x="1" y="410"/>
                    </a:lnTo>
                    <a:lnTo>
                      <a:pt x="2" y="425"/>
                    </a:lnTo>
                    <a:lnTo>
                      <a:pt x="3" y="439"/>
                    </a:lnTo>
                    <a:lnTo>
                      <a:pt x="7" y="452"/>
                    </a:lnTo>
                    <a:lnTo>
                      <a:pt x="10" y="465"/>
                    </a:lnTo>
                    <a:lnTo>
                      <a:pt x="15" y="477"/>
                    </a:lnTo>
                    <a:lnTo>
                      <a:pt x="20" y="489"/>
                    </a:lnTo>
                    <a:lnTo>
                      <a:pt x="25" y="493"/>
                    </a:lnTo>
                    <a:lnTo>
                      <a:pt x="29" y="498"/>
                    </a:lnTo>
                    <a:lnTo>
                      <a:pt x="34" y="501"/>
                    </a:lnTo>
                    <a:lnTo>
                      <a:pt x="38" y="504"/>
                    </a:lnTo>
                    <a:lnTo>
                      <a:pt x="44" y="506"/>
                    </a:lnTo>
                    <a:lnTo>
                      <a:pt x="50" y="506"/>
                    </a:lnTo>
                    <a:lnTo>
                      <a:pt x="56" y="507"/>
                    </a:lnTo>
                    <a:lnTo>
                      <a:pt x="61" y="507"/>
                    </a:lnTo>
                    <a:lnTo>
                      <a:pt x="84" y="502"/>
                    </a:lnTo>
                    <a:lnTo>
                      <a:pt x="108" y="498"/>
                    </a:lnTo>
                    <a:lnTo>
                      <a:pt x="115" y="498"/>
                    </a:lnTo>
                    <a:lnTo>
                      <a:pt x="122" y="498"/>
                    </a:lnTo>
                    <a:lnTo>
                      <a:pt x="127" y="498"/>
                    </a:lnTo>
                    <a:lnTo>
                      <a:pt x="134" y="499"/>
                    </a:lnTo>
                    <a:lnTo>
                      <a:pt x="144" y="504"/>
                    </a:lnTo>
                    <a:lnTo>
                      <a:pt x="155" y="508"/>
                    </a:lnTo>
                    <a:lnTo>
                      <a:pt x="175" y="521"/>
                    </a:lnTo>
                    <a:lnTo>
                      <a:pt x="199" y="533"/>
                    </a:lnTo>
                    <a:lnTo>
                      <a:pt x="216" y="538"/>
                    </a:lnTo>
                    <a:lnTo>
                      <a:pt x="237" y="541"/>
                    </a:lnTo>
                    <a:lnTo>
                      <a:pt x="257" y="543"/>
                    </a:lnTo>
                    <a:lnTo>
                      <a:pt x="274" y="547"/>
                    </a:lnTo>
                    <a:lnTo>
                      <a:pt x="295" y="553"/>
                    </a:lnTo>
                    <a:lnTo>
                      <a:pt x="313" y="558"/>
                    </a:lnTo>
                    <a:lnTo>
                      <a:pt x="322" y="562"/>
                    </a:lnTo>
                    <a:lnTo>
                      <a:pt x="332" y="563"/>
                    </a:lnTo>
                    <a:lnTo>
                      <a:pt x="342" y="565"/>
                    </a:lnTo>
                    <a:lnTo>
                      <a:pt x="355" y="565"/>
                    </a:lnTo>
                    <a:lnTo>
                      <a:pt x="393" y="566"/>
                    </a:lnTo>
                    <a:lnTo>
                      <a:pt x="431" y="564"/>
                    </a:lnTo>
                    <a:lnTo>
                      <a:pt x="451" y="563"/>
                    </a:lnTo>
                    <a:lnTo>
                      <a:pt x="470" y="560"/>
                    </a:lnTo>
                    <a:lnTo>
                      <a:pt x="489" y="558"/>
                    </a:lnTo>
                    <a:lnTo>
                      <a:pt x="508" y="556"/>
                    </a:lnTo>
                    <a:lnTo>
                      <a:pt x="528" y="553"/>
                    </a:lnTo>
                    <a:lnTo>
                      <a:pt x="549" y="550"/>
                    </a:lnTo>
                    <a:lnTo>
                      <a:pt x="570" y="549"/>
                    </a:lnTo>
                    <a:lnTo>
                      <a:pt x="591" y="548"/>
                    </a:lnTo>
                    <a:lnTo>
                      <a:pt x="633" y="548"/>
                    </a:lnTo>
                    <a:lnTo>
                      <a:pt x="674" y="548"/>
                    </a:lnTo>
                    <a:lnTo>
                      <a:pt x="691" y="547"/>
                    </a:lnTo>
                    <a:lnTo>
                      <a:pt x="708" y="543"/>
                    </a:lnTo>
                    <a:lnTo>
                      <a:pt x="724" y="541"/>
                    </a:lnTo>
                    <a:lnTo>
                      <a:pt x="740" y="540"/>
                    </a:lnTo>
                    <a:lnTo>
                      <a:pt x="749" y="540"/>
                    </a:lnTo>
                    <a:lnTo>
                      <a:pt x="757" y="542"/>
                    </a:lnTo>
                    <a:lnTo>
                      <a:pt x="766" y="545"/>
                    </a:lnTo>
                    <a:lnTo>
                      <a:pt x="774" y="548"/>
                    </a:lnTo>
                    <a:lnTo>
                      <a:pt x="782" y="550"/>
                    </a:lnTo>
                    <a:lnTo>
                      <a:pt x="790" y="554"/>
                    </a:lnTo>
                    <a:lnTo>
                      <a:pt x="799" y="556"/>
                    </a:lnTo>
                    <a:lnTo>
                      <a:pt x="808" y="557"/>
                    </a:lnTo>
                    <a:lnTo>
                      <a:pt x="817" y="556"/>
                    </a:lnTo>
                    <a:lnTo>
                      <a:pt x="828" y="554"/>
                    </a:lnTo>
                    <a:lnTo>
                      <a:pt x="836" y="550"/>
                    </a:lnTo>
                    <a:lnTo>
                      <a:pt x="845" y="546"/>
                    </a:lnTo>
                    <a:lnTo>
                      <a:pt x="853" y="540"/>
                    </a:lnTo>
                    <a:lnTo>
                      <a:pt x="862" y="537"/>
                    </a:lnTo>
                    <a:lnTo>
                      <a:pt x="870" y="533"/>
                    </a:lnTo>
                    <a:lnTo>
                      <a:pt x="879" y="531"/>
                    </a:lnTo>
                    <a:lnTo>
                      <a:pt x="885" y="531"/>
                    </a:lnTo>
                    <a:lnTo>
                      <a:pt x="890" y="532"/>
                    </a:lnTo>
                    <a:lnTo>
                      <a:pt x="895" y="533"/>
                    </a:lnTo>
                    <a:lnTo>
                      <a:pt x="899" y="534"/>
                    </a:lnTo>
                    <a:lnTo>
                      <a:pt x="910" y="540"/>
                    </a:lnTo>
                    <a:lnTo>
                      <a:pt x="920" y="546"/>
                    </a:lnTo>
                    <a:lnTo>
                      <a:pt x="929" y="550"/>
                    </a:lnTo>
                    <a:lnTo>
                      <a:pt x="939" y="555"/>
                    </a:lnTo>
                    <a:lnTo>
                      <a:pt x="945" y="557"/>
                    </a:lnTo>
                    <a:lnTo>
                      <a:pt x="951" y="558"/>
                    </a:lnTo>
                    <a:lnTo>
                      <a:pt x="955" y="558"/>
                    </a:lnTo>
                    <a:lnTo>
                      <a:pt x="961" y="558"/>
                    </a:lnTo>
                    <a:lnTo>
                      <a:pt x="973" y="555"/>
                    </a:lnTo>
                    <a:lnTo>
                      <a:pt x="985" y="548"/>
                    </a:lnTo>
                    <a:lnTo>
                      <a:pt x="992" y="546"/>
                    </a:lnTo>
                    <a:lnTo>
                      <a:pt x="997" y="545"/>
                    </a:lnTo>
                    <a:lnTo>
                      <a:pt x="1003" y="543"/>
                    </a:lnTo>
                    <a:lnTo>
                      <a:pt x="1010" y="545"/>
                    </a:lnTo>
                    <a:lnTo>
                      <a:pt x="1014" y="549"/>
                    </a:lnTo>
                    <a:lnTo>
                      <a:pt x="1021" y="556"/>
                    </a:lnTo>
                    <a:lnTo>
                      <a:pt x="1030" y="556"/>
                    </a:lnTo>
                    <a:lnTo>
                      <a:pt x="1038" y="556"/>
                    </a:lnTo>
                    <a:lnTo>
                      <a:pt x="1055" y="556"/>
                    </a:lnTo>
                    <a:lnTo>
                      <a:pt x="1077" y="558"/>
                    </a:lnTo>
                    <a:lnTo>
                      <a:pt x="1088" y="558"/>
                    </a:lnTo>
                    <a:lnTo>
                      <a:pt x="1099" y="558"/>
                    </a:lnTo>
                    <a:lnTo>
                      <a:pt x="1107" y="556"/>
                    </a:lnTo>
                    <a:lnTo>
                      <a:pt x="1112" y="554"/>
                    </a:lnTo>
                    <a:lnTo>
                      <a:pt x="1116" y="549"/>
                    </a:lnTo>
                    <a:lnTo>
                      <a:pt x="1117" y="546"/>
                    </a:lnTo>
                    <a:lnTo>
                      <a:pt x="1118" y="542"/>
                    </a:lnTo>
                    <a:lnTo>
                      <a:pt x="1118" y="539"/>
                    </a:lnTo>
                    <a:lnTo>
                      <a:pt x="1118" y="535"/>
                    </a:lnTo>
                    <a:lnTo>
                      <a:pt x="1120" y="533"/>
                    </a:lnTo>
                    <a:lnTo>
                      <a:pt x="1123" y="530"/>
                    </a:lnTo>
                    <a:lnTo>
                      <a:pt x="1128" y="526"/>
                    </a:lnTo>
                    <a:lnTo>
                      <a:pt x="1133" y="525"/>
                    </a:lnTo>
                    <a:lnTo>
                      <a:pt x="1138" y="524"/>
                    </a:lnTo>
                    <a:lnTo>
                      <a:pt x="1144" y="523"/>
                    </a:lnTo>
                    <a:lnTo>
                      <a:pt x="1150" y="523"/>
                    </a:lnTo>
                    <a:lnTo>
                      <a:pt x="1162" y="523"/>
                    </a:lnTo>
                    <a:lnTo>
                      <a:pt x="1174" y="523"/>
                    </a:lnTo>
                    <a:lnTo>
                      <a:pt x="1211" y="522"/>
                    </a:lnTo>
                    <a:lnTo>
                      <a:pt x="1248" y="521"/>
                    </a:lnTo>
                    <a:lnTo>
                      <a:pt x="1285" y="522"/>
                    </a:lnTo>
                    <a:lnTo>
                      <a:pt x="1322" y="522"/>
                    </a:lnTo>
                    <a:lnTo>
                      <a:pt x="1339" y="522"/>
                    </a:lnTo>
                    <a:lnTo>
                      <a:pt x="1355" y="524"/>
                    </a:lnTo>
                    <a:lnTo>
                      <a:pt x="1371" y="527"/>
                    </a:lnTo>
                    <a:lnTo>
                      <a:pt x="1386" y="532"/>
                    </a:lnTo>
                    <a:lnTo>
                      <a:pt x="1392" y="535"/>
                    </a:lnTo>
                    <a:lnTo>
                      <a:pt x="1399" y="539"/>
                    </a:lnTo>
                    <a:lnTo>
                      <a:pt x="1406" y="543"/>
                    </a:lnTo>
                    <a:lnTo>
                      <a:pt x="1412" y="548"/>
                    </a:lnTo>
                    <a:lnTo>
                      <a:pt x="1417" y="554"/>
                    </a:lnTo>
                    <a:lnTo>
                      <a:pt x="1423" y="559"/>
                    </a:lnTo>
                    <a:lnTo>
                      <a:pt x="1428" y="566"/>
                    </a:lnTo>
                    <a:lnTo>
                      <a:pt x="1432" y="574"/>
                    </a:lnTo>
                    <a:lnTo>
                      <a:pt x="1452" y="573"/>
                    </a:lnTo>
                    <a:lnTo>
                      <a:pt x="1476" y="572"/>
                    </a:lnTo>
                    <a:lnTo>
                      <a:pt x="1487" y="571"/>
                    </a:lnTo>
                    <a:lnTo>
                      <a:pt x="1498" y="572"/>
                    </a:lnTo>
                    <a:lnTo>
                      <a:pt x="1507" y="573"/>
                    </a:lnTo>
                    <a:lnTo>
                      <a:pt x="1517" y="578"/>
                    </a:lnTo>
                    <a:lnTo>
                      <a:pt x="1518" y="579"/>
                    </a:lnTo>
                    <a:lnTo>
                      <a:pt x="1526" y="573"/>
                    </a:lnTo>
                    <a:lnTo>
                      <a:pt x="1534" y="570"/>
                    </a:lnTo>
                    <a:lnTo>
                      <a:pt x="1543" y="566"/>
                    </a:lnTo>
                    <a:lnTo>
                      <a:pt x="1552" y="564"/>
                    </a:lnTo>
                    <a:lnTo>
                      <a:pt x="1560" y="560"/>
                    </a:lnTo>
                    <a:lnTo>
                      <a:pt x="1569" y="558"/>
                    </a:lnTo>
                    <a:lnTo>
                      <a:pt x="1578" y="555"/>
                    </a:lnTo>
                    <a:lnTo>
                      <a:pt x="1587" y="550"/>
                    </a:lnTo>
                    <a:lnTo>
                      <a:pt x="1597" y="543"/>
                    </a:lnTo>
                    <a:lnTo>
                      <a:pt x="1606" y="535"/>
                    </a:lnTo>
                    <a:lnTo>
                      <a:pt x="1614" y="526"/>
                    </a:lnTo>
                    <a:lnTo>
                      <a:pt x="1624" y="516"/>
                    </a:lnTo>
                    <a:lnTo>
                      <a:pt x="1632" y="506"/>
                    </a:lnTo>
                    <a:lnTo>
                      <a:pt x="1641" y="497"/>
                    </a:lnTo>
                    <a:lnTo>
                      <a:pt x="1650" y="488"/>
                    </a:lnTo>
                    <a:lnTo>
                      <a:pt x="1660" y="480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9" name="Freeform 258">
                <a:extLst>
                  <a:ext uri="{FF2B5EF4-FFF2-40B4-BE49-F238E27FC236}">
                    <a16:creationId xmlns="" xmlns:a16="http://schemas.microsoft.com/office/drawing/2014/main" id="{4E1A49C0-CDBC-4FB3-8BA6-32FA12CE2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186" y="2091502"/>
                <a:ext cx="234083" cy="423280"/>
              </a:xfrm>
              <a:custGeom>
                <a:avLst/>
                <a:gdLst>
                  <a:gd name="T0" fmla="*/ 494 w 751"/>
                  <a:gd name="T1" fmla="*/ 195 h 1534"/>
                  <a:gd name="T2" fmla="*/ 428 w 751"/>
                  <a:gd name="T3" fmla="*/ 187 h 1534"/>
                  <a:gd name="T4" fmla="*/ 403 w 751"/>
                  <a:gd name="T5" fmla="*/ 160 h 1534"/>
                  <a:gd name="T6" fmla="*/ 418 w 751"/>
                  <a:gd name="T7" fmla="*/ 91 h 1534"/>
                  <a:gd name="T8" fmla="*/ 370 w 751"/>
                  <a:gd name="T9" fmla="*/ 46 h 1534"/>
                  <a:gd name="T10" fmla="*/ 310 w 751"/>
                  <a:gd name="T11" fmla="*/ 64 h 1534"/>
                  <a:gd name="T12" fmla="*/ 259 w 751"/>
                  <a:gd name="T13" fmla="*/ 34 h 1534"/>
                  <a:gd name="T14" fmla="*/ 224 w 751"/>
                  <a:gd name="T15" fmla="*/ 58 h 1534"/>
                  <a:gd name="T16" fmla="*/ 185 w 751"/>
                  <a:gd name="T17" fmla="*/ 105 h 1534"/>
                  <a:gd name="T18" fmla="*/ 161 w 751"/>
                  <a:gd name="T19" fmla="*/ 155 h 1534"/>
                  <a:gd name="T20" fmla="*/ 131 w 751"/>
                  <a:gd name="T21" fmla="*/ 211 h 1534"/>
                  <a:gd name="T22" fmla="*/ 79 w 751"/>
                  <a:gd name="T23" fmla="*/ 235 h 1534"/>
                  <a:gd name="T24" fmla="*/ 45 w 751"/>
                  <a:gd name="T25" fmla="*/ 171 h 1534"/>
                  <a:gd name="T26" fmla="*/ 8 w 751"/>
                  <a:gd name="T27" fmla="*/ 248 h 1534"/>
                  <a:gd name="T28" fmla="*/ 28 w 751"/>
                  <a:gd name="T29" fmla="*/ 303 h 1534"/>
                  <a:gd name="T30" fmla="*/ 50 w 751"/>
                  <a:gd name="T31" fmla="*/ 392 h 1534"/>
                  <a:gd name="T32" fmla="*/ 50 w 751"/>
                  <a:gd name="T33" fmla="*/ 466 h 1534"/>
                  <a:gd name="T34" fmla="*/ 75 w 751"/>
                  <a:gd name="T35" fmla="*/ 494 h 1534"/>
                  <a:gd name="T36" fmla="*/ 96 w 751"/>
                  <a:gd name="T37" fmla="*/ 583 h 1534"/>
                  <a:gd name="T38" fmla="*/ 100 w 751"/>
                  <a:gd name="T39" fmla="*/ 645 h 1534"/>
                  <a:gd name="T40" fmla="*/ 139 w 751"/>
                  <a:gd name="T41" fmla="*/ 703 h 1534"/>
                  <a:gd name="T42" fmla="*/ 134 w 751"/>
                  <a:gd name="T43" fmla="*/ 830 h 1534"/>
                  <a:gd name="T44" fmla="*/ 147 w 751"/>
                  <a:gd name="T45" fmla="*/ 907 h 1534"/>
                  <a:gd name="T46" fmla="*/ 173 w 751"/>
                  <a:gd name="T47" fmla="*/ 982 h 1534"/>
                  <a:gd name="T48" fmla="*/ 240 w 751"/>
                  <a:gd name="T49" fmla="*/ 1113 h 1534"/>
                  <a:gd name="T50" fmla="*/ 272 w 751"/>
                  <a:gd name="T51" fmla="*/ 1187 h 1534"/>
                  <a:gd name="T52" fmla="*/ 297 w 751"/>
                  <a:gd name="T53" fmla="*/ 1258 h 1534"/>
                  <a:gd name="T54" fmla="*/ 314 w 751"/>
                  <a:gd name="T55" fmla="*/ 1430 h 1534"/>
                  <a:gd name="T56" fmla="*/ 336 w 751"/>
                  <a:gd name="T57" fmla="*/ 1476 h 1534"/>
                  <a:gd name="T58" fmla="*/ 349 w 751"/>
                  <a:gd name="T59" fmla="*/ 1507 h 1534"/>
                  <a:gd name="T60" fmla="*/ 377 w 751"/>
                  <a:gd name="T61" fmla="*/ 1477 h 1534"/>
                  <a:gd name="T62" fmla="*/ 383 w 751"/>
                  <a:gd name="T63" fmla="*/ 1417 h 1534"/>
                  <a:gd name="T64" fmla="*/ 406 w 751"/>
                  <a:gd name="T65" fmla="*/ 1426 h 1534"/>
                  <a:gd name="T66" fmla="*/ 469 w 751"/>
                  <a:gd name="T67" fmla="*/ 1498 h 1534"/>
                  <a:gd name="T68" fmla="*/ 506 w 751"/>
                  <a:gd name="T69" fmla="*/ 1534 h 1534"/>
                  <a:gd name="T70" fmla="*/ 554 w 751"/>
                  <a:gd name="T71" fmla="*/ 1482 h 1534"/>
                  <a:gd name="T72" fmla="*/ 587 w 751"/>
                  <a:gd name="T73" fmla="*/ 1453 h 1534"/>
                  <a:gd name="T74" fmla="*/ 597 w 751"/>
                  <a:gd name="T75" fmla="*/ 1399 h 1534"/>
                  <a:gd name="T76" fmla="*/ 628 w 751"/>
                  <a:gd name="T77" fmla="*/ 1381 h 1534"/>
                  <a:gd name="T78" fmla="*/ 662 w 751"/>
                  <a:gd name="T79" fmla="*/ 1391 h 1534"/>
                  <a:gd name="T80" fmla="*/ 678 w 751"/>
                  <a:gd name="T81" fmla="*/ 1323 h 1534"/>
                  <a:gd name="T82" fmla="*/ 690 w 751"/>
                  <a:gd name="T83" fmla="*/ 1268 h 1534"/>
                  <a:gd name="T84" fmla="*/ 667 w 751"/>
                  <a:gd name="T85" fmla="*/ 1228 h 1534"/>
                  <a:gd name="T86" fmla="*/ 633 w 751"/>
                  <a:gd name="T87" fmla="*/ 1175 h 1534"/>
                  <a:gd name="T88" fmla="*/ 620 w 751"/>
                  <a:gd name="T89" fmla="*/ 1074 h 1534"/>
                  <a:gd name="T90" fmla="*/ 621 w 751"/>
                  <a:gd name="T91" fmla="*/ 969 h 1534"/>
                  <a:gd name="T92" fmla="*/ 588 w 751"/>
                  <a:gd name="T93" fmla="*/ 965 h 1534"/>
                  <a:gd name="T94" fmla="*/ 576 w 751"/>
                  <a:gd name="T95" fmla="*/ 902 h 1534"/>
                  <a:gd name="T96" fmla="*/ 620 w 751"/>
                  <a:gd name="T97" fmla="*/ 905 h 1534"/>
                  <a:gd name="T98" fmla="*/ 677 w 751"/>
                  <a:gd name="T99" fmla="*/ 901 h 1534"/>
                  <a:gd name="T100" fmla="*/ 708 w 751"/>
                  <a:gd name="T101" fmla="*/ 863 h 1534"/>
                  <a:gd name="T102" fmla="*/ 731 w 751"/>
                  <a:gd name="T103" fmla="*/ 811 h 1534"/>
                  <a:gd name="T104" fmla="*/ 750 w 751"/>
                  <a:gd name="T105" fmla="*/ 680 h 1534"/>
                  <a:gd name="T106" fmla="*/ 743 w 751"/>
                  <a:gd name="T107" fmla="*/ 514 h 1534"/>
                  <a:gd name="T108" fmla="*/ 709 w 751"/>
                  <a:gd name="T109" fmla="*/ 402 h 1534"/>
                  <a:gd name="T110" fmla="*/ 662 w 751"/>
                  <a:gd name="T111" fmla="*/ 321 h 1534"/>
                  <a:gd name="T112" fmla="*/ 648 w 751"/>
                  <a:gd name="T113" fmla="*/ 260 h 1534"/>
                  <a:gd name="T114" fmla="*/ 623 w 751"/>
                  <a:gd name="T115" fmla="*/ 218 h 1534"/>
                  <a:gd name="T116" fmla="*/ 611 w 751"/>
                  <a:gd name="T117" fmla="*/ 195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1" h="1534">
                    <a:moveTo>
                      <a:pt x="550" y="206"/>
                    </a:moveTo>
                    <a:lnTo>
                      <a:pt x="539" y="206"/>
                    </a:lnTo>
                    <a:lnTo>
                      <a:pt x="528" y="207"/>
                    </a:lnTo>
                    <a:lnTo>
                      <a:pt x="518" y="206"/>
                    </a:lnTo>
                    <a:lnTo>
                      <a:pt x="509" y="204"/>
                    </a:lnTo>
                    <a:lnTo>
                      <a:pt x="500" y="199"/>
                    </a:lnTo>
                    <a:lnTo>
                      <a:pt x="494" y="195"/>
                    </a:lnTo>
                    <a:lnTo>
                      <a:pt x="492" y="194"/>
                    </a:lnTo>
                    <a:lnTo>
                      <a:pt x="488" y="191"/>
                    </a:lnTo>
                    <a:lnTo>
                      <a:pt x="484" y="190"/>
                    </a:lnTo>
                    <a:lnTo>
                      <a:pt x="477" y="189"/>
                    </a:lnTo>
                    <a:lnTo>
                      <a:pt x="456" y="188"/>
                    </a:lnTo>
                    <a:lnTo>
                      <a:pt x="437" y="187"/>
                    </a:lnTo>
                    <a:lnTo>
                      <a:pt x="428" y="187"/>
                    </a:lnTo>
                    <a:lnTo>
                      <a:pt x="419" y="185"/>
                    </a:lnTo>
                    <a:lnTo>
                      <a:pt x="408" y="182"/>
                    </a:lnTo>
                    <a:lnTo>
                      <a:pt x="398" y="179"/>
                    </a:lnTo>
                    <a:lnTo>
                      <a:pt x="397" y="172"/>
                    </a:lnTo>
                    <a:lnTo>
                      <a:pt x="398" y="168"/>
                    </a:lnTo>
                    <a:lnTo>
                      <a:pt x="400" y="163"/>
                    </a:lnTo>
                    <a:lnTo>
                      <a:pt x="403" y="160"/>
                    </a:lnTo>
                    <a:lnTo>
                      <a:pt x="410" y="152"/>
                    </a:lnTo>
                    <a:lnTo>
                      <a:pt x="416" y="144"/>
                    </a:lnTo>
                    <a:lnTo>
                      <a:pt x="419" y="133"/>
                    </a:lnTo>
                    <a:lnTo>
                      <a:pt x="420" y="123"/>
                    </a:lnTo>
                    <a:lnTo>
                      <a:pt x="420" y="113"/>
                    </a:lnTo>
                    <a:lnTo>
                      <a:pt x="420" y="103"/>
                    </a:lnTo>
                    <a:lnTo>
                      <a:pt x="418" y="91"/>
                    </a:lnTo>
                    <a:lnTo>
                      <a:pt x="413" y="76"/>
                    </a:lnTo>
                    <a:lnTo>
                      <a:pt x="406" y="62"/>
                    </a:lnTo>
                    <a:lnTo>
                      <a:pt x="398" y="45"/>
                    </a:lnTo>
                    <a:lnTo>
                      <a:pt x="391" y="47"/>
                    </a:lnTo>
                    <a:lnTo>
                      <a:pt x="385" y="47"/>
                    </a:lnTo>
                    <a:lnTo>
                      <a:pt x="378" y="46"/>
                    </a:lnTo>
                    <a:lnTo>
                      <a:pt x="370" y="46"/>
                    </a:lnTo>
                    <a:lnTo>
                      <a:pt x="356" y="43"/>
                    </a:lnTo>
                    <a:lnTo>
                      <a:pt x="344" y="43"/>
                    </a:lnTo>
                    <a:lnTo>
                      <a:pt x="337" y="47"/>
                    </a:lnTo>
                    <a:lnTo>
                      <a:pt x="330" y="50"/>
                    </a:lnTo>
                    <a:lnTo>
                      <a:pt x="323" y="55"/>
                    </a:lnTo>
                    <a:lnTo>
                      <a:pt x="316" y="59"/>
                    </a:lnTo>
                    <a:lnTo>
                      <a:pt x="310" y="64"/>
                    </a:lnTo>
                    <a:lnTo>
                      <a:pt x="304" y="67"/>
                    </a:lnTo>
                    <a:lnTo>
                      <a:pt x="296" y="70"/>
                    </a:lnTo>
                    <a:lnTo>
                      <a:pt x="288" y="71"/>
                    </a:lnTo>
                    <a:lnTo>
                      <a:pt x="283" y="60"/>
                    </a:lnTo>
                    <a:lnTo>
                      <a:pt x="276" y="51"/>
                    </a:lnTo>
                    <a:lnTo>
                      <a:pt x="267" y="43"/>
                    </a:lnTo>
                    <a:lnTo>
                      <a:pt x="259" y="34"/>
                    </a:lnTo>
                    <a:lnTo>
                      <a:pt x="250" y="26"/>
                    </a:lnTo>
                    <a:lnTo>
                      <a:pt x="241" y="18"/>
                    </a:lnTo>
                    <a:lnTo>
                      <a:pt x="233" y="9"/>
                    </a:lnTo>
                    <a:lnTo>
                      <a:pt x="227" y="0"/>
                    </a:lnTo>
                    <a:lnTo>
                      <a:pt x="227" y="22"/>
                    </a:lnTo>
                    <a:lnTo>
                      <a:pt x="226" y="47"/>
                    </a:lnTo>
                    <a:lnTo>
                      <a:pt x="224" y="58"/>
                    </a:lnTo>
                    <a:lnTo>
                      <a:pt x="222" y="70"/>
                    </a:lnTo>
                    <a:lnTo>
                      <a:pt x="218" y="80"/>
                    </a:lnTo>
                    <a:lnTo>
                      <a:pt x="213" y="88"/>
                    </a:lnTo>
                    <a:lnTo>
                      <a:pt x="203" y="95"/>
                    </a:lnTo>
                    <a:lnTo>
                      <a:pt x="194" y="100"/>
                    </a:lnTo>
                    <a:lnTo>
                      <a:pt x="190" y="103"/>
                    </a:lnTo>
                    <a:lnTo>
                      <a:pt x="185" y="105"/>
                    </a:lnTo>
                    <a:lnTo>
                      <a:pt x="182" y="109"/>
                    </a:lnTo>
                    <a:lnTo>
                      <a:pt x="180" y="114"/>
                    </a:lnTo>
                    <a:lnTo>
                      <a:pt x="177" y="123"/>
                    </a:lnTo>
                    <a:lnTo>
                      <a:pt x="177" y="133"/>
                    </a:lnTo>
                    <a:lnTo>
                      <a:pt x="178" y="145"/>
                    </a:lnTo>
                    <a:lnTo>
                      <a:pt x="178" y="154"/>
                    </a:lnTo>
                    <a:lnTo>
                      <a:pt x="161" y="155"/>
                    </a:lnTo>
                    <a:lnTo>
                      <a:pt x="145" y="156"/>
                    </a:lnTo>
                    <a:lnTo>
                      <a:pt x="144" y="172"/>
                    </a:lnTo>
                    <a:lnTo>
                      <a:pt x="143" y="186"/>
                    </a:lnTo>
                    <a:lnTo>
                      <a:pt x="142" y="193"/>
                    </a:lnTo>
                    <a:lnTo>
                      <a:pt x="140" y="198"/>
                    </a:lnTo>
                    <a:lnTo>
                      <a:pt x="135" y="204"/>
                    </a:lnTo>
                    <a:lnTo>
                      <a:pt x="131" y="211"/>
                    </a:lnTo>
                    <a:lnTo>
                      <a:pt x="125" y="216"/>
                    </a:lnTo>
                    <a:lnTo>
                      <a:pt x="118" y="222"/>
                    </a:lnTo>
                    <a:lnTo>
                      <a:pt x="111" y="227"/>
                    </a:lnTo>
                    <a:lnTo>
                      <a:pt x="103" y="230"/>
                    </a:lnTo>
                    <a:lnTo>
                      <a:pt x="95" y="232"/>
                    </a:lnTo>
                    <a:lnTo>
                      <a:pt x="87" y="235"/>
                    </a:lnTo>
                    <a:lnTo>
                      <a:pt x="79" y="235"/>
                    </a:lnTo>
                    <a:lnTo>
                      <a:pt x="70" y="235"/>
                    </a:lnTo>
                    <a:lnTo>
                      <a:pt x="70" y="218"/>
                    </a:lnTo>
                    <a:lnTo>
                      <a:pt x="70" y="201"/>
                    </a:lnTo>
                    <a:lnTo>
                      <a:pt x="69" y="185"/>
                    </a:lnTo>
                    <a:lnTo>
                      <a:pt x="69" y="168"/>
                    </a:lnTo>
                    <a:lnTo>
                      <a:pt x="61" y="169"/>
                    </a:lnTo>
                    <a:lnTo>
                      <a:pt x="45" y="171"/>
                    </a:lnTo>
                    <a:lnTo>
                      <a:pt x="24" y="173"/>
                    </a:lnTo>
                    <a:lnTo>
                      <a:pt x="1" y="177"/>
                    </a:lnTo>
                    <a:lnTo>
                      <a:pt x="0" y="194"/>
                    </a:lnTo>
                    <a:lnTo>
                      <a:pt x="0" y="212"/>
                    </a:lnTo>
                    <a:lnTo>
                      <a:pt x="1" y="228"/>
                    </a:lnTo>
                    <a:lnTo>
                      <a:pt x="2" y="243"/>
                    </a:lnTo>
                    <a:lnTo>
                      <a:pt x="8" y="248"/>
                    </a:lnTo>
                    <a:lnTo>
                      <a:pt x="18" y="255"/>
                    </a:lnTo>
                    <a:lnTo>
                      <a:pt x="24" y="260"/>
                    </a:lnTo>
                    <a:lnTo>
                      <a:pt x="28" y="265"/>
                    </a:lnTo>
                    <a:lnTo>
                      <a:pt x="30" y="272"/>
                    </a:lnTo>
                    <a:lnTo>
                      <a:pt x="32" y="279"/>
                    </a:lnTo>
                    <a:lnTo>
                      <a:pt x="30" y="292"/>
                    </a:lnTo>
                    <a:lnTo>
                      <a:pt x="28" y="303"/>
                    </a:lnTo>
                    <a:lnTo>
                      <a:pt x="27" y="316"/>
                    </a:lnTo>
                    <a:lnTo>
                      <a:pt x="28" y="327"/>
                    </a:lnTo>
                    <a:lnTo>
                      <a:pt x="32" y="341"/>
                    </a:lnTo>
                    <a:lnTo>
                      <a:pt x="38" y="354"/>
                    </a:lnTo>
                    <a:lnTo>
                      <a:pt x="44" y="367"/>
                    </a:lnTo>
                    <a:lnTo>
                      <a:pt x="49" y="380"/>
                    </a:lnTo>
                    <a:lnTo>
                      <a:pt x="50" y="392"/>
                    </a:lnTo>
                    <a:lnTo>
                      <a:pt x="50" y="403"/>
                    </a:lnTo>
                    <a:lnTo>
                      <a:pt x="50" y="415"/>
                    </a:lnTo>
                    <a:lnTo>
                      <a:pt x="49" y="426"/>
                    </a:lnTo>
                    <a:lnTo>
                      <a:pt x="45" y="448"/>
                    </a:lnTo>
                    <a:lnTo>
                      <a:pt x="41" y="470"/>
                    </a:lnTo>
                    <a:lnTo>
                      <a:pt x="44" y="467"/>
                    </a:lnTo>
                    <a:lnTo>
                      <a:pt x="50" y="466"/>
                    </a:lnTo>
                    <a:lnTo>
                      <a:pt x="54" y="466"/>
                    </a:lnTo>
                    <a:lnTo>
                      <a:pt x="59" y="468"/>
                    </a:lnTo>
                    <a:lnTo>
                      <a:pt x="62" y="472"/>
                    </a:lnTo>
                    <a:lnTo>
                      <a:pt x="67" y="476"/>
                    </a:lnTo>
                    <a:lnTo>
                      <a:pt x="69" y="482"/>
                    </a:lnTo>
                    <a:lnTo>
                      <a:pt x="73" y="488"/>
                    </a:lnTo>
                    <a:lnTo>
                      <a:pt x="75" y="494"/>
                    </a:lnTo>
                    <a:lnTo>
                      <a:pt x="83" y="524"/>
                    </a:lnTo>
                    <a:lnTo>
                      <a:pt x="90" y="546"/>
                    </a:lnTo>
                    <a:lnTo>
                      <a:pt x="93" y="551"/>
                    </a:lnTo>
                    <a:lnTo>
                      <a:pt x="95" y="558"/>
                    </a:lnTo>
                    <a:lnTo>
                      <a:pt x="96" y="564"/>
                    </a:lnTo>
                    <a:lnTo>
                      <a:pt x="96" y="570"/>
                    </a:lnTo>
                    <a:lnTo>
                      <a:pt x="96" y="583"/>
                    </a:lnTo>
                    <a:lnTo>
                      <a:pt x="95" y="597"/>
                    </a:lnTo>
                    <a:lnTo>
                      <a:pt x="94" y="609"/>
                    </a:lnTo>
                    <a:lnTo>
                      <a:pt x="93" y="622"/>
                    </a:lnTo>
                    <a:lnTo>
                      <a:pt x="93" y="628"/>
                    </a:lnTo>
                    <a:lnTo>
                      <a:pt x="94" y="633"/>
                    </a:lnTo>
                    <a:lnTo>
                      <a:pt x="96" y="639"/>
                    </a:lnTo>
                    <a:lnTo>
                      <a:pt x="100" y="645"/>
                    </a:lnTo>
                    <a:lnTo>
                      <a:pt x="109" y="656"/>
                    </a:lnTo>
                    <a:lnTo>
                      <a:pt x="120" y="665"/>
                    </a:lnTo>
                    <a:lnTo>
                      <a:pt x="125" y="671"/>
                    </a:lnTo>
                    <a:lnTo>
                      <a:pt x="129" y="675"/>
                    </a:lnTo>
                    <a:lnTo>
                      <a:pt x="134" y="682"/>
                    </a:lnTo>
                    <a:lnTo>
                      <a:pt x="136" y="689"/>
                    </a:lnTo>
                    <a:lnTo>
                      <a:pt x="139" y="703"/>
                    </a:lnTo>
                    <a:lnTo>
                      <a:pt x="139" y="716"/>
                    </a:lnTo>
                    <a:lnTo>
                      <a:pt x="139" y="731"/>
                    </a:lnTo>
                    <a:lnTo>
                      <a:pt x="139" y="745"/>
                    </a:lnTo>
                    <a:lnTo>
                      <a:pt x="136" y="773"/>
                    </a:lnTo>
                    <a:lnTo>
                      <a:pt x="135" y="801"/>
                    </a:lnTo>
                    <a:lnTo>
                      <a:pt x="135" y="815"/>
                    </a:lnTo>
                    <a:lnTo>
                      <a:pt x="134" y="830"/>
                    </a:lnTo>
                    <a:lnTo>
                      <a:pt x="134" y="845"/>
                    </a:lnTo>
                    <a:lnTo>
                      <a:pt x="134" y="860"/>
                    </a:lnTo>
                    <a:lnTo>
                      <a:pt x="134" y="869"/>
                    </a:lnTo>
                    <a:lnTo>
                      <a:pt x="135" y="877"/>
                    </a:lnTo>
                    <a:lnTo>
                      <a:pt x="137" y="885"/>
                    </a:lnTo>
                    <a:lnTo>
                      <a:pt x="140" y="892"/>
                    </a:lnTo>
                    <a:lnTo>
                      <a:pt x="147" y="907"/>
                    </a:lnTo>
                    <a:lnTo>
                      <a:pt x="152" y="921"/>
                    </a:lnTo>
                    <a:lnTo>
                      <a:pt x="157" y="936"/>
                    </a:lnTo>
                    <a:lnTo>
                      <a:pt x="161" y="952"/>
                    </a:lnTo>
                    <a:lnTo>
                      <a:pt x="164" y="960"/>
                    </a:lnTo>
                    <a:lnTo>
                      <a:pt x="166" y="968"/>
                    </a:lnTo>
                    <a:lnTo>
                      <a:pt x="169" y="975"/>
                    </a:lnTo>
                    <a:lnTo>
                      <a:pt x="173" y="982"/>
                    </a:lnTo>
                    <a:lnTo>
                      <a:pt x="184" y="997"/>
                    </a:lnTo>
                    <a:lnTo>
                      <a:pt x="195" y="1012"/>
                    </a:lnTo>
                    <a:lnTo>
                      <a:pt x="207" y="1033"/>
                    </a:lnTo>
                    <a:lnTo>
                      <a:pt x="216" y="1053"/>
                    </a:lnTo>
                    <a:lnTo>
                      <a:pt x="225" y="1075"/>
                    </a:lnTo>
                    <a:lnTo>
                      <a:pt x="234" y="1096"/>
                    </a:lnTo>
                    <a:lnTo>
                      <a:pt x="240" y="1113"/>
                    </a:lnTo>
                    <a:lnTo>
                      <a:pt x="244" y="1130"/>
                    </a:lnTo>
                    <a:lnTo>
                      <a:pt x="248" y="1140"/>
                    </a:lnTo>
                    <a:lnTo>
                      <a:pt x="254" y="1150"/>
                    </a:lnTo>
                    <a:lnTo>
                      <a:pt x="259" y="1159"/>
                    </a:lnTo>
                    <a:lnTo>
                      <a:pt x="265" y="1170"/>
                    </a:lnTo>
                    <a:lnTo>
                      <a:pt x="268" y="1179"/>
                    </a:lnTo>
                    <a:lnTo>
                      <a:pt x="272" y="1187"/>
                    </a:lnTo>
                    <a:lnTo>
                      <a:pt x="274" y="1196"/>
                    </a:lnTo>
                    <a:lnTo>
                      <a:pt x="276" y="1205"/>
                    </a:lnTo>
                    <a:lnTo>
                      <a:pt x="282" y="1221"/>
                    </a:lnTo>
                    <a:lnTo>
                      <a:pt x="289" y="1236"/>
                    </a:lnTo>
                    <a:lnTo>
                      <a:pt x="292" y="1243"/>
                    </a:lnTo>
                    <a:lnTo>
                      <a:pt x="295" y="1250"/>
                    </a:lnTo>
                    <a:lnTo>
                      <a:pt x="297" y="1258"/>
                    </a:lnTo>
                    <a:lnTo>
                      <a:pt x="298" y="1268"/>
                    </a:lnTo>
                    <a:lnTo>
                      <a:pt x="298" y="1287"/>
                    </a:lnTo>
                    <a:lnTo>
                      <a:pt x="299" y="1307"/>
                    </a:lnTo>
                    <a:lnTo>
                      <a:pt x="301" y="1329"/>
                    </a:lnTo>
                    <a:lnTo>
                      <a:pt x="304" y="1350"/>
                    </a:lnTo>
                    <a:lnTo>
                      <a:pt x="309" y="1391"/>
                    </a:lnTo>
                    <a:lnTo>
                      <a:pt x="314" y="1430"/>
                    </a:lnTo>
                    <a:lnTo>
                      <a:pt x="316" y="1438"/>
                    </a:lnTo>
                    <a:lnTo>
                      <a:pt x="318" y="1445"/>
                    </a:lnTo>
                    <a:lnTo>
                      <a:pt x="322" y="1451"/>
                    </a:lnTo>
                    <a:lnTo>
                      <a:pt x="325" y="1457"/>
                    </a:lnTo>
                    <a:lnTo>
                      <a:pt x="330" y="1462"/>
                    </a:lnTo>
                    <a:lnTo>
                      <a:pt x="333" y="1469"/>
                    </a:lnTo>
                    <a:lnTo>
                      <a:pt x="336" y="1476"/>
                    </a:lnTo>
                    <a:lnTo>
                      <a:pt x="338" y="1483"/>
                    </a:lnTo>
                    <a:lnTo>
                      <a:pt x="338" y="1491"/>
                    </a:lnTo>
                    <a:lnTo>
                      <a:pt x="339" y="1496"/>
                    </a:lnTo>
                    <a:lnTo>
                      <a:pt x="340" y="1501"/>
                    </a:lnTo>
                    <a:lnTo>
                      <a:pt x="342" y="1504"/>
                    </a:lnTo>
                    <a:lnTo>
                      <a:pt x="345" y="1507"/>
                    </a:lnTo>
                    <a:lnTo>
                      <a:pt x="349" y="1507"/>
                    </a:lnTo>
                    <a:lnTo>
                      <a:pt x="355" y="1507"/>
                    </a:lnTo>
                    <a:lnTo>
                      <a:pt x="362" y="1506"/>
                    </a:lnTo>
                    <a:lnTo>
                      <a:pt x="370" y="1502"/>
                    </a:lnTo>
                    <a:lnTo>
                      <a:pt x="374" y="1499"/>
                    </a:lnTo>
                    <a:lnTo>
                      <a:pt x="378" y="1494"/>
                    </a:lnTo>
                    <a:lnTo>
                      <a:pt x="379" y="1490"/>
                    </a:lnTo>
                    <a:lnTo>
                      <a:pt x="377" y="1477"/>
                    </a:lnTo>
                    <a:lnTo>
                      <a:pt x="374" y="1462"/>
                    </a:lnTo>
                    <a:lnTo>
                      <a:pt x="374" y="1449"/>
                    </a:lnTo>
                    <a:lnTo>
                      <a:pt x="374" y="1433"/>
                    </a:lnTo>
                    <a:lnTo>
                      <a:pt x="377" y="1426"/>
                    </a:lnTo>
                    <a:lnTo>
                      <a:pt x="379" y="1420"/>
                    </a:lnTo>
                    <a:lnTo>
                      <a:pt x="381" y="1418"/>
                    </a:lnTo>
                    <a:lnTo>
                      <a:pt x="383" y="1417"/>
                    </a:lnTo>
                    <a:lnTo>
                      <a:pt x="387" y="1416"/>
                    </a:lnTo>
                    <a:lnTo>
                      <a:pt x="390" y="1414"/>
                    </a:lnTo>
                    <a:lnTo>
                      <a:pt x="394" y="1416"/>
                    </a:lnTo>
                    <a:lnTo>
                      <a:pt x="397" y="1417"/>
                    </a:lnTo>
                    <a:lnTo>
                      <a:pt x="399" y="1418"/>
                    </a:lnTo>
                    <a:lnTo>
                      <a:pt x="402" y="1420"/>
                    </a:lnTo>
                    <a:lnTo>
                      <a:pt x="406" y="1426"/>
                    </a:lnTo>
                    <a:lnTo>
                      <a:pt x="411" y="1432"/>
                    </a:lnTo>
                    <a:lnTo>
                      <a:pt x="421" y="1441"/>
                    </a:lnTo>
                    <a:lnTo>
                      <a:pt x="433" y="1449"/>
                    </a:lnTo>
                    <a:lnTo>
                      <a:pt x="445" y="1460"/>
                    </a:lnTo>
                    <a:lnTo>
                      <a:pt x="454" y="1470"/>
                    </a:lnTo>
                    <a:lnTo>
                      <a:pt x="462" y="1483"/>
                    </a:lnTo>
                    <a:lnTo>
                      <a:pt x="469" y="1498"/>
                    </a:lnTo>
                    <a:lnTo>
                      <a:pt x="473" y="1509"/>
                    </a:lnTo>
                    <a:lnTo>
                      <a:pt x="478" y="1520"/>
                    </a:lnTo>
                    <a:lnTo>
                      <a:pt x="480" y="1526"/>
                    </a:lnTo>
                    <a:lnTo>
                      <a:pt x="485" y="1529"/>
                    </a:lnTo>
                    <a:lnTo>
                      <a:pt x="489" y="1533"/>
                    </a:lnTo>
                    <a:lnTo>
                      <a:pt x="495" y="1534"/>
                    </a:lnTo>
                    <a:lnTo>
                      <a:pt x="506" y="1534"/>
                    </a:lnTo>
                    <a:lnTo>
                      <a:pt x="519" y="1533"/>
                    </a:lnTo>
                    <a:lnTo>
                      <a:pt x="531" y="1531"/>
                    </a:lnTo>
                    <a:lnTo>
                      <a:pt x="543" y="1528"/>
                    </a:lnTo>
                    <a:lnTo>
                      <a:pt x="547" y="1512"/>
                    </a:lnTo>
                    <a:lnTo>
                      <a:pt x="550" y="1496"/>
                    </a:lnTo>
                    <a:lnTo>
                      <a:pt x="552" y="1490"/>
                    </a:lnTo>
                    <a:lnTo>
                      <a:pt x="554" y="1482"/>
                    </a:lnTo>
                    <a:lnTo>
                      <a:pt x="558" y="1475"/>
                    </a:lnTo>
                    <a:lnTo>
                      <a:pt x="562" y="1468"/>
                    </a:lnTo>
                    <a:lnTo>
                      <a:pt x="567" y="1462"/>
                    </a:lnTo>
                    <a:lnTo>
                      <a:pt x="572" y="1459"/>
                    </a:lnTo>
                    <a:lnTo>
                      <a:pt x="578" y="1457"/>
                    </a:lnTo>
                    <a:lnTo>
                      <a:pt x="583" y="1455"/>
                    </a:lnTo>
                    <a:lnTo>
                      <a:pt x="587" y="1453"/>
                    </a:lnTo>
                    <a:lnTo>
                      <a:pt x="591" y="1450"/>
                    </a:lnTo>
                    <a:lnTo>
                      <a:pt x="594" y="1445"/>
                    </a:lnTo>
                    <a:lnTo>
                      <a:pt x="595" y="1437"/>
                    </a:lnTo>
                    <a:lnTo>
                      <a:pt x="595" y="1422"/>
                    </a:lnTo>
                    <a:lnTo>
                      <a:pt x="595" y="1410"/>
                    </a:lnTo>
                    <a:lnTo>
                      <a:pt x="596" y="1404"/>
                    </a:lnTo>
                    <a:lnTo>
                      <a:pt x="597" y="1399"/>
                    </a:lnTo>
                    <a:lnTo>
                      <a:pt x="600" y="1393"/>
                    </a:lnTo>
                    <a:lnTo>
                      <a:pt x="604" y="1387"/>
                    </a:lnTo>
                    <a:lnTo>
                      <a:pt x="609" y="1384"/>
                    </a:lnTo>
                    <a:lnTo>
                      <a:pt x="612" y="1381"/>
                    </a:lnTo>
                    <a:lnTo>
                      <a:pt x="617" y="1380"/>
                    </a:lnTo>
                    <a:lnTo>
                      <a:pt x="620" y="1379"/>
                    </a:lnTo>
                    <a:lnTo>
                      <a:pt x="628" y="1381"/>
                    </a:lnTo>
                    <a:lnTo>
                      <a:pt x="635" y="1385"/>
                    </a:lnTo>
                    <a:lnTo>
                      <a:pt x="642" y="1388"/>
                    </a:lnTo>
                    <a:lnTo>
                      <a:pt x="649" y="1392"/>
                    </a:lnTo>
                    <a:lnTo>
                      <a:pt x="652" y="1392"/>
                    </a:lnTo>
                    <a:lnTo>
                      <a:pt x="656" y="1393"/>
                    </a:lnTo>
                    <a:lnTo>
                      <a:pt x="659" y="1392"/>
                    </a:lnTo>
                    <a:lnTo>
                      <a:pt x="662" y="1391"/>
                    </a:lnTo>
                    <a:lnTo>
                      <a:pt x="667" y="1381"/>
                    </a:lnTo>
                    <a:lnTo>
                      <a:pt x="669" y="1372"/>
                    </a:lnTo>
                    <a:lnTo>
                      <a:pt x="674" y="1365"/>
                    </a:lnTo>
                    <a:lnTo>
                      <a:pt x="677" y="1358"/>
                    </a:lnTo>
                    <a:lnTo>
                      <a:pt x="679" y="1348"/>
                    </a:lnTo>
                    <a:lnTo>
                      <a:pt x="678" y="1336"/>
                    </a:lnTo>
                    <a:lnTo>
                      <a:pt x="678" y="1323"/>
                    </a:lnTo>
                    <a:lnTo>
                      <a:pt x="677" y="1309"/>
                    </a:lnTo>
                    <a:lnTo>
                      <a:pt x="677" y="1295"/>
                    </a:lnTo>
                    <a:lnTo>
                      <a:pt x="678" y="1282"/>
                    </a:lnTo>
                    <a:lnTo>
                      <a:pt x="681" y="1278"/>
                    </a:lnTo>
                    <a:lnTo>
                      <a:pt x="683" y="1273"/>
                    </a:lnTo>
                    <a:lnTo>
                      <a:pt x="685" y="1270"/>
                    </a:lnTo>
                    <a:lnTo>
                      <a:pt x="690" y="1268"/>
                    </a:lnTo>
                    <a:lnTo>
                      <a:pt x="690" y="1262"/>
                    </a:lnTo>
                    <a:lnTo>
                      <a:pt x="689" y="1257"/>
                    </a:lnTo>
                    <a:lnTo>
                      <a:pt x="687" y="1254"/>
                    </a:lnTo>
                    <a:lnTo>
                      <a:pt x="684" y="1249"/>
                    </a:lnTo>
                    <a:lnTo>
                      <a:pt x="678" y="1243"/>
                    </a:lnTo>
                    <a:lnTo>
                      <a:pt x="673" y="1236"/>
                    </a:lnTo>
                    <a:lnTo>
                      <a:pt x="667" y="1228"/>
                    </a:lnTo>
                    <a:lnTo>
                      <a:pt x="661" y="1221"/>
                    </a:lnTo>
                    <a:lnTo>
                      <a:pt x="656" y="1214"/>
                    </a:lnTo>
                    <a:lnTo>
                      <a:pt x="649" y="1207"/>
                    </a:lnTo>
                    <a:lnTo>
                      <a:pt x="642" y="1200"/>
                    </a:lnTo>
                    <a:lnTo>
                      <a:pt x="637" y="1192"/>
                    </a:lnTo>
                    <a:lnTo>
                      <a:pt x="635" y="1184"/>
                    </a:lnTo>
                    <a:lnTo>
                      <a:pt x="633" y="1175"/>
                    </a:lnTo>
                    <a:lnTo>
                      <a:pt x="632" y="1157"/>
                    </a:lnTo>
                    <a:lnTo>
                      <a:pt x="630" y="1138"/>
                    </a:lnTo>
                    <a:lnTo>
                      <a:pt x="627" y="1120"/>
                    </a:lnTo>
                    <a:lnTo>
                      <a:pt x="623" y="1101"/>
                    </a:lnTo>
                    <a:lnTo>
                      <a:pt x="620" y="1092"/>
                    </a:lnTo>
                    <a:lnTo>
                      <a:pt x="619" y="1083"/>
                    </a:lnTo>
                    <a:lnTo>
                      <a:pt x="620" y="1074"/>
                    </a:lnTo>
                    <a:lnTo>
                      <a:pt x="621" y="1065"/>
                    </a:lnTo>
                    <a:lnTo>
                      <a:pt x="624" y="1053"/>
                    </a:lnTo>
                    <a:lnTo>
                      <a:pt x="625" y="1041"/>
                    </a:lnTo>
                    <a:lnTo>
                      <a:pt x="625" y="1030"/>
                    </a:lnTo>
                    <a:lnTo>
                      <a:pt x="625" y="1018"/>
                    </a:lnTo>
                    <a:lnTo>
                      <a:pt x="623" y="994"/>
                    </a:lnTo>
                    <a:lnTo>
                      <a:pt x="621" y="969"/>
                    </a:lnTo>
                    <a:lnTo>
                      <a:pt x="615" y="973"/>
                    </a:lnTo>
                    <a:lnTo>
                      <a:pt x="609" y="975"/>
                    </a:lnTo>
                    <a:lnTo>
                      <a:pt x="604" y="976"/>
                    </a:lnTo>
                    <a:lnTo>
                      <a:pt x="600" y="975"/>
                    </a:lnTo>
                    <a:lnTo>
                      <a:pt x="596" y="974"/>
                    </a:lnTo>
                    <a:lnTo>
                      <a:pt x="592" y="970"/>
                    </a:lnTo>
                    <a:lnTo>
                      <a:pt x="588" y="965"/>
                    </a:lnTo>
                    <a:lnTo>
                      <a:pt x="585" y="958"/>
                    </a:lnTo>
                    <a:lnTo>
                      <a:pt x="582" y="945"/>
                    </a:lnTo>
                    <a:lnTo>
                      <a:pt x="577" y="930"/>
                    </a:lnTo>
                    <a:lnTo>
                      <a:pt x="576" y="923"/>
                    </a:lnTo>
                    <a:lnTo>
                      <a:pt x="576" y="915"/>
                    </a:lnTo>
                    <a:lnTo>
                      <a:pt x="575" y="908"/>
                    </a:lnTo>
                    <a:lnTo>
                      <a:pt x="576" y="902"/>
                    </a:lnTo>
                    <a:lnTo>
                      <a:pt x="582" y="900"/>
                    </a:lnTo>
                    <a:lnTo>
                      <a:pt x="586" y="897"/>
                    </a:lnTo>
                    <a:lnTo>
                      <a:pt x="591" y="897"/>
                    </a:lnTo>
                    <a:lnTo>
                      <a:pt x="595" y="899"/>
                    </a:lnTo>
                    <a:lnTo>
                      <a:pt x="604" y="901"/>
                    </a:lnTo>
                    <a:lnTo>
                      <a:pt x="615" y="904"/>
                    </a:lnTo>
                    <a:lnTo>
                      <a:pt x="620" y="905"/>
                    </a:lnTo>
                    <a:lnTo>
                      <a:pt x="627" y="907"/>
                    </a:lnTo>
                    <a:lnTo>
                      <a:pt x="633" y="905"/>
                    </a:lnTo>
                    <a:lnTo>
                      <a:pt x="638" y="904"/>
                    </a:lnTo>
                    <a:lnTo>
                      <a:pt x="650" y="902"/>
                    </a:lnTo>
                    <a:lnTo>
                      <a:pt x="662" y="901"/>
                    </a:lnTo>
                    <a:lnTo>
                      <a:pt x="670" y="901"/>
                    </a:lnTo>
                    <a:lnTo>
                      <a:pt x="677" y="901"/>
                    </a:lnTo>
                    <a:lnTo>
                      <a:pt x="684" y="900"/>
                    </a:lnTo>
                    <a:lnTo>
                      <a:pt x="690" y="899"/>
                    </a:lnTo>
                    <a:lnTo>
                      <a:pt x="695" y="895"/>
                    </a:lnTo>
                    <a:lnTo>
                      <a:pt x="699" y="892"/>
                    </a:lnTo>
                    <a:lnTo>
                      <a:pt x="702" y="886"/>
                    </a:lnTo>
                    <a:lnTo>
                      <a:pt x="706" y="878"/>
                    </a:lnTo>
                    <a:lnTo>
                      <a:pt x="708" y="863"/>
                    </a:lnTo>
                    <a:lnTo>
                      <a:pt x="710" y="850"/>
                    </a:lnTo>
                    <a:lnTo>
                      <a:pt x="712" y="843"/>
                    </a:lnTo>
                    <a:lnTo>
                      <a:pt x="715" y="837"/>
                    </a:lnTo>
                    <a:lnTo>
                      <a:pt x="718" y="830"/>
                    </a:lnTo>
                    <a:lnTo>
                      <a:pt x="722" y="825"/>
                    </a:lnTo>
                    <a:lnTo>
                      <a:pt x="727" y="818"/>
                    </a:lnTo>
                    <a:lnTo>
                      <a:pt x="731" y="811"/>
                    </a:lnTo>
                    <a:lnTo>
                      <a:pt x="734" y="804"/>
                    </a:lnTo>
                    <a:lnTo>
                      <a:pt x="738" y="795"/>
                    </a:lnTo>
                    <a:lnTo>
                      <a:pt x="741" y="776"/>
                    </a:lnTo>
                    <a:lnTo>
                      <a:pt x="744" y="755"/>
                    </a:lnTo>
                    <a:lnTo>
                      <a:pt x="747" y="736"/>
                    </a:lnTo>
                    <a:lnTo>
                      <a:pt x="748" y="715"/>
                    </a:lnTo>
                    <a:lnTo>
                      <a:pt x="750" y="680"/>
                    </a:lnTo>
                    <a:lnTo>
                      <a:pt x="751" y="644"/>
                    </a:lnTo>
                    <a:lnTo>
                      <a:pt x="751" y="608"/>
                    </a:lnTo>
                    <a:lnTo>
                      <a:pt x="751" y="573"/>
                    </a:lnTo>
                    <a:lnTo>
                      <a:pt x="751" y="558"/>
                    </a:lnTo>
                    <a:lnTo>
                      <a:pt x="749" y="543"/>
                    </a:lnTo>
                    <a:lnTo>
                      <a:pt x="747" y="529"/>
                    </a:lnTo>
                    <a:lnTo>
                      <a:pt x="743" y="514"/>
                    </a:lnTo>
                    <a:lnTo>
                      <a:pt x="734" y="486"/>
                    </a:lnTo>
                    <a:lnTo>
                      <a:pt x="723" y="459"/>
                    </a:lnTo>
                    <a:lnTo>
                      <a:pt x="718" y="448"/>
                    </a:lnTo>
                    <a:lnTo>
                      <a:pt x="716" y="436"/>
                    </a:lnTo>
                    <a:lnTo>
                      <a:pt x="714" y="425"/>
                    </a:lnTo>
                    <a:lnTo>
                      <a:pt x="711" y="413"/>
                    </a:lnTo>
                    <a:lnTo>
                      <a:pt x="709" y="402"/>
                    </a:lnTo>
                    <a:lnTo>
                      <a:pt x="706" y="391"/>
                    </a:lnTo>
                    <a:lnTo>
                      <a:pt x="702" y="379"/>
                    </a:lnTo>
                    <a:lnTo>
                      <a:pt x="697" y="369"/>
                    </a:lnTo>
                    <a:lnTo>
                      <a:pt x="685" y="353"/>
                    </a:lnTo>
                    <a:lnTo>
                      <a:pt x="674" y="337"/>
                    </a:lnTo>
                    <a:lnTo>
                      <a:pt x="668" y="329"/>
                    </a:lnTo>
                    <a:lnTo>
                      <a:pt x="662" y="321"/>
                    </a:lnTo>
                    <a:lnTo>
                      <a:pt x="658" y="313"/>
                    </a:lnTo>
                    <a:lnTo>
                      <a:pt x="654" y="305"/>
                    </a:lnTo>
                    <a:lnTo>
                      <a:pt x="652" y="297"/>
                    </a:lnTo>
                    <a:lnTo>
                      <a:pt x="651" y="288"/>
                    </a:lnTo>
                    <a:lnTo>
                      <a:pt x="650" y="279"/>
                    </a:lnTo>
                    <a:lnTo>
                      <a:pt x="649" y="271"/>
                    </a:lnTo>
                    <a:lnTo>
                      <a:pt x="648" y="260"/>
                    </a:lnTo>
                    <a:lnTo>
                      <a:pt x="645" y="252"/>
                    </a:lnTo>
                    <a:lnTo>
                      <a:pt x="641" y="246"/>
                    </a:lnTo>
                    <a:lnTo>
                      <a:pt x="633" y="238"/>
                    </a:lnTo>
                    <a:lnTo>
                      <a:pt x="627" y="232"/>
                    </a:lnTo>
                    <a:lnTo>
                      <a:pt x="624" y="227"/>
                    </a:lnTo>
                    <a:lnTo>
                      <a:pt x="623" y="222"/>
                    </a:lnTo>
                    <a:lnTo>
                      <a:pt x="623" y="218"/>
                    </a:lnTo>
                    <a:lnTo>
                      <a:pt x="625" y="209"/>
                    </a:lnTo>
                    <a:lnTo>
                      <a:pt x="629" y="199"/>
                    </a:lnTo>
                    <a:lnTo>
                      <a:pt x="628" y="198"/>
                    </a:lnTo>
                    <a:lnTo>
                      <a:pt x="624" y="197"/>
                    </a:lnTo>
                    <a:lnTo>
                      <a:pt x="620" y="196"/>
                    </a:lnTo>
                    <a:lnTo>
                      <a:pt x="616" y="195"/>
                    </a:lnTo>
                    <a:lnTo>
                      <a:pt x="611" y="195"/>
                    </a:lnTo>
                    <a:lnTo>
                      <a:pt x="601" y="196"/>
                    </a:lnTo>
                    <a:lnTo>
                      <a:pt x="589" y="198"/>
                    </a:lnTo>
                    <a:lnTo>
                      <a:pt x="568" y="203"/>
                    </a:lnTo>
                    <a:lnTo>
                      <a:pt x="550" y="206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0" name="Freeform 259">
                <a:extLst>
                  <a:ext uri="{FF2B5EF4-FFF2-40B4-BE49-F238E27FC236}">
                    <a16:creationId xmlns="" xmlns:a16="http://schemas.microsoft.com/office/drawing/2014/main" id="{23E19D25-5354-4DCC-8CE9-35E6CC9AA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862" y="1511914"/>
                <a:ext cx="157616" cy="190891"/>
              </a:xfrm>
              <a:custGeom>
                <a:avLst/>
                <a:gdLst>
                  <a:gd name="T0" fmla="*/ 115 w 506"/>
                  <a:gd name="T1" fmla="*/ 672 h 692"/>
                  <a:gd name="T2" fmla="*/ 181 w 506"/>
                  <a:gd name="T3" fmla="*/ 688 h 692"/>
                  <a:gd name="T4" fmla="*/ 216 w 506"/>
                  <a:gd name="T5" fmla="*/ 690 h 692"/>
                  <a:gd name="T6" fmla="*/ 273 w 506"/>
                  <a:gd name="T7" fmla="*/ 638 h 692"/>
                  <a:gd name="T8" fmla="*/ 293 w 506"/>
                  <a:gd name="T9" fmla="*/ 612 h 692"/>
                  <a:gd name="T10" fmla="*/ 320 w 506"/>
                  <a:gd name="T11" fmla="*/ 623 h 692"/>
                  <a:gd name="T12" fmla="*/ 356 w 506"/>
                  <a:gd name="T13" fmla="*/ 639 h 692"/>
                  <a:gd name="T14" fmla="*/ 377 w 506"/>
                  <a:gd name="T15" fmla="*/ 631 h 692"/>
                  <a:gd name="T16" fmla="*/ 395 w 506"/>
                  <a:gd name="T17" fmla="*/ 650 h 692"/>
                  <a:gd name="T18" fmla="*/ 423 w 506"/>
                  <a:gd name="T19" fmla="*/ 626 h 692"/>
                  <a:gd name="T20" fmla="*/ 464 w 506"/>
                  <a:gd name="T21" fmla="*/ 605 h 692"/>
                  <a:gd name="T22" fmla="*/ 470 w 506"/>
                  <a:gd name="T23" fmla="*/ 556 h 692"/>
                  <a:gd name="T24" fmla="*/ 495 w 506"/>
                  <a:gd name="T25" fmla="*/ 549 h 692"/>
                  <a:gd name="T26" fmla="*/ 506 w 506"/>
                  <a:gd name="T27" fmla="*/ 502 h 692"/>
                  <a:gd name="T28" fmla="*/ 496 w 506"/>
                  <a:gd name="T29" fmla="*/ 475 h 692"/>
                  <a:gd name="T30" fmla="*/ 462 w 506"/>
                  <a:gd name="T31" fmla="*/ 451 h 692"/>
                  <a:gd name="T32" fmla="*/ 441 w 506"/>
                  <a:gd name="T33" fmla="*/ 395 h 692"/>
                  <a:gd name="T34" fmla="*/ 431 w 506"/>
                  <a:gd name="T35" fmla="*/ 347 h 692"/>
                  <a:gd name="T36" fmla="*/ 452 w 506"/>
                  <a:gd name="T37" fmla="*/ 322 h 692"/>
                  <a:gd name="T38" fmla="*/ 481 w 506"/>
                  <a:gd name="T39" fmla="*/ 259 h 692"/>
                  <a:gd name="T40" fmla="*/ 473 w 506"/>
                  <a:gd name="T41" fmla="*/ 225 h 692"/>
                  <a:gd name="T42" fmla="*/ 469 w 506"/>
                  <a:gd name="T43" fmla="*/ 212 h 692"/>
                  <a:gd name="T44" fmla="*/ 488 w 506"/>
                  <a:gd name="T45" fmla="*/ 152 h 692"/>
                  <a:gd name="T46" fmla="*/ 468 w 506"/>
                  <a:gd name="T47" fmla="*/ 136 h 692"/>
                  <a:gd name="T48" fmla="*/ 462 w 506"/>
                  <a:gd name="T49" fmla="*/ 111 h 692"/>
                  <a:gd name="T50" fmla="*/ 456 w 506"/>
                  <a:gd name="T51" fmla="*/ 59 h 692"/>
                  <a:gd name="T52" fmla="*/ 425 w 506"/>
                  <a:gd name="T53" fmla="*/ 34 h 692"/>
                  <a:gd name="T54" fmla="*/ 369 w 506"/>
                  <a:gd name="T55" fmla="*/ 32 h 692"/>
                  <a:gd name="T56" fmla="*/ 358 w 506"/>
                  <a:gd name="T57" fmla="*/ 17 h 692"/>
                  <a:gd name="T58" fmla="*/ 349 w 506"/>
                  <a:gd name="T59" fmla="*/ 1 h 692"/>
                  <a:gd name="T60" fmla="*/ 323 w 506"/>
                  <a:gd name="T61" fmla="*/ 12 h 692"/>
                  <a:gd name="T62" fmla="*/ 298 w 506"/>
                  <a:gd name="T63" fmla="*/ 42 h 692"/>
                  <a:gd name="T64" fmla="*/ 283 w 506"/>
                  <a:gd name="T65" fmla="*/ 56 h 692"/>
                  <a:gd name="T66" fmla="*/ 259 w 506"/>
                  <a:gd name="T67" fmla="*/ 42 h 692"/>
                  <a:gd name="T68" fmla="*/ 228 w 506"/>
                  <a:gd name="T69" fmla="*/ 97 h 692"/>
                  <a:gd name="T70" fmla="*/ 218 w 506"/>
                  <a:gd name="T71" fmla="*/ 91 h 692"/>
                  <a:gd name="T72" fmla="*/ 206 w 506"/>
                  <a:gd name="T73" fmla="*/ 74 h 692"/>
                  <a:gd name="T74" fmla="*/ 185 w 506"/>
                  <a:gd name="T75" fmla="*/ 80 h 692"/>
                  <a:gd name="T76" fmla="*/ 175 w 506"/>
                  <a:gd name="T77" fmla="*/ 101 h 692"/>
                  <a:gd name="T78" fmla="*/ 150 w 506"/>
                  <a:gd name="T79" fmla="*/ 108 h 692"/>
                  <a:gd name="T80" fmla="*/ 113 w 506"/>
                  <a:gd name="T81" fmla="*/ 105 h 692"/>
                  <a:gd name="T82" fmla="*/ 91 w 506"/>
                  <a:gd name="T83" fmla="*/ 114 h 692"/>
                  <a:gd name="T84" fmla="*/ 78 w 506"/>
                  <a:gd name="T85" fmla="*/ 139 h 692"/>
                  <a:gd name="T86" fmla="*/ 101 w 506"/>
                  <a:gd name="T87" fmla="*/ 172 h 692"/>
                  <a:gd name="T88" fmla="*/ 95 w 506"/>
                  <a:gd name="T89" fmla="*/ 223 h 692"/>
                  <a:gd name="T90" fmla="*/ 74 w 506"/>
                  <a:gd name="T91" fmla="*/ 274 h 692"/>
                  <a:gd name="T92" fmla="*/ 47 w 506"/>
                  <a:gd name="T93" fmla="*/ 338 h 692"/>
                  <a:gd name="T94" fmla="*/ 20 w 506"/>
                  <a:gd name="T95" fmla="*/ 367 h 692"/>
                  <a:gd name="T96" fmla="*/ 19 w 506"/>
                  <a:gd name="T97" fmla="*/ 400 h 692"/>
                  <a:gd name="T98" fmla="*/ 27 w 506"/>
                  <a:gd name="T99" fmla="*/ 450 h 692"/>
                  <a:gd name="T100" fmla="*/ 16 w 506"/>
                  <a:gd name="T101" fmla="*/ 491 h 692"/>
                  <a:gd name="T102" fmla="*/ 24 w 506"/>
                  <a:gd name="T103" fmla="*/ 548 h 692"/>
                  <a:gd name="T104" fmla="*/ 6 w 506"/>
                  <a:gd name="T105" fmla="*/ 565 h 692"/>
                  <a:gd name="T106" fmla="*/ 20 w 506"/>
                  <a:gd name="T107" fmla="*/ 603 h 692"/>
                  <a:gd name="T108" fmla="*/ 38 w 506"/>
                  <a:gd name="T109" fmla="*/ 663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692">
                    <a:moveTo>
                      <a:pt x="50" y="669"/>
                    </a:moveTo>
                    <a:lnTo>
                      <a:pt x="63" y="672"/>
                    </a:lnTo>
                    <a:lnTo>
                      <a:pt x="82" y="673"/>
                    </a:lnTo>
                    <a:lnTo>
                      <a:pt x="100" y="673"/>
                    </a:lnTo>
                    <a:lnTo>
                      <a:pt x="115" y="672"/>
                    </a:lnTo>
                    <a:lnTo>
                      <a:pt x="132" y="672"/>
                    </a:lnTo>
                    <a:lnTo>
                      <a:pt x="144" y="674"/>
                    </a:lnTo>
                    <a:lnTo>
                      <a:pt x="157" y="677"/>
                    </a:lnTo>
                    <a:lnTo>
                      <a:pt x="172" y="683"/>
                    </a:lnTo>
                    <a:lnTo>
                      <a:pt x="181" y="688"/>
                    </a:lnTo>
                    <a:lnTo>
                      <a:pt x="189" y="690"/>
                    </a:lnTo>
                    <a:lnTo>
                      <a:pt x="195" y="692"/>
                    </a:lnTo>
                    <a:lnTo>
                      <a:pt x="202" y="692"/>
                    </a:lnTo>
                    <a:lnTo>
                      <a:pt x="209" y="692"/>
                    </a:lnTo>
                    <a:lnTo>
                      <a:pt x="216" y="690"/>
                    </a:lnTo>
                    <a:lnTo>
                      <a:pt x="222" y="689"/>
                    </a:lnTo>
                    <a:lnTo>
                      <a:pt x="227" y="685"/>
                    </a:lnTo>
                    <a:lnTo>
                      <a:pt x="249" y="671"/>
                    </a:lnTo>
                    <a:lnTo>
                      <a:pt x="273" y="653"/>
                    </a:lnTo>
                    <a:lnTo>
                      <a:pt x="273" y="638"/>
                    </a:lnTo>
                    <a:lnTo>
                      <a:pt x="273" y="620"/>
                    </a:lnTo>
                    <a:lnTo>
                      <a:pt x="279" y="617"/>
                    </a:lnTo>
                    <a:lnTo>
                      <a:pt x="283" y="615"/>
                    </a:lnTo>
                    <a:lnTo>
                      <a:pt x="289" y="612"/>
                    </a:lnTo>
                    <a:lnTo>
                      <a:pt x="293" y="612"/>
                    </a:lnTo>
                    <a:lnTo>
                      <a:pt x="298" y="612"/>
                    </a:lnTo>
                    <a:lnTo>
                      <a:pt x="302" y="614"/>
                    </a:lnTo>
                    <a:lnTo>
                      <a:pt x="307" y="616"/>
                    </a:lnTo>
                    <a:lnTo>
                      <a:pt x="312" y="618"/>
                    </a:lnTo>
                    <a:lnTo>
                      <a:pt x="320" y="623"/>
                    </a:lnTo>
                    <a:lnTo>
                      <a:pt x="329" y="630"/>
                    </a:lnTo>
                    <a:lnTo>
                      <a:pt x="337" y="634"/>
                    </a:lnTo>
                    <a:lnTo>
                      <a:pt x="346" y="638"/>
                    </a:lnTo>
                    <a:lnTo>
                      <a:pt x="351" y="639"/>
                    </a:lnTo>
                    <a:lnTo>
                      <a:pt x="356" y="639"/>
                    </a:lnTo>
                    <a:lnTo>
                      <a:pt x="359" y="638"/>
                    </a:lnTo>
                    <a:lnTo>
                      <a:pt x="363" y="636"/>
                    </a:lnTo>
                    <a:lnTo>
                      <a:pt x="370" y="634"/>
                    </a:lnTo>
                    <a:lnTo>
                      <a:pt x="374" y="631"/>
                    </a:lnTo>
                    <a:lnTo>
                      <a:pt x="377" y="631"/>
                    </a:lnTo>
                    <a:lnTo>
                      <a:pt x="379" y="630"/>
                    </a:lnTo>
                    <a:lnTo>
                      <a:pt x="381" y="631"/>
                    </a:lnTo>
                    <a:lnTo>
                      <a:pt x="383" y="632"/>
                    </a:lnTo>
                    <a:lnTo>
                      <a:pt x="389" y="638"/>
                    </a:lnTo>
                    <a:lnTo>
                      <a:pt x="395" y="650"/>
                    </a:lnTo>
                    <a:lnTo>
                      <a:pt x="399" y="643"/>
                    </a:lnTo>
                    <a:lnTo>
                      <a:pt x="405" y="636"/>
                    </a:lnTo>
                    <a:lnTo>
                      <a:pt x="411" y="631"/>
                    </a:lnTo>
                    <a:lnTo>
                      <a:pt x="416" y="625"/>
                    </a:lnTo>
                    <a:lnTo>
                      <a:pt x="423" y="626"/>
                    </a:lnTo>
                    <a:lnTo>
                      <a:pt x="433" y="628"/>
                    </a:lnTo>
                    <a:lnTo>
                      <a:pt x="447" y="628"/>
                    </a:lnTo>
                    <a:lnTo>
                      <a:pt x="461" y="630"/>
                    </a:lnTo>
                    <a:lnTo>
                      <a:pt x="462" y="620"/>
                    </a:lnTo>
                    <a:lnTo>
                      <a:pt x="464" y="605"/>
                    </a:lnTo>
                    <a:lnTo>
                      <a:pt x="464" y="584"/>
                    </a:lnTo>
                    <a:lnTo>
                      <a:pt x="465" y="566"/>
                    </a:lnTo>
                    <a:lnTo>
                      <a:pt x="465" y="562"/>
                    </a:lnTo>
                    <a:lnTo>
                      <a:pt x="468" y="559"/>
                    </a:lnTo>
                    <a:lnTo>
                      <a:pt x="470" y="556"/>
                    </a:lnTo>
                    <a:lnTo>
                      <a:pt x="473" y="553"/>
                    </a:lnTo>
                    <a:lnTo>
                      <a:pt x="477" y="551"/>
                    </a:lnTo>
                    <a:lnTo>
                      <a:pt x="481" y="550"/>
                    </a:lnTo>
                    <a:lnTo>
                      <a:pt x="488" y="549"/>
                    </a:lnTo>
                    <a:lnTo>
                      <a:pt x="495" y="549"/>
                    </a:lnTo>
                    <a:lnTo>
                      <a:pt x="498" y="535"/>
                    </a:lnTo>
                    <a:lnTo>
                      <a:pt x="503" y="523"/>
                    </a:lnTo>
                    <a:lnTo>
                      <a:pt x="505" y="516"/>
                    </a:lnTo>
                    <a:lnTo>
                      <a:pt x="506" y="509"/>
                    </a:lnTo>
                    <a:lnTo>
                      <a:pt x="506" y="502"/>
                    </a:lnTo>
                    <a:lnTo>
                      <a:pt x="506" y="495"/>
                    </a:lnTo>
                    <a:lnTo>
                      <a:pt x="505" y="487"/>
                    </a:lnTo>
                    <a:lnTo>
                      <a:pt x="503" y="482"/>
                    </a:lnTo>
                    <a:lnTo>
                      <a:pt x="499" y="477"/>
                    </a:lnTo>
                    <a:lnTo>
                      <a:pt x="496" y="475"/>
                    </a:lnTo>
                    <a:lnTo>
                      <a:pt x="487" y="469"/>
                    </a:lnTo>
                    <a:lnTo>
                      <a:pt x="476" y="463"/>
                    </a:lnTo>
                    <a:lnTo>
                      <a:pt x="471" y="460"/>
                    </a:lnTo>
                    <a:lnTo>
                      <a:pt x="466" y="455"/>
                    </a:lnTo>
                    <a:lnTo>
                      <a:pt x="462" y="451"/>
                    </a:lnTo>
                    <a:lnTo>
                      <a:pt x="458" y="445"/>
                    </a:lnTo>
                    <a:lnTo>
                      <a:pt x="453" y="434"/>
                    </a:lnTo>
                    <a:lnTo>
                      <a:pt x="448" y="421"/>
                    </a:lnTo>
                    <a:lnTo>
                      <a:pt x="445" y="409"/>
                    </a:lnTo>
                    <a:lnTo>
                      <a:pt x="441" y="395"/>
                    </a:lnTo>
                    <a:lnTo>
                      <a:pt x="440" y="382"/>
                    </a:lnTo>
                    <a:lnTo>
                      <a:pt x="439" y="370"/>
                    </a:lnTo>
                    <a:lnTo>
                      <a:pt x="435" y="369"/>
                    </a:lnTo>
                    <a:lnTo>
                      <a:pt x="432" y="359"/>
                    </a:lnTo>
                    <a:lnTo>
                      <a:pt x="431" y="347"/>
                    </a:lnTo>
                    <a:lnTo>
                      <a:pt x="439" y="347"/>
                    </a:lnTo>
                    <a:lnTo>
                      <a:pt x="447" y="346"/>
                    </a:lnTo>
                    <a:lnTo>
                      <a:pt x="447" y="338"/>
                    </a:lnTo>
                    <a:lnTo>
                      <a:pt x="449" y="330"/>
                    </a:lnTo>
                    <a:lnTo>
                      <a:pt x="452" y="322"/>
                    </a:lnTo>
                    <a:lnTo>
                      <a:pt x="456" y="315"/>
                    </a:lnTo>
                    <a:lnTo>
                      <a:pt x="464" y="302"/>
                    </a:lnTo>
                    <a:lnTo>
                      <a:pt x="472" y="289"/>
                    </a:lnTo>
                    <a:lnTo>
                      <a:pt x="478" y="275"/>
                    </a:lnTo>
                    <a:lnTo>
                      <a:pt x="481" y="259"/>
                    </a:lnTo>
                    <a:lnTo>
                      <a:pt x="485" y="244"/>
                    </a:lnTo>
                    <a:lnTo>
                      <a:pt x="486" y="229"/>
                    </a:lnTo>
                    <a:lnTo>
                      <a:pt x="480" y="229"/>
                    </a:lnTo>
                    <a:lnTo>
                      <a:pt x="477" y="228"/>
                    </a:lnTo>
                    <a:lnTo>
                      <a:pt x="473" y="225"/>
                    </a:lnTo>
                    <a:lnTo>
                      <a:pt x="471" y="223"/>
                    </a:lnTo>
                    <a:lnTo>
                      <a:pt x="470" y="221"/>
                    </a:lnTo>
                    <a:lnTo>
                      <a:pt x="469" y="218"/>
                    </a:lnTo>
                    <a:lnTo>
                      <a:pt x="469" y="215"/>
                    </a:lnTo>
                    <a:lnTo>
                      <a:pt x="469" y="212"/>
                    </a:lnTo>
                    <a:lnTo>
                      <a:pt x="474" y="198"/>
                    </a:lnTo>
                    <a:lnTo>
                      <a:pt x="480" y="188"/>
                    </a:lnTo>
                    <a:lnTo>
                      <a:pt x="485" y="176"/>
                    </a:lnTo>
                    <a:lnTo>
                      <a:pt x="488" y="165"/>
                    </a:lnTo>
                    <a:lnTo>
                      <a:pt x="488" y="152"/>
                    </a:lnTo>
                    <a:lnTo>
                      <a:pt x="488" y="139"/>
                    </a:lnTo>
                    <a:lnTo>
                      <a:pt x="481" y="139"/>
                    </a:lnTo>
                    <a:lnTo>
                      <a:pt x="476" y="139"/>
                    </a:lnTo>
                    <a:lnTo>
                      <a:pt x="471" y="138"/>
                    </a:lnTo>
                    <a:lnTo>
                      <a:pt x="468" y="136"/>
                    </a:lnTo>
                    <a:lnTo>
                      <a:pt x="464" y="134"/>
                    </a:lnTo>
                    <a:lnTo>
                      <a:pt x="463" y="132"/>
                    </a:lnTo>
                    <a:lnTo>
                      <a:pt x="462" y="130"/>
                    </a:lnTo>
                    <a:lnTo>
                      <a:pt x="461" y="126"/>
                    </a:lnTo>
                    <a:lnTo>
                      <a:pt x="462" y="111"/>
                    </a:lnTo>
                    <a:lnTo>
                      <a:pt x="462" y="93"/>
                    </a:lnTo>
                    <a:lnTo>
                      <a:pt x="462" y="84"/>
                    </a:lnTo>
                    <a:lnTo>
                      <a:pt x="461" y="75"/>
                    </a:lnTo>
                    <a:lnTo>
                      <a:pt x="458" y="67"/>
                    </a:lnTo>
                    <a:lnTo>
                      <a:pt x="456" y="59"/>
                    </a:lnTo>
                    <a:lnTo>
                      <a:pt x="453" y="52"/>
                    </a:lnTo>
                    <a:lnTo>
                      <a:pt x="448" y="47"/>
                    </a:lnTo>
                    <a:lnTo>
                      <a:pt x="441" y="41"/>
                    </a:lnTo>
                    <a:lnTo>
                      <a:pt x="433" y="36"/>
                    </a:lnTo>
                    <a:lnTo>
                      <a:pt x="425" y="34"/>
                    </a:lnTo>
                    <a:lnTo>
                      <a:pt x="415" y="31"/>
                    </a:lnTo>
                    <a:lnTo>
                      <a:pt x="405" y="27"/>
                    </a:lnTo>
                    <a:lnTo>
                      <a:pt x="397" y="26"/>
                    </a:lnTo>
                    <a:lnTo>
                      <a:pt x="382" y="29"/>
                    </a:lnTo>
                    <a:lnTo>
                      <a:pt x="369" y="32"/>
                    </a:lnTo>
                    <a:lnTo>
                      <a:pt x="362" y="29"/>
                    </a:lnTo>
                    <a:lnTo>
                      <a:pt x="359" y="27"/>
                    </a:lnTo>
                    <a:lnTo>
                      <a:pt x="358" y="24"/>
                    </a:lnTo>
                    <a:lnTo>
                      <a:pt x="358" y="20"/>
                    </a:lnTo>
                    <a:lnTo>
                      <a:pt x="358" y="17"/>
                    </a:lnTo>
                    <a:lnTo>
                      <a:pt x="359" y="12"/>
                    </a:lnTo>
                    <a:lnTo>
                      <a:pt x="358" y="8"/>
                    </a:lnTo>
                    <a:lnTo>
                      <a:pt x="355" y="3"/>
                    </a:lnTo>
                    <a:lnTo>
                      <a:pt x="353" y="2"/>
                    </a:lnTo>
                    <a:lnTo>
                      <a:pt x="349" y="1"/>
                    </a:lnTo>
                    <a:lnTo>
                      <a:pt x="345" y="0"/>
                    </a:lnTo>
                    <a:lnTo>
                      <a:pt x="340" y="0"/>
                    </a:lnTo>
                    <a:lnTo>
                      <a:pt x="331" y="1"/>
                    </a:lnTo>
                    <a:lnTo>
                      <a:pt x="323" y="2"/>
                    </a:lnTo>
                    <a:lnTo>
                      <a:pt x="323" y="12"/>
                    </a:lnTo>
                    <a:lnTo>
                      <a:pt x="323" y="24"/>
                    </a:lnTo>
                    <a:lnTo>
                      <a:pt x="310" y="24"/>
                    </a:lnTo>
                    <a:lnTo>
                      <a:pt x="298" y="25"/>
                    </a:lnTo>
                    <a:lnTo>
                      <a:pt x="298" y="33"/>
                    </a:lnTo>
                    <a:lnTo>
                      <a:pt x="298" y="42"/>
                    </a:lnTo>
                    <a:lnTo>
                      <a:pt x="298" y="51"/>
                    </a:lnTo>
                    <a:lnTo>
                      <a:pt x="298" y="60"/>
                    </a:lnTo>
                    <a:lnTo>
                      <a:pt x="292" y="60"/>
                    </a:lnTo>
                    <a:lnTo>
                      <a:pt x="288" y="59"/>
                    </a:lnTo>
                    <a:lnTo>
                      <a:pt x="283" y="56"/>
                    </a:lnTo>
                    <a:lnTo>
                      <a:pt x="279" y="52"/>
                    </a:lnTo>
                    <a:lnTo>
                      <a:pt x="274" y="49"/>
                    </a:lnTo>
                    <a:lnTo>
                      <a:pt x="269" y="45"/>
                    </a:lnTo>
                    <a:lnTo>
                      <a:pt x="264" y="43"/>
                    </a:lnTo>
                    <a:lnTo>
                      <a:pt x="259" y="42"/>
                    </a:lnTo>
                    <a:lnTo>
                      <a:pt x="250" y="59"/>
                    </a:lnTo>
                    <a:lnTo>
                      <a:pt x="240" y="75"/>
                    </a:lnTo>
                    <a:lnTo>
                      <a:pt x="235" y="85"/>
                    </a:lnTo>
                    <a:lnTo>
                      <a:pt x="232" y="94"/>
                    </a:lnTo>
                    <a:lnTo>
                      <a:pt x="228" y="97"/>
                    </a:lnTo>
                    <a:lnTo>
                      <a:pt x="226" y="98"/>
                    </a:lnTo>
                    <a:lnTo>
                      <a:pt x="224" y="99"/>
                    </a:lnTo>
                    <a:lnTo>
                      <a:pt x="222" y="98"/>
                    </a:lnTo>
                    <a:lnTo>
                      <a:pt x="219" y="95"/>
                    </a:lnTo>
                    <a:lnTo>
                      <a:pt x="218" y="91"/>
                    </a:lnTo>
                    <a:lnTo>
                      <a:pt x="217" y="85"/>
                    </a:lnTo>
                    <a:lnTo>
                      <a:pt x="216" y="81"/>
                    </a:lnTo>
                    <a:lnTo>
                      <a:pt x="215" y="77"/>
                    </a:lnTo>
                    <a:lnTo>
                      <a:pt x="213" y="75"/>
                    </a:lnTo>
                    <a:lnTo>
                      <a:pt x="206" y="74"/>
                    </a:lnTo>
                    <a:lnTo>
                      <a:pt x="199" y="74"/>
                    </a:lnTo>
                    <a:lnTo>
                      <a:pt x="194" y="74"/>
                    </a:lnTo>
                    <a:lnTo>
                      <a:pt x="191" y="76"/>
                    </a:lnTo>
                    <a:lnTo>
                      <a:pt x="187" y="77"/>
                    </a:lnTo>
                    <a:lnTo>
                      <a:pt x="185" y="80"/>
                    </a:lnTo>
                    <a:lnTo>
                      <a:pt x="184" y="83"/>
                    </a:lnTo>
                    <a:lnTo>
                      <a:pt x="183" y="85"/>
                    </a:lnTo>
                    <a:lnTo>
                      <a:pt x="181" y="92"/>
                    </a:lnTo>
                    <a:lnTo>
                      <a:pt x="177" y="99"/>
                    </a:lnTo>
                    <a:lnTo>
                      <a:pt x="175" y="101"/>
                    </a:lnTo>
                    <a:lnTo>
                      <a:pt x="173" y="105"/>
                    </a:lnTo>
                    <a:lnTo>
                      <a:pt x="169" y="107"/>
                    </a:lnTo>
                    <a:lnTo>
                      <a:pt x="165" y="109"/>
                    </a:lnTo>
                    <a:lnTo>
                      <a:pt x="158" y="109"/>
                    </a:lnTo>
                    <a:lnTo>
                      <a:pt x="150" y="108"/>
                    </a:lnTo>
                    <a:lnTo>
                      <a:pt x="141" y="106"/>
                    </a:lnTo>
                    <a:lnTo>
                      <a:pt x="132" y="105"/>
                    </a:lnTo>
                    <a:lnTo>
                      <a:pt x="123" y="103"/>
                    </a:lnTo>
                    <a:lnTo>
                      <a:pt x="116" y="103"/>
                    </a:lnTo>
                    <a:lnTo>
                      <a:pt x="113" y="105"/>
                    </a:lnTo>
                    <a:lnTo>
                      <a:pt x="112" y="107"/>
                    </a:lnTo>
                    <a:lnTo>
                      <a:pt x="111" y="109"/>
                    </a:lnTo>
                    <a:lnTo>
                      <a:pt x="111" y="113"/>
                    </a:lnTo>
                    <a:lnTo>
                      <a:pt x="101" y="113"/>
                    </a:lnTo>
                    <a:lnTo>
                      <a:pt x="91" y="114"/>
                    </a:lnTo>
                    <a:lnTo>
                      <a:pt x="80" y="114"/>
                    </a:lnTo>
                    <a:lnTo>
                      <a:pt x="70" y="114"/>
                    </a:lnTo>
                    <a:lnTo>
                      <a:pt x="71" y="123"/>
                    </a:lnTo>
                    <a:lnTo>
                      <a:pt x="74" y="131"/>
                    </a:lnTo>
                    <a:lnTo>
                      <a:pt x="78" y="139"/>
                    </a:lnTo>
                    <a:lnTo>
                      <a:pt x="83" y="146"/>
                    </a:lnTo>
                    <a:lnTo>
                      <a:pt x="88" y="151"/>
                    </a:lnTo>
                    <a:lnTo>
                      <a:pt x="93" y="158"/>
                    </a:lnTo>
                    <a:lnTo>
                      <a:pt x="98" y="165"/>
                    </a:lnTo>
                    <a:lnTo>
                      <a:pt x="101" y="172"/>
                    </a:lnTo>
                    <a:lnTo>
                      <a:pt x="102" y="176"/>
                    </a:lnTo>
                    <a:lnTo>
                      <a:pt x="102" y="184"/>
                    </a:lnTo>
                    <a:lnTo>
                      <a:pt x="101" y="193"/>
                    </a:lnTo>
                    <a:lnTo>
                      <a:pt x="99" y="203"/>
                    </a:lnTo>
                    <a:lnTo>
                      <a:pt x="95" y="223"/>
                    </a:lnTo>
                    <a:lnTo>
                      <a:pt x="91" y="238"/>
                    </a:lnTo>
                    <a:lnTo>
                      <a:pt x="87" y="247"/>
                    </a:lnTo>
                    <a:lnTo>
                      <a:pt x="82" y="256"/>
                    </a:lnTo>
                    <a:lnTo>
                      <a:pt x="77" y="265"/>
                    </a:lnTo>
                    <a:lnTo>
                      <a:pt x="74" y="274"/>
                    </a:lnTo>
                    <a:lnTo>
                      <a:pt x="69" y="288"/>
                    </a:lnTo>
                    <a:lnTo>
                      <a:pt x="62" y="299"/>
                    </a:lnTo>
                    <a:lnTo>
                      <a:pt x="57" y="315"/>
                    </a:lnTo>
                    <a:lnTo>
                      <a:pt x="52" y="331"/>
                    </a:lnTo>
                    <a:lnTo>
                      <a:pt x="47" y="338"/>
                    </a:lnTo>
                    <a:lnTo>
                      <a:pt x="42" y="345"/>
                    </a:lnTo>
                    <a:lnTo>
                      <a:pt x="36" y="351"/>
                    </a:lnTo>
                    <a:lnTo>
                      <a:pt x="30" y="355"/>
                    </a:lnTo>
                    <a:lnTo>
                      <a:pt x="25" y="361"/>
                    </a:lnTo>
                    <a:lnTo>
                      <a:pt x="20" y="367"/>
                    </a:lnTo>
                    <a:lnTo>
                      <a:pt x="19" y="370"/>
                    </a:lnTo>
                    <a:lnTo>
                      <a:pt x="18" y="374"/>
                    </a:lnTo>
                    <a:lnTo>
                      <a:pt x="17" y="379"/>
                    </a:lnTo>
                    <a:lnTo>
                      <a:pt x="17" y="384"/>
                    </a:lnTo>
                    <a:lnTo>
                      <a:pt x="19" y="400"/>
                    </a:lnTo>
                    <a:lnTo>
                      <a:pt x="24" y="417"/>
                    </a:lnTo>
                    <a:lnTo>
                      <a:pt x="26" y="425"/>
                    </a:lnTo>
                    <a:lnTo>
                      <a:pt x="27" y="433"/>
                    </a:lnTo>
                    <a:lnTo>
                      <a:pt x="28" y="441"/>
                    </a:lnTo>
                    <a:lnTo>
                      <a:pt x="27" y="450"/>
                    </a:lnTo>
                    <a:lnTo>
                      <a:pt x="24" y="461"/>
                    </a:lnTo>
                    <a:lnTo>
                      <a:pt x="19" y="472"/>
                    </a:lnTo>
                    <a:lnTo>
                      <a:pt x="17" y="478"/>
                    </a:lnTo>
                    <a:lnTo>
                      <a:pt x="16" y="484"/>
                    </a:lnTo>
                    <a:lnTo>
                      <a:pt x="16" y="491"/>
                    </a:lnTo>
                    <a:lnTo>
                      <a:pt x="17" y="497"/>
                    </a:lnTo>
                    <a:lnTo>
                      <a:pt x="22" y="521"/>
                    </a:lnTo>
                    <a:lnTo>
                      <a:pt x="25" y="540"/>
                    </a:lnTo>
                    <a:lnTo>
                      <a:pt x="25" y="543"/>
                    </a:lnTo>
                    <a:lnTo>
                      <a:pt x="24" y="548"/>
                    </a:lnTo>
                    <a:lnTo>
                      <a:pt x="21" y="551"/>
                    </a:lnTo>
                    <a:lnTo>
                      <a:pt x="19" y="554"/>
                    </a:lnTo>
                    <a:lnTo>
                      <a:pt x="16" y="558"/>
                    </a:lnTo>
                    <a:lnTo>
                      <a:pt x="11" y="561"/>
                    </a:lnTo>
                    <a:lnTo>
                      <a:pt x="6" y="565"/>
                    </a:lnTo>
                    <a:lnTo>
                      <a:pt x="0" y="569"/>
                    </a:lnTo>
                    <a:lnTo>
                      <a:pt x="9" y="573"/>
                    </a:lnTo>
                    <a:lnTo>
                      <a:pt x="18" y="577"/>
                    </a:lnTo>
                    <a:lnTo>
                      <a:pt x="19" y="589"/>
                    </a:lnTo>
                    <a:lnTo>
                      <a:pt x="20" y="603"/>
                    </a:lnTo>
                    <a:lnTo>
                      <a:pt x="19" y="619"/>
                    </a:lnTo>
                    <a:lnTo>
                      <a:pt x="18" y="638"/>
                    </a:lnTo>
                    <a:lnTo>
                      <a:pt x="21" y="646"/>
                    </a:lnTo>
                    <a:lnTo>
                      <a:pt x="27" y="656"/>
                    </a:lnTo>
                    <a:lnTo>
                      <a:pt x="38" y="663"/>
                    </a:lnTo>
                    <a:lnTo>
                      <a:pt x="50" y="669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1" name="Freeform 260">
                <a:extLst>
                  <a:ext uri="{FF2B5EF4-FFF2-40B4-BE49-F238E27FC236}">
                    <a16:creationId xmlns="" xmlns:a16="http://schemas.microsoft.com/office/drawing/2014/main" id="{78DE63CB-E4BE-43CE-B258-C158F57FB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139" y="4075107"/>
                <a:ext cx="809930" cy="959989"/>
              </a:xfrm>
              <a:custGeom>
                <a:avLst/>
                <a:gdLst>
                  <a:gd name="T0" fmla="*/ 2318 w 2595"/>
                  <a:gd name="T1" fmla="*/ 88 h 3471"/>
                  <a:gd name="T2" fmla="*/ 2219 w 2595"/>
                  <a:gd name="T3" fmla="*/ 196 h 3471"/>
                  <a:gd name="T4" fmla="*/ 2112 w 2595"/>
                  <a:gd name="T5" fmla="*/ 181 h 3471"/>
                  <a:gd name="T6" fmla="*/ 1973 w 2595"/>
                  <a:gd name="T7" fmla="*/ 160 h 3471"/>
                  <a:gd name="T8" fmla="*/ 1943 w 2595"/>
                  <a:gd name="T9" fmla="*/ 263 h 3471"/>
                  <a:gd name="T10" fmla="*/ 1849 w 2595"/>
                  <a:gd name="T11" fmla="*/ 322 h 3471"/>
                  <a:gd name="T12" fmla="*/ 1723 w 2595"/>
                  <a:gd name="T13" fmla="*/ 310 h 3471"/>
                  <a:gd name="T14" fmla="*/ 1502 w 2595"/>
                  <a:gd name="T15" fmla="*/ 447 h 3471"/>
                  <a:gd name="T16" fmla="*/ 1328 w 2595"/>
                  <a:gd name="T17" fmla="*/ 597 h 3471"/>
                  <a:gd name="T18" fmla="*/ 1191 w 2595"/>
                  <a:gd name="T19" fmla="*/ 497 h 3471"/>
                  <a:gd name="T20" fmla="*/ 1070 w 2595"/>
                  <a:gd name="T21" fmla="*/ 469 h 3471"/>
                  <a:gd name="T22" fmla="*/ 939 w 2595"/>
                  <a:gd name="T23" fmla="*/ 579 h 3471"/>
                  <a:gd name="T24" fmla="*/ 860 w 2595"/>
                  <a:gd name="T25" fmla="*/ 778 h 3471"/>
                  <a:gd name="T26" fmla="*/ 939 w 2595"/>
                  <a:gd name="T27" fmla="*/ 884 h 3471"/>
                  <a:gd name="T28" fmla="*/ 882 w 2595"/>
                  <a:gd name="T29" fmla="*/ 1041 h 3471"/>
                  <a:gd name="T30" fmla="*/ 638 w 2595"/>
                  <a:gd name="T31" fmla="*/ 1131 h 3471"/>
                  <a:gd name="T32" fmla="*/ 438 w 2595"/>
                  <a:gd name="T33" fmla="*/ 1137 h 3471"/>
                  <a:gd name="T34" fmla="*/ 245 w 2595"/>
                  <a:gd name="T35" fmla="*/ 1253 h 3471"/>
                  <a:gd name="T36" fmla="*/ 133 w 2595"/>
                  <a:gd name="T37" fmla="*/ 1247 h 3471"/>
                  <a:gd name="T38" fmla="*/ 5 w 2595"/>
                  <a:gd name="T39" fmla="*/ 1253 h 3471"/>
                  <a:gd name="T40" fmla="*/ 149 w 2595"/>
                  <a:gd name="T41" fmla="*/ 1406 h 3471"/>
                  <a:gd name="T42" fmla="*/ 227 w 2595"/>
                  <a:gd name="T43" fmla="*/ 1512 h 3471"/>
                  <a:gd name="T44" fmla="*/ 271 w 2595"/>
                  <a:gd name="T45" fmla="*/ 1674 h 3471"/>
                  <a:gd name="T46" fmla="*/ 383 w 2595"/>
                  <a:gd name="T47" fmla="*/ 1879 h 3471"/>
                  <a:gd name="T48" fmla="*/ 438 w 2595"/>
                  <a:gd name="T49" fmla="*/ 2134 h 3471"/>
                  <a:gd name="T50" fmla="*/ 533 w 2595"/>
                  <a:gd name="T51" fmla="*/ 2090 h 3471"/>
                  <a:gd name="T52" fmla="*/ 633 w 2595"/>
                  <a:gd name="T53" fmla="*/ 2200 h 3471"/>
                  <a:gd name="T54" fmla="*/ 651 w 2595"/>
                  <a:gd name="T55" fmla="*/ 2288 h 3471"/>
                  <a:gd name="T56" fmla="*/ 592 w 2595"/>
                  <a:gd name="T57" fmla="*/ 2521 h 3471"/>
                  <a:gd name="T58" fmla="*/ 696 w 2595"/>
                  <a:gd name="T59" fmla="*/ 2554 h 3471"/>
                  <a:gd name="T60" fmla="*/ 673 w 2595"/>
                  <a:gd name="T61" fmla="*/ 2721 h 3471"/>
                  <a:gd name="T62" fmla="*/ 581 w 2595"/>
                  <a:gd name="T63" fmla="*/ 2895 h 3471"/>
                  <a:gd name="T64" fmla="*/ 607 w 2595"/>
                  <a:gd name="T65" fmla="*/ 3058 h 3471"/>
                  <a:gd name="T66" fmla="*/ 629 w 2595"/>
                  <a:gd name="T67" fmla="*/ 3241 h 3471"/>
                  <a:gd name="T68" fmla="*/ 556 w 2595"/>
                  <a:gd name="T69" fmla="*/ 3356 h 3471"/>
                  <a:gd name="T70" fmla="*/ 848 w 2595"/>
                  <a:gd name="T71" fmla="*/ 3470 h 3471"/>
                  <a:gd name="T72" fmla="*/ 1013 w 2595"/>
                  <a:gd name="T73" fmla="*/ 3361 h 3471"/>
                  <a:gd name="T74" fmla="*/ 1196 w 2595"/>
                  <a:gd name="T75" fmla="*/ 3218 h 3471"/>
                  <a:gd name="T76" fmla="*/ 1189 w 2595"/>
                  <a:gd name="T77" fmla="*/ 3135 h 3471"/>
                  <a:gd name="T78" fmla="*/ 1247 w 2595"/>
                  <a:gd name="T79" fmla="*/ 3052 h 3471"/>
                  <a:gd name="T80" fmla="*/ 1338 w 2595"/>
                  <a:gd name="T81" fmla="*/ 2857 h 3471"/>
                  <a:gd name="T82" fmla="*/ 1588 w 2595"/>
                  <a:gd name="T83" fmla="*/ 2757 h 3471"/>
                  <a:gd name="T84" fmla="*/ 1866 w 2595"/>
                  <a:gd name="T85" fmla="*/ 2698 h 3471"/>
                  <a:gd name="T86" fmla="*/ 1731 w 2595"/>
                  <a:gd name="T87" fmla="*/ 2524 h 3471"/>
                  <a:gd name="T88" fmla="*/ 1852 w 2595"/>
                  <a:gd name="T89" fmla="*/ 2319 h 3471"/>
                  <a:gd name="T90" fmla="*/ 1938 w 2595"/>
                  <a:gd name="T91" fmla="*/ 2130 h 3471"/>
                  <a:gd name="T92" fmla="*/ 2103 w 2595"/>
                  <a:gd name="T93" fmla="*/ 2043 h 3471"/>
                  <a:gd name="T94" fmla="*/ 2263 w 2595"/>
                  <a:gd name="T95" fmla="*/ 2021 h 3471"/>
                  <a:gd name="T96" fmla="*/ 2325 w 2595"/>
                  <a:gd name="T97" fmla="*/ 1972 h 3471"/>
                  <a:gd name="T98" fmla="*/ 2288 w 2595"/>
                  <a:gd name="T99" fmla="*/ 1367 h 3471"/>
                  <a:gd name="T100" fmla="*/ 2228 w 2595"/>
                  <a:gd name="T101" fmla="*/ 1155 h 3471"/>
                  <a:gd name="T102" fmla="*/ 2148 w 2595"/>
                  <a:gd name="T103" fmla="*/ 1112 h 3471"/>
                  <a:gd name="T104" fmla="*/ 2140 w 2595"/>
                  <a:gd name="T105" fmla="*/ 1028 h 3471"/>
                  <a:gd name="T106" fmla="*/ 2185 w 2595"/>
                  <a:gd name="T107" fmla="*/ 1006 h 3471"/>
                  <a:gd name="T108" fmla="*/ 2205 w 2595"/>
                  <a:gd name="T109" fmla="*/ 1033 h 3471"/>
                  <a:gd name="T110" fmla="*/ 2305 w 2595"/>
                  <a:gd name="T111" fmla="*/ 932 h 3471"/>
                  <a:gd name="T112" fmla="*/ 2307 w 2595"/>
                  <a:gd name="T113" fmla="*/ 869 h 3471"/>
                  <a:gd name="T114" fmla="*/ 2382 w 2595"/>
                  <a:gd name="T115" fmla="*/ 796 h 3471"/>
                  <a:gd name="T116" fmla="*/ 2420 w 2595"/>
                  <a:gd name="T117" fmla="*/ 632 h 3471"/>
                  <a:gd name="T118" fmla="*/ 2551 w 2595"/>
                  <a:gd name="T119" fmla="*/ 461 h 3471"/>
                  <a:gd name="T120" fmla="*/ 2584 w 2595"/>
                  <a:gd name="T121" fmla="*/ 104 h 3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5" h="3471">
                    <a:moveTo>
                      <a:pt x="2406" y="41"/>
                    </a:moveTo>
                    <a:lnTo>
                      <a:pt x="2405" y="26"/>
                    </a:lnTo>
                    <a:lnTo>
                      <a:pt x="2402" y="13"/>
                    </a:lnTo>
                    <a:lnTo>
                      <a:pt x="2396" y="12"/>
                    </a:lnTo>
                    <a:lnTo>
                      <a:pt x="2391" y="12"/>
                    </a:lnTo>
                    <a:lnTo>
                      <a:pt x="2389" y="7"/>
                    </a:lnTo>
                    <a:lnTo>
                      <a:pt x="2386" y="5"/>
                    </a:lnTo>
                    <a:lnTo>
                      <a:pt x="2382" y="2"/>
                    </a:lnTo>
                    <a:lnTo>
                      <a:pt x="2379" y="1"/>
                    </a:lnTo>
                    <a:lnTo>
                      <a:pt x="2370" y="0"/>
                    </a:lnTo>
                    <a:lnTo>
                      <a:pt x="2361" y="1"/>
                    </a:lnTo>
                    <a:lnTo>
                      <a:pt x="2361" y="16"/>
                    </a:lnTo>
                    <a:lnTo>
                      <a:pt x="2361" y="31"/>
                    </a:lnTo>
                    <a:lnTo>
                      <a:pt x="2361" y="46"/>
                    </a:lnTo>
                    <a:lnTo>
                      <a:pt x="2361" y="60"/>
                    </a:lnTo>
                    <a:lnTo>
                      <a:pt x="2351" y="60"/>
                    </a:lnTo>
                    <a:lnTo>
                      <a:pt x="2343" y="62"/>
                    </a:lnTo>
                    <a:lnTo>
                      <a:pt x="2337" y="64"/>
                    </a:lnTo>
                    <a:lnTo>
                      <a:pt x="2332" y="67"/>
                    </a:lnTo>
                    <a:lnTo>
                      <a:pt x="2328" y="72"/>
                    </a:lnTo>
                    <a:lnTo>
                      <a:pt x="2324" y="76"/>
                    </a:lnTo>
                    <a:lnTo>
                      <a:pt x="2321" y="82"/>
                    </a:lnTo>
                    <a:lnTo>
                      <a:pt x="2318" y="88"/>
                    </a:lnTo>
                    <a:lnTo>
                      <a:pt x="2313" y="100"/>
                    </a:lnTo>
                    <a:lnTo>
                      <a:pt x="2307" y="113"/>
                    </a:lnTo>
                    <a:lnTo>
                      <a:pt x="2304" y="119"/>
                    </a:lnTo>
                    <a:lnTo>
                      <a:pt x="2299" y="124"/>
                    </a:lnTo>
                    <a:lnTo>
                      <a:pt x="2293" y="129"/>
                    </a:lnTo>
                    <a:lnTo>
                      <a:pt x="2287" y="133"/>
                    </a:lnTo>
                    <a:lnTo>
                      <a:pt x="2285" y="140"/>
                    </a:lnTo>
                    <a:lnTo>
                      <a:pt x="2287" y="146"/>
                    </a:lnTo>
                    <a:lnTo>
                      <a:pt x="2289" y="150"/>
                    </a:lnTo>
                    <a:lnTo>
                      <a:pt x="2292" y="155"/>
                    </a:lnTo>
                    <a:lnTo>
                      <a:pt x="2295" y="160"/>
                    </a:lnTo>
                    <a:lnTo>
                      <a:pt x="2297" y="165"/>
                    </a:lnTo>
                    <a:lnTo>
                      <a:pt x="2298" y="171"/>
                    </a:lnTo>
                    <a:lnTo>
                      <a:pt x="2297" y="178"/>
                    </a:lnTo>
                    <a:lnTo>
                      <a:pt x="2284" y="178"/>
                    </a:lnTo>
                    <a:lnTo>
                      <a:pt x="2273" y="178"/>
                    </a:lnTo>
                    <a:lnTo>
                      <a:pt x="2260" y="179"/>
                    </a:lnTo>
                    <a:lnTo>
                      <a:pt x="2248" y="179"/>
                    </a:lnTo>
                    <a:lnTo>
                      <a:pt x="2238" y="181"/>
                    </a:lnTo>
                    <a:lnTo>
                      <a:pt x="2228" y="185"/>
                    </a:lnTo>
                    <a:lnTo>
                      <a:pt x="2225" y="188"/>
                    </a:lnTo>
                    <a:lnTo>
                      <a:pt x="2222" y="191"/>
                    </a:lnTo>
                    <a:lnTo>
                      <a:pt x="2219" y="196"/>
                    </a:lnTo>
                    <a:lnTo>
                      <a:pt x="2217" y="201"/>
                    </a:lnTo>
                    <a:lnTo>
                      <a:pt x="2215" y="206"/>
                    </a:lnTo>
                    <a:lnTo>
                      <a:pt x="2215" y="214"/>
                    </a:lnTo>
                    <a:lnTo>
                      <a:pt x="2214" y="222"/>
                    </a:lnTo>
                    <a:lnTo>
                      <a:pt x="2215" y="231"/>
                    </a:lnTo>
                    <a:lnTo>
                      <a:pt x="2201" y="231"/>
                    </a:lnTo>
                    <a:lnTo>
                      <a:pt x="2189" y="232"/>
                    </a:lnTo>
                    <a:lnTo>
                      <a:pt x="2175" y="231"/>
                    </a:lnTo>
                    <a:lnTo>
                      <a:pt x="2162" y="228"/>
                    </a:lnTo>
                    <a:lnTo>
                      <a:pt x="2162" y="221"/>
                    </a:lnTo>
                    <a:lnTo>
                      <a:pt x="2161" y="214"/>
                    </a:lnTo>
                    <a:lnTo>
                      <a:pt x="2159" y="206"/>
                    </a:lnTo>
                    <a:lnTo>
                      <a:pt x="2156" y="199"/>
                    </a:lnTo>
                    <a:lnTo>
                      <a:pt x="2152" y="193"/>
                    </a:lnTo>
                    <a:lnTo>
                      <a:pt x="2148" y="187"/>
                    </a:lnTo>
                    <a:lnTo>
                      <a:pt x="2143" y="181"/>
                    </a:lnTo>
                    <a:lnTo>
                      <a:pt x="2138" y="177"/>
                    </a:lnTo>
                    <a:lnTo>
                      <a:pt x="2133" y="174"/>
                    </a:lnTo>
                    <a:lnTo>
                      <a:pt x="2128" y="172"/>
                    </a:lnTo>
                    <a:lnTo>
                      <a:pt x="2124" y="171"/>
                    </a:lnTo>
                    <a:lnTo>
                      <a:pt x="2119" y="173"/>
                    </a:lnTo>
                    <a:lnTo>
                      <a:pt x="2116" y="175"/>
                    </a:lnTo>
                    <a:lnTo>
                      <a:pt x="2112" y="181"/>
                    </a:lnTo>
                    <a:lnTo>
                      <a:pt x="2110" y="188"/>
                    </a:lnTo>
                    <a:lnTo>
                      <a:pt x="2109" y="198"/>
                    </a:lnTo>
                    <a:lnTo>
                      <a:pt x="2103" y="202"/>
                    </a:lnTo>
                    <a:lnTo>
                      <a:pt x="2096" y="205"/>
                    </a:lnTo>
                    <a:lnTo>
                      <a:pt x="2090" y="207"/>
                    </a:lnTo>
                    <a:lnTo>
                      <a:pt x="2084" y="210"/>
                    </a:lnTo>
                    <a:lnTo>
                      <a:pt x="2082" y="195"/>
                    </a:lnTo>
                    <a:lnTo>
                      <a:pt x="2079" y="182"/>
                    </a:lnTo>
                    <a:lnTo>
                      <a:pt x="2078" y="177"/>
                    </a:lnTo>
                    <a:lnTo>
                      <a:pt x="2076" y="172"/>
                    </a:lnTo>
                    <a:lnTo>
                      <a:pt x="2074" y="168"/>
                    </a:lnTo>
                    <a:lnTo>
                      <a:pt x="2071" y="164"/>
                    </a:lnTo>
                    <a:lnTo>
                      <a:pt x="2068" y="161"/>
                    </a:lnTo>
                    <a:lnTo>
                      <a:pt x="2063" y="158"/>
                    </a:lnTo>
                    <a:lnTo>
                      <a:pt x="2059" y="155"/>
                    </a:lnTo>
                    <a:lnTo>
                      <a:pt x="2054" y="154"/>
                    </a:lnTo>
                    <a:lnTo>
                      <a:pt x="2042" y="150"/>
                    </a:lnTo>
                    <a:lnTo>
                      <a:pt x="2026" y="148"/>
                    </a:lnTo>
                    <a:lnTo>
                      <a:pt x="2012" y="148"/>
                    </a:lnTo>
                    <a:lnTo>
                      <a:pt x="1998" y="149"/>
                    </a:lnTo>
                    <a:lnTo>
                      <a:pt x="1986" y="153"/>
                    </a:lnTo>
                    <a:lnTo>
                      <a:pt x="1977" y="157"/>
                    </a:lnTo>
                    <a:lnTo>
                      <a:pt x="1973" y="160"/>
                    </a:lnTo>
                    <a:lnTo>
                      <a:pt x="1972" y="162"/>
                    </a:lnTo>
                    <a:lnTo>
                      <a:pt x="1971" y="165"/>
                    </a:lnTo>
                    <a:lnTo>
                      <a:pt x="1972" y="168"/>
                    </a:lnTo>
                    <a:lnTo>
                      <a:pt x="1976" y="171"/>
                    </a:lnTo>
                    <a:lnTo>
                      <a:pt x="1981" y="174"/>
                    </a:lnTo>
                    <a:lnTo>
                      <a:pt x="1989" y="178"/>
                    </a:lnTo>
                    <a:lnTo>
                      <a:pt x="1998" y="181"/>
                    </a:lnTo>
                    <a:lnTo>
                      <a:pt x="1994" y="185"/>
                    </a:lnTo>
                    <a:lnTo>
                      <a:pt x="1990" y="189"/>
                    </a:lnTo>
                    <a:lnTo>
                      <a:pt x="1988" y="194"/>
                    </a:lnTo>
                    <a:lnTo>
                      <a:pt x="1987" y="198"/>
                    </a:lnTo>
                    <a:lnTo>
                      <a:pt x="1985" y="207"/>
                    </a:lnTo>
                    <a:lnTo>
                      <a:pt x="1986" y="218"/>
                    </a:lnTo>
                    <a:lnTo>
                      <a:pt x="1986" y="228"/>
                    </a:lnTo>
                    <a:lnTo>
                      <a:pt x="1985" y="237"/>
                    </a:lnTo>
                    <a:lnTo>
                      <a:pt x="1982" y="240"/>
                    </a:lnTo>
                    <a:lnTo>
                      <a:pt x="1980" y="244"/>
                    </a:lnTo>
                    <a:lnTo>
                      <a:pt x="1977" y="246"/>
                    </a:lnTo>
                    <a:lnTo>
                      <a:pt x="1972" y="248"/>
                    </a:lnTo>
                    <a:lnTo>
                      <a:pt x="1962" y="252"/>
                    </a:lnTo>
                    <a:lnTo>
                      <a:pt x="1955" y="255"/>
                    </a:lnTo>
                    <a:lnTo>
                      <a:pt x="1948" y="259"/>
                    </a:lnTo>
                    <a:lnTo>
                      <a:pt x="1943" y="263"/>
                    </a:lnTo>
                    <a:lnTo>
                      <a:pt x="1938" y="269"/>
                    </a:lnTo>
                    <a:lnTo>
                      <a:pt x="1935" y="276"/>
                    </a:lnTo>
                    <a:lnTo>
                      <a:pt x="1930" y="284"/>
                    </a:lnTo>
                    <a:lnTo>
                      <a:pt x="1927" y="293"/>
                    </a:lnTo>
                    <a:lnTo>
                      <a:pt x="1923" y="298"/>
                    </a:lnTo>
                    <a:lnTo>
                      <a:pt x="1920" y="302"/>
                    </a:lnTo>
                    <a:lnTo>
                      <a:pt x="1916" y="304"/>
                    </a:lnTo>
                    <a:lnTo>
                      <a:pt x="1913" y="304"/>
                    </a:lnTo>
                    <a:lnTo>
                      <a:pt x="1905" y="302"/>
                    </a:lnTo>
                    <a:lnTo>
                      <a:pt x="1897" y="296"/>
                    </a:lnTo>
                    <a:lnTo>
                      <a:pt x="1893" y="293"/>
                    </a:lnTo>
                    <a:lnTo>
                      <a:pt x="1887" y="289"/>
                    </a:lnTo>
                    <a:lnTo>
                      <a:pt x="1883" y="288"/>
                    </a:lnTo>
                    <a:lnTo>
                      <a:pt x="1879" y="288"/>
                    </a:lnTo>
                    <a:lnTo>
                      <a:pt x="1877" y="289"/>
                    </a:lnTo>
                    <a:lnTo>
                      <a:pt x="1875" y="292"/>
                    </a:lnTo>
                    <a:lnTo>
                      <a:pt x="1873" y="294"/>
                    </a:lnTo>
                    <a:lnTo>
                      <a:pt x="1872" y="297"/>
                    </a:lnTo>
                    <a:lnTo>
                      <a:pt x="1870" y="306"/>
                    </a:lnTo>
                    <a:lnTo>
                      <a:pt x="1869" y="320"/>
                    </a:lnTo>
                    <a:lnTo>
                      <a:pt x="1862" y="320"/>
                    </a:lnTo>
                    <a:lnTo>
                      <a:pt x="1856" y="321"/>
                    </a:lnTo>
                    <a:lnTo>
                      <a:pt x="1849" y="322"/>
                    </a:lnTo>
                    <a:lnTo>
                      <a:pt x="1844" y="322"/>
                    </a:lnTo>
                    <a:lnTo>
                      <a:pt x="1844" y="327"/>
                    </a:lnTo>
                    <a:lnTo>
                      <a:pt x="1842" y="331"/>
                    </a:lnTo>
                    <a:lnTo>
                      <a:pt x="1841" y="336"/>
                    </a:lnTo>
                    <a:lnTo>
                      <a:pt x="1839" y="339"/>
                    </a:lnTo>
                    <a:lnTo>
                      <a:pt x="1837" y="343"/>
                    </a:lnTo>
                    <a:lnTo>
                      <a:pt x="1833" y="346"/>
                    </a:lnTo>
                    <a:lnTo>
                      <a:pt x="1830" y="349"/>
                    </a:lnTo>
                    <a:lnTo>
                      <a:pt x="1824" y="351"/>
                    </a:lnTo>
                    <a:lnTo>
                      <a:pt x="1816" y="353"/>
                    </a:lnTo>
                    <a:lnTo>
                      <a:pt x="1806" y="354"/>
                    </a:lnTo>
                    <a:lnTo>
                      <a:pt x="1796" y="355"/>
                    </a:lnTo>
                    <a:lnTo>
                      <a:pt x="1788" y="354"/>
                    </a:lnTo>
                    <a:lnTo>
                      <a:pt x="1782" y="353"/>
                    </a:lnTo>
                    <a:lnTo>
                      <a:pt x="1776" y="352"/>
                    </a:lnTo>
                    <a:lnTo>
                      <a:pt x="1771" y="349"/>
                    </a:lnTo>
                    <a:lnTo>
                      <a:pt x="1766" y="346"/>
                    </a:lnTo>
                    <a:lnTo>
                      <a:pt x="1758" y="339"/>
                    </a:lnTo>
                    <a:lnTo>
                      <a:pt x="1749" y="331"/>
                    </a:lnTo>
                    <a:lnTo>
                      <a:pt x="1741" y="322"/>
                    </a:lnTo>
                    <a:lnTo>
                      <a:pt x="1733" y="316"/>
                    </a:lnTo>
                    <a:lnTo>
                      <a:pt x="1729" y="312"/>
                    </a:lnTo>
                    <a:lnTo>
                      <a:pt x="1723" y="310"/>
                    </a:lnTo>
                    <a:lnTo>
                      <a:pt x="1718" y="308"/>
                    </a:lnTo>
                    <a:lnTo>
                      <a:pt x="1713" y="305"/>
                    </a:lnTo>
                    <a:lnTo>
                      <a:pt x="1699" y="303"/>
                    </a:lnTo>
                    <a:lnTo>
                      <a:pt x="1686" y="302"/>
                    </a:lnTo>
                    <a:lnTo>
                      <a:pt x="1673" y="301"/>
                    </a:lnTo>
                    <a:lnTo>
                      <a:pt x="1659" y="301"/>
                    </a:lnTo>
                    <a:lnTo>
                      <a:pt x="1644" y="302"/>
                    </a:lnTo>
                    <a:lnTo>
                      <a:pt x="1631" y="303"/>
                    </a:lnTo>
                    <a:lnTo>
                      <a:pt x="1616" y="305"/>
                    </a:lnTo>
                    <a:lnTo>
                      <a:pt x="1602" y="308"/>
                    </a:lnTo>
                    <a:lnTo>
                      <a:pt x="1574" y="314"/>
                    </a:lnTo>
                    <a:lnTo>
                      <a:pt x="1546" y="322"/>
                    </a:lnTo>
                    <a:lnTo>
                      <a:pt x="1521" y="333"/>
                    </a:lnTo>
                    <a:lnTo>
                      <a:pt x="1497" y="344"/>
                    </a:lnTo>
                    <a:lnTo>
                      <a:pt x="1496" y="354"/>
                    </a:lnTo>
                    <a:lnTo>
                      <a:pt x="1494" y="363"/>
                    </a:lnTo>
                    <a:lnTo>
                      <a:pt x="1493" y="374"/>
                    </a:lnTo>
                    <a:lnTo>
                      <a:pt x="1494" y="384"/>
                    </a:lnTo>
                    <a:lnTo>
                      <a:pt x="1497" y="385"/>
                    </a:lnTo>
                    <a:lnTo>
                      <a:pt x="1501" y="385"/>
                    </a:lnTo>
                    <a:lnTo>
                      <a:pt x="1502" y="406"/>
                    </a:lnTo>
                    <a:lnTo>
                      <a:pt x="1502" y="426"/>
                    </a:lnTo>
                    <a:lnTo>
                      <a:pt x="1502" y="447"/>
                    </a:lnTo>
                    <a:lnTo>
                      <a:pt x="1501" y="467"/>
                    </a:lnTo>
                    <a:lnTo>
                      <a:pt x="1495" y="467"/>
                    </a:lnTo>
                    <a:lnTo>
                      <a:pt x="1489" y="469"/>
                    </a:lnTo>
                    <a:lnTo>
                      <a:pt x="1485" y="472"/>
                    </a:lnTo>
                    <a:lnTo>
                      <a:pt x="1479" y="476"/>
                    </a:lnTo>
                    <a:lnTo>
                      <a:pt x="1471" y="486"/>
                    </a:lnTo>
                    <a:lnTo>
                      <a:pt x="1462" y="499"/>
                    </a:lnTo>
                    <a:lnTo>
                      <a:pt x="1455" y="513"/>
                    </a:lnTo>
                    <a:lnTo>
                      <a:pt x="1447" y="526"/>
                    </a:lnTo>
                    <a:lnTo>
                      <a:pt x="1440" y="538"/>
                    </a:lnTo>
                    <a:lnTo>
                      <a:pt x="1432" y="547"/>
                    </a:lnTo>
                    <a:lnTo>
                      <a:pt x="1422" y="558"/>
                    </a:lnTo>
                    <a:lnTo>
                      <a:pt x="1411" y="569"/>
                    </a:lnTo>
                    <a:lnTo>
                      <a:pt x="1398" y="581"/>
                    </a:lnTo>
                    <a:lnTo>
                      <a:pt x="1386" y="590"/>
                    </a:lnTo>
                    <a:lnTo>
                      <a:pt x="1379" y="595"/>
                    </a:lnTo>
                    <a:lnTo>
                      <a:pt x="1373" y="598"/>
                    </a:lnTo>
                    <a:lnTo>
                      <a:pt x="1365" y="600"/>
                    </a:lnTo>
                    <a:lnTo>
                      <a:pt x="1358" y="601"/>
                    </a:lnTo>
                    <a:lnTo>
                      <a:pt x="1352" y="603"/>
                    </a:lnTo>
                    <a:lnTo>
                      <a:pt x="1344" y="601"/>
                    </a:lnTo>
                    <a:lnTo>
                      <a:pt x="1336" y="600"/>
                    </a:lnTo>
                    <a:lnTo>
                      <a:pt x="1328" y="597"/>
                    </a:lnTo>
                    <a:lnTo>
                      <a:pt x="1311" y="588"/>
                    </a:lnTo>
                    <a:lnTo>
                      <a:pt x="1291" y="577"/>
                    </a:lnTo>
                    <a:lnTo>
                      <a:pt x="1282" y="572"/>
                    </a:lnTo>
                    <a:lnTo>
                      <a:pt x="1273" y="565"/>
                    </a:lnTo>
                    <a:lnTo>
                      <a:pt x="1266" y="558"/>
                    </a:lnTo>
                    <a:lnTo>
                      <a:pt x="1262" y="551"/>
                    </a:lnTo>
                    <a:lnTo>
                      <a:pt x="1258" y="535"/>
                    </a:lnTo>
                    <a:lnTo>
                      <a:pt x="1254" y="521"/>
                    </a:lnTo>
                    <a:lnTo>
                      <a:pt x="1250" y="538"/>
                    </a:lnTo>
                    <a:lnTo>
                      <a:pt x="1248" y="555"/>
                    </a:lnTo>
                    <a:lnTo>
                      <a:pt x="1246" y="569"/>
                    </a:lnTo>
                    <a:lnTo>
                      <a:pt x="1245" y="580"/>
                    </a:lnTo>
                    <a:lnTo>
                      <a:pt x="1246" y="569"/>
                    </a:lnTo>
                    <a:lnTo>
                      <a:pt x="1248" y="555"/>
                    </a:lnTo>
                    <a:lnTo>
                      <a:pt x="1250" y="538"/>
                    </a:lnTo>
                    <a:lnTo>
                      <a:pt x="1254" y="521"/>
                    </a:lnTo>
                    <a:lnTo>
                      <a:pt x="1251" y="517"/>
                    </a:lnTo>
                    <a:lnTo>
                      <a:pt x="1248" y="516"/>
                    </a:lnTo>
                    <a:lnTo>
                      <a:pt x="1235" y="511"/>
                    </a:lnTo>
                    <a:lnTo>
                      <a:pt x="1223" y="508"/>
                    </a:lnTo>
                    <a:lnTo>
                      <a:pt x="1210" y="505"/>
                    </a:lnTo>
                    <a:lnTo>
                      <a:pt x="1198" y="500"/>
                    </a:lnTo>
                    <a:lnTo>
                      <a:pt x="1191" y="497"/>
                    </a:lnTo>
                    <a:lnTo>
                      <a:pt x="1184" y="492"/>
                    </a:lnTo>
                    <a:lnTo>
                      <a:pt x="1180" y="488"/>
                    </a:lnTo>
                    <a:lnTo>
                      <a:pt x="1175" y="482"/>
                    </a:lnTo>
                    <a:lnTo>
                      <a:pt x="1171" y="476"/>
                    </a:lnTo>
                    <a:lnTo>
                      <a:pt x="1165" y="472"/>
                    </a:lnTo>
                    <a:lnTo>
                      <a:pt x="1160" y="467"/>
                    </a:lnTo>
                    <a:lnTo>
                      <a:pt x="1154" y="464"/>
                    </a:lnTo>
                    <a:lnTo>
                      <a:pt x="1149" y="462"/>
                    </a:lnTo>
                    <a:lnTo>
                      <a:pt x="1143" y="461"/>
                    </a:lnTo>
                    <a:lnTo>
                      <a:pt x="1139" y="462"/>
                    </a:lnTo>
                    <a:lnTo>
                      <a:pt x="1135" y="464"/>
                    </a:lnTo>
                    <a:lnTo>
                      <a:pt x="1127" y="469"/>
                    </a:lnTo>
                    <a:lnTo>
                      <a:pt x="1122" y="477"/>
                    </a:lnTo>
                    <a:lnTo>
                      <a:pt x="1117" y="482"/>
                    </a:lnTo>
                    <a:lnTo>
                      <a:pt x="1114" y="486"/>
                    </a:lnTo>
                    <a:lnTo>
                      <a:pt x="1109" y="490"/>
                    </a:lnTo>
                    <a:lnTo>
                      <a:pt x="1105" y="492"/>
                    </a:lnTo>
                    <a:lnTo>
                      <a:pt x="1099" y="492"/>
                    </a:lnTo>
                    <a:lnTo>
                      <a:pt x="1093" y="490"/>
                    </a:lnTo>
                    <a:lnTo>
                      <a:pt x="1086" y="485"/>
                    </a:lnTo>
                    <a:lnTo>
                      <a:pt x="1077" y="476"/>
                    </a:lnTo>
                    <a:lnTo>
                      <a:pt x="1075" y="473"/>
                    </a:lnTo>
                    <a:lnTo>
                      <a:pt x="1070" y="469"/>
                    </a:lnTo>
                    <a:lnTo>
                      <a:pt x="1065" y="466"/>
                    </a:lnTo>
                    <a:lnTo>
                      <a:pt x="1058" y="464"/>
                    </a:lnTo>
                    <a:lnTo>
                      <a:pt x="1043" y="458"/>
                    </a:lnTo>
                    <a:lnTo>
                      <a:pt x="1027" y="454"/>
                    </a:lnTo>
                    <a:lnTo>
                      <a:pt x="1019" y="453"/>
                    </a:lnTo>
                    <a:lnTo>
                      <a:pt x="1012" y="453"/>
                    </a:lnTo>
                    <a:lnTo>
                      <a:pt x="1005" y="453"/>
                    </a:lnTo>
                    <a:lnTo>
                      <a:pt x="999" y="454"/>
                    </a:lnTo>
                    <a:lnTo>
                      <a:pt x="993" y="457"/>
                    </a:lnTo>
                    <a:lnTo>
                      <a:pt x="988" y="460"/>
                    </a:lnTo>
                    <a:lnTo>
                      <a:pt x="985" y="465"/>
                    </a:lnTo>
                    <a:lnTo>
                      <a:pt x="983" y="469"/>
                    </a:lnTo>
                    <a:lnTo>
                      <a:pt x="979" y="491"/>
                    </a:lnTo>
                    <a:lnTo>
                      <a:pt x="976" y="514"/>
                    </a:lnTo>
                    <a:lnTo>
                      <a:pt x="975" y="525"/>
                    </a:lnTo>
                    <a:lnTo>
                      <a:pt x="971" y="536"/>
                    </a:lnTo>
                    <a:lnTo>
                      <a:pt x="969" y="548"/>
                    </a:lnTo>
                    <a:lnTo>
                      <a:pt x="964" y="558"/>
                    </a:lnTo>
                    <a:lnTo>
                      <a:pt x="962" y="563"/>
                    </a:lnTo>
                    <a:lnTo>
                      <a:pt x="959" y="567"/>
                    </a:lnTo>
                    <a:lnTo>
                      <a:pt x="954" y="571"/>
                    </a:lnTo>
                    <a:lnTo>
                      <a:pt x="950" y="574"/>
                    </a:lnTo>
                    <a:lnTo>
                      <a:pt x="939" y="579"/>
                    </a:lnTo>
                    <a:lnTo>
                      <a:pt x="927" y="582"/>
                    </a:lnTo>
                    <a:lnTo>
                      <a:pt x="914" y="584"/>
                    </a:lnTo>
                    <a:lnTo>
                      <a:pt x="901" y="585"/>
                    </a:lnTo>
                    <a:lnTo>
                      <a:pt x="887" y="587"/>
                    </a:lnTo>
                    <a:lnTo>
                      <a:pt x="875" y="587"/>
                    </a:lnTo>
                    <a:lnTo>
                      <a:pt x="862" y="587"/>
                    </a:lnTo>
                    <a:lnTo>
                      <a:pt x="851" y="587"/>
                    </a:lnTo>
                    <a:lnTo>
                      <a:pt x="851" y="612"/>
                    </a:lnTo>
                    <a:lnTo>
                      <a:pt x="853" y="638"/>
                    </a:lnTo>
                    <a:lnTo>
                      <a:pt x="853" y="650"/>
                    </a:lnTo>
                    <a:lnTo>
                      <a:pt x="853" y="663"/>
                    </a:lnTo>
                    <a:lnTo>
                      <a:pt x="851" y="675"/>
                    </a:lnTo>
                    <a:lnTo>
                      <a:pt x="848" y="687"/>
                    </a:lnTo>
                    <a:lnTo>
                      <a:pt x="852" y="687"/>
                    </a:lnTo>
                    <a:lnTo>
                      <a:pt x="856" y="688"/>
                    </a:lnTo>
                    <a:lnTo>
                      <a:pt x="862" y="688"/>
                    </a:lnTo>
                    <a:lnTo>
                      <a:pt x="865" y="688"/>
                    </a:lnTo>
                    <a:lnTo>
                      <a:pt x="868" y="713"/>
                    </a:lnTo>
                    <a:lnTo>
                      <a:pt x="869" y="740"/>
                    </a:lnTo>
                    <a:lnTo>
                      <a:pt x="868" y="754"/>
                    </a:lnTo>
                    <a:lnTo>
                      <a:pt x="865" y="766"/>
                    </a:lnTo>
                    <a:lnTo>
                      <a:pt x="863" y="772"/>
                    </a:lnTo>
                    <a:lnTo>
                      <a:pt x="860" y="778"/>
                    </a:lnTo>
                    <a:lnTo>
                      <a:pt x="857" y="784"/>
                    </a:lnTo>
                    <a:lnTo>
                      <a:pt x="853" y="789"/>
                    </a:lnTo>
                    <a:lnTo>
                      <a:pt x="846" y="797"/>
                    </a:lnTo>
                    <a:lnTo>
                      <a:pt x="837" y="805"/>
                    </a:lnTo>
                    <a:lnTo>
                      <a:pt x="827" y="813"/>
                    </a:lnTo>
                    <a:lnTo>
                      <a:pt x="815" y="821"/>
                    </a:lnTo>
                    <a:lnTo>
                      <a:pt x="794" y="837"/>
                    </a:lnTo>
                    <a:lnTo>
                      <a:pt x="774" y="848"/>
                    </a:lnTo>
                    <a:lnTo>
                      <a:pt x="778" y="852"/>
                    </a:lnTo>
                    <a:lnTo>
                      <a:pt x="781" y="855"/>
                    </a:lnTo>
                    <a:lnTo>
                      <a:pt x="786" y="858"/>
                    </a:lnTo>
                    <a:lnTo>
                      <a:pt x="790" y="860"/>
                    </a:lnTo>
                    <a:lnTo>
                      <a:pt x="801" y="862"/>
                    </a:lnTo>
                    <a:lnTo>
                      <a:pt x="813" y="864"/>
                    </a:lnTo>
                    <a:lnTo>
                      <a:pt x="839" y="867"/>
                    </a:lnTo>
                    <a:lnTo>
                      <a:pt x="867" y="867"/>
                    </a:lnTo>
                    <a:lnTo>
                      <a:pt x="880" y="867"/>
                    </a:lnTo>
                    <a:lnTo>
                      <a:pt x="894" y="868"/>
                    </a:lnTo>
                    <a:lnTo>
                      <a:pt x="905" y="870"/>
                    </a:lnTo>
                    <a:lnTo>
                      <a:pt x="917" y="872"/>
                    </a:lnTo>
                    <a:lnTo>
                      <a:pt x="927" y="876"/>
                    </a:lnTo>
                    <a:lnTo>
                      <a:pt x="936" y="880"/>
                    </a:lnTo>
                    <a:lnTo>
                      <a:pt x="939" y="884"/>
                    </a:lnTo>
                    <a:lnTo>
                      <a:pt x="942" y="888"/>
                    </a:lnTo>
                    <a:lnTo>
                      <a:pt x="944" y="892"/>
                    </a:lnTo>
                    <a:lnTo>
                      <a:pt x="946" y="896"/>
                    </a:lnTo>
                    <a:lnTo>
                      <a:pt x="949" y="905"/>
                    </a:lnTo>
                    <a:lnTo>
                      <a:pt x="950" y="915"/>
                    </a:lnTo>
                    <a:lnTo>
                      <a:pt x="951" y="924"/>
                    </a:lnTo>
                    <a:lnTo>
                      <a:pt x="951" y="933"/>
                    </a:lnTo>
                    <a:lnTo>
                      <a:pt x="950" y="951"/>
                    </a:lnTo>
                    <a:lnTo>
                      <a:pt x="947" y="969"/>
                    </a:lnTo>
                    <a:lnTo>
                      <a:pt x="945" y="974"/>
                    </a:lnTo>
                    <a:lnTo>
                      <a:pt x="944" y="977"/>
                    </a:lnTo>
                    <a:lnTo>
                      <a:pt x="942" y="981"/>
                    </a:lnTo>
                    <a:lnTo>
                      <a:pt x="938" y="983"/>
                    </a:lnTo>
                    <a:lnTo>
                      <a:pt x="931" y="987"/>
                    </a:lnTo>
                    <a:lnTo>
                      <a:pt x="925" y="992"/>
                    </a:lnTo>
                    <a:lnTo>
                      <a:pt x="919" y="997"/>
                    </a:lnTo>
                    <a:lnTo>
                      <a:pt x="916" y="1001"/>
                    </a:lnTo>
                    <a:lnTo>
                      <a:pt x="912" y="1007"/>
                    </a:lnTo>
                    <a:lnTo>
                      <a:pt x="911" y="1014"/>
                    </a:lnTo>
                    <a:lnTo>
                      <a:pt x="911" y="1027"/>
                    </a:lnTo>
                    <a:lnTo>
                      <a:pt x="910" y="1040"/>
                    </a:lnTo>
                    <a:lnTo>
                      <a:pt x="897" y="1041"/>
                    </a:lnTo>
                    <a:lnTo>
                      <a:pt x="882" y="1041"/>
                    </a:lnTo>
                    <a:lnTo>
                      <a:pt x="870" y="1041"/>
                    </a:lnTo>
                    <a:lnTo>
                      <a:pt x="857" y="1041"/>
                    </a:lnTo>
                    <a:lnTo>
                      <a:pt x="845" y="1042"/>
                    </a:lnTo>
                    <a:lnTo>
                      <a:pt x="834" y="1044"/>
                    </a:lnTo>
                    <a:lnTo>
                      <a:pt x="821" y="1048"/>
                    </a:lnTo>
                    <a:lnTo>
                      <a:pt x="811" y="1052"/>
                    </a:lnTo>
                    <a:lnTo>
                      <a:pt x="799" y="1058"/>
                    </a:lnTo>
                    <a:lnTo>
                      <a:pt x="790" y="1067"/>
                    </a:lnTo>
                    <a:lnTo>
                      <a:pt x="783" y="1076"/>
                    </a:lnTo>
                    <a:lnTo>
                      <a:pt x="778" y="1086"/>
                    </a:lnTo>
                    <a:lnTo>
                      <a:pt x="773" y="1098"/>
                    </a:lnTo>
                    <a:lnTo>
                      <a:pt x="770" y="1109"/>
                    </a:lnTo>
                    <a:lnTo>
                      <a:pt x="767" y="1122"/>
                    </a:lnTo>
                    <a:lnTo>
                      <a:pt x="765" y="1134"/>
                    </a:lnTo>
                    <a:lnTo>
                      <a:pt x="765" y="1146"/>
                    </a:lnTo>
                    <a:lnTo>
                      <a:pt x="764" y="1158"/>
                    </a:lnTo>
                    <a:lnTo>
                      <a:pt x="754" y="1158"/>
                    </a:lnTo>
                    <a:lnTo>
                      <a:pt x="741" y="1157"/>
                    </a:lnTo>
                    <a:lnTo>
                      <a:pt x="729" y="1154"/>
                    </a:lnTo>
                    <a:lnTo>
                      <a:pt x="715" y="1150"/>
                    </a:lnTo>
                    <a:lnTo>
                      <a:pt x="688" y="1142"/>
                    </a:lnTo>
                    <a:lnTo>
                      <a:pt x="664" y="1135"/>
                    </a:lnTo>
                    <a:lnTo>
                      <a:pt x="638" y="1131"/>
                    </a:lnTo>
                    <a:lnTo>
                      <a:pt x="613" y="1127"/>
                    </a:lnTo>
                    <a:lnTo>
                      <a:pt x="601" y="1127"/>
                    </a:lnTo>
                    <a:lnTo>
                      <a:pt x="589" y="1129"/>
                    </a:lnTo>
                    <a:lnTo>
                      <a:pt x="575" y="1131"/>
                    </a:lnTo>
                    <a:lnTo>
                      <a:pt x="561" y="1134"/>
                    </a:lnTo>
                    <a:lnTo>
                      <a:pt x="560" y="1149"/>
                    </a:lnTo>
                    <a:lnTo>
                      <a:pt x="557" y="1164"/>
                    </a:lnTo>
                    <a:lnTo>
                      <a:pt x="553" y="1164"/>
                    </a:lnTo>
                    <a:lnTo>
                      <a:pt x="550" y="1164"/>
                    </a:lnTo>
                    <a:lnTo>
                      <a:pt x="548" y="1163"/>
                    </a:lnTo>
                    <a:lnTo>
                      <a:pt x="544" y="1162"/>
                    </a:lnTo>
                    <a:lnTo>
                      <a:pt x="540" y="1158"/>
                    </a:lnTo>
                    <a:lnTo>
                      <a:pt x="535" y="1154"/>
                    </a:lnTo>
                    <a:lnTo>
                      <a:pt x="527" y="1143"/>
                    </a:lnTo>
                    <a:lnTo>
                      <a:pt x="519" y="1133"/>
                    </a:lnTo>
                    <a:lnTo>
                      <a:pt x="514" y="1130"/>
                    </a:lnTo>
                    <a:lnTo>
                      <a:pt x="507" y="1126"/>
                    </a:lnTo>
                    <a:lnTo>
                      <a:pt x="500" y="1125"/>
                    </a:lnTo>
                    <a:lnTo>
                      <a:pt x="493" y="1124"/>
                    </a:lnTo>
                    <a:lnTo>
                      <a:pt x="478" y="1125"/>
                    </a:lnTo>
                    <a:lnTo>
                      <a:pt x="465" y="1127"/>
                    </a:lnTo>
                    <a:lnTo>
                      <a:pt x="451" y="1131"/>
                    </a:lnTo>
                    <a:lnTo>
                      <a:pt x="438" y="1137"/>
                    </a:lnTo>
                    <a:lnTo>
                      <a:pt x="426" y="1142"/>
                    </a:lnTo>
                    <a:lnTo>
                      <a:pt x="416" y="1150"/>
                    </a:lnTo>
                    <a:lnTo>
                      <a:pt x="408" y="1161"/>
                    </a:lnTo>
                    <a:lnTo>
                      <a:pt x="400" y="1171"/>
                    </a:lnTo>
                    <a:lnTo>
                      <a:pt x="394" y="1183"/>
                    </a:lnTo>
                    <a:lnTo>
                      <a:pt x="389" y="1198"/>
                    </a:lnTo>
                    <a:lnTo>
                      <a:pt x="386" y="1214"/>
                    </a:lnTo>
                    <a:lnTo>
                      <a:pt x="383" y="1227"/>
                    </a:lnTo>
                    <a:lnTo>
                      <a:pt x="381" y="1232"/>
                    </a:lnTo>
                    <a:lnTo>
                      <a:pt x="379" y="1237"/>
                    </a:lnTo>
                    <a:lnTo>
                      <a:pt x="377" y="1240"/>
                    </a:lnTo>
                    <a:lnTo>
                      <a:pt x="375" y="1244"/>
                    </a:lnTo>
                    <a:lnTo>
                      <a:pt x="371" y="1247"/>
                    </a:lnTo>
                    <a:lnTo>
                      <a:pt x="367" y="1248"/>
                    </a:lnTo>
                    <a:lnTo>
                      <a:pt x="362" y="1250"/>
                    </a:lnTo>
                    <a:lnTo>
                      <a:pt x="358" y="1252"/>
                    </a:lnTo>
                    <a:lnTo>
                      <a:pt x="344" y="1252"/>
                    </a:lnTo>
                    <a:lnTo>
                      <a:pt x="326" y="1250"/>
                    </a:lnTo>
                    <a:lnTo>
                      <a:pt x="309" y="1249"/>
                    </a:lnTo>
                    <a:lnTo>
                      <a:pt x="291" y="1248"/>
                    </a:lnTo>
                    <a:lnTo>
                      <a:pt x="274" y="1248"/>
                    </a:lnTo>
                    <a:lnTo>
                      <a:pt x="257" y="1249"/>
                    </a:lnTo>
                    <a:lnTo>
                      <a:pt x="245" y="1253"/>
                    </a:lnTo>
                    <a:lnTo>
                      <a:pt x="232" y="1258"/>
                    </a:lnTo>
                    <a:lnTo>
                      <a:pt x="227" y="1261"/>
                    </a:lnTo>
                    <a:lnTo>
                      <a:pt x="221" y="1263"/>
                    </a:lnTo>
                    <a:lnTo>
                      <a:pt x="214" y="1264"/>
                    </a:lnTo>
                    <a:lnTo>
                      <a:pt x="208" y="1264"/>
                    </a:lnTo>
                    <a:lnTo>
                      <a:pt x="208" y="1256"/>
                    </a:lnTo>
                    <a:lnTo>
                      <a:pt x="206" y="1237"/>
                    </a:lnTo>
                    <a:lnTo>
                      <a:pt x="204" y="1227"/>
                    </a:lnTo>
                    <a:lnTo>
                      <a:pt x="202" y="1217"/>
                    </a:lnTo>
                    <a:lnTo>
                      <a:pt x="199" y="1209"/>
                    </a:lnTo>
                    <a:lnTo>
                      <a:pt x="196" y="1206"/>
                    </a:lnTo>
                    <a:lnTo>
                      <a:pt x="189" y="1203"/>
                    </a:lnTo>
                    <a:lnTo>
                      <a:pt x="181" y="1200"/>
                    </a:lnTo>
                    <a:lnTo>
                      <a:pt x="173" y="1200"/>
                    </a:lnTo>
                    <a:lnTo>
                      <a:pt x="164" y="1200"/>
                    </a:lnTo>
                    <a:lnTo>
                      <a:pt x="146" y="1203"/>
                    </a:lnTo>
                    <a:lnTo>
                      <a:pt x="129" y="1206"/>
                    </a:lnTo>
                    <a:lnTo>
                      <a:pt x="131" y="1227"/>
                    </a:lnTo>
                    <a:lnTo>
                      <a:pt x="133" y="1247"/>
                    </a:lnTo>
                    <a:lnTo>
                      <a:pt x="135" y="1264"/>
                    </a:lnTo>
                    <a:lnTo>
                      <a:pt x="138" y="1273"/>
                    </a:lnTo>
                    <a:lnTo>
                      <a:pt x="135" y="1264"/>
                    </a:lnTo>
                    <a:lnTo>
                      <a:pt x="133" y="1247"/>
                    </a:lnTo>
                    <a:lnTo>
                      <a:pt x="131" y="1227"/>
                    </a:lnTo>
                    <a:lnTo>
                      <a:pt x="129" y="1206"/>
                    </a:lnTo>
                    <a:lnTo>
                      <a:pt x="125" y="1206"/>
                    </a:lnTo>
                    <a:lnTo>
                      <a:pt x="124" y="1214"/>
                    </a:lnTo>
                    <a:lnTo>
                      <a:pt x="122" y="1221"/>
                    </a:lnTo>
                    <a:lnTo>
                      <a:pt x="120" y="1227"/>
                    </a:lnTo>
                    <a:lnTo>
                      <a:pt x="116" y="1231"/>
                    </a:lnTo>
                    <a:lnTo>
                      <a:pt x="108" y="1237"/>
                    </a:lnTo>
                    <a:lnTo>
                      <a:pt x="99" y="1241"/>
                    </a:lnTo>
                    <a:lnTo>
                      <a:pt x="89" y="1245"/>
                    </a:lnTo>
                    <a:lnTo>
                      <a:pt x="81" y="1250"/>
                    </a:lnTo>
                    <a:lnTo>
                      <a:pt x="77" y="1254"/>
                    </a:lnTo>
                    <a:lnTo>
                      <a:pt x="74" y="1260"/>
                    </a:lnTo>
                    <a:lnTo>
                      <a:pt x="73" y="1265"/>
                    </a:lnTo>
                    <a:lnTo>
                      <a:pt x="72" y="1273"/>
                    </a:lnTo>
                    <a:lnTo>
                      <a:pt x="60" y="1274"/>
                    </a:lnTo>
                    <a:lnTo>
                      <a:pt x="51" y="1273"/>
                    </a:lnTo>
                    <a:lnTo>
                      <a:pt x="43" y="1271"/>
                    </a:lnTo>
                    <a:lnTo>
                      <a:pt x="35" y="1268"/>
                    </a:lnTo>
                    <a:lnTo>
                      <a:pt x="28" y="1263"/>
                    </a:lnTo>
                    <a:lnTo>
                      <a:pt x="20" y="1258"/>
                    </a:lnTo>
                    <a:lnTo>
                      <a:pt x="14" y="1255"/>
                    </a:lnTo>
                    <a:lnTo>
                      <a:pt x="5" y="1253"/>
                    </a:lnTo>
                    <a:lnTo>
                      <a:pt x="1" y="1276"/>
                    </a:lnTo>
                    <a:lnTo>
                      <a:pt x="0" y="1299"/>
                    </a:lnTo>
                    <a:lnTo>
                      <a:pt x="0" y="1324"/>
                    </a:lnTo>
                    <a:lnTo>
                      <a:pt x="1" y="1348"/>
                    </a:lnTo>
                    <a:lnTo>
                      <a:pt x="18" y="1348"/>
                    </a:lnTo>
                    <a:lnTo>
                      <a:pt x="34" y="1348"/>
                    </a:lnTo>
                    <a:lnTo>
                      <a:pt x="42" y="1350"/>
                    </a:lnTo>
                    <a:lnTo>
                      <a:pt x="50" y="1352"/>
                    </a:lnTo>
                    <a:lnTo>
                      <a:pt x="57" y="1355"/>
                    </a:lnTo>
                    <a:lnTo>
                      <a:pt x="64" y="1360"/>
                    </a:lnTo>
                    <a:lnTo>
                      <a:pt x="71" y="1363"/>
                    </a:lnTo>
                    <a:lnTo>
                      <a:pt x="77" y="1367"/>
                    </a:lnTo>
                    <a:lnTo>
                      <a:pt x="83" y="1368"/>
                    </a:lnTo>
                    <a:lnTo>
                      <a:pt x="90" y="1369"/>
                    </a:lnTo>
                    <a:lnTo>
                      <a:pt x="97" y="1370"/>
                    </a:lnTo>
                    <a:lnTo>
                      <a:pt x="104" y="1371"/>
                    </a:lnTo>
                    <a:lnTo>
                      <a:pt x="110" y="1373"/>
                    </a:lnTo>
                    <a:lnTo>
                      <a:pt x="117" y="1377"/>
                    </a:lnTo>
                    <a:lnTo>
                      <a:pt x="126" y="1385"/>
                    </a:lnTo>
                    <a:lnTo>
                      <a:pt x="134" y="1394"/>
                    </a:lnTo>
                    <a:lnTo>
                      <a:pt x="139" y="1399"/>
                    </a:lnTo>
                    <a:lnTo>
                      <a:pt x="143" y="1403"/>
                    </a:lnTo>
                    <a:lnTo>
                      <a:pt x="149" y="1406"/>
                    </a:lnTo>
                    <a:lnTo>
                      <a:pt x="155" y="1409"/>
                    </a:lnTo>
                    <a:lnTo>
                      <a:pt x="166" y="1411"/>
                    </a:lnTo>
                    <a:lnTo>
                      <a:pt x="178" y="1414"/>
                    </a:lnTo>
                    <a:lnTo>
                      <a:pt x="182" y="1418"/>
                    </a:lnTo>
                    <a:lnTo>
                      <a:pt x="187" y="1421"/>
                    </a:lnTo>
                    <a:lnTo>
                      <a:pt x="189" y="1427"/>
                    </a:lnTo>
                    <a:lnTo>
                      <a:pt x="190" y="1434"/>
                    </a:lnTo>
                    <a:lnTo>
                      <a:pt x="182" y="1438"/>
                    </a:lnTo>
                    <a:lnTo>
                      <a:pt x="174" y="1447"/>
                    </a:lnTo>
                    <a:lnTo>
                      <a:pt x="164" y="1460"/>
                    </a:lnTo>
                    <a:lnTo>
                      <a:pt x="155" y="1473"/>
                    </a:lnTo>
                    <a:lnTo>
                      <a:pt x="146" y="1487"/>
                    </a:lnTo>
                    <a:lnTo>
                      <a:pt x="138" y="1500"/>
                    </a:lnTo>
                    <a:lnTo>
                      <a:pt x="133" y="1512"/>
                    </a:lnTo>
                    <a:lnTo>
                      <a:pt x="130" y="1520"/>
                    </a:lnTo>
                    <a:lnTo>
                      <a:pt x="125" y="1521"/>
                    </a:lnTo>
                    <a:lnTo>
                      <a:pt x="121" y="1521"/>
                    </a:lnTo>
                    <a:lnTo>
                      <a:pt x="133" y="1520"/>
                    </a:lnTo>
                    <a:lnTo>
                      <a:pt x="145" y="1520"/>
                    </a:lnTo>
                    <a:lnTo>
                      <a:pt x="158" y="1518"/>
                    </a:lnTo>
                    <a:lnTo>
                      <a:pt x="171" y="1517"/>
                    </a:lnTo>
                    <a:lnTo>
                      <a:pt x="199" y="1514"/>
                    </a:lnTo>
                    <a:lnTo>
                      <a:pt x="227" y="1512"/>
                    </a:lnTo>
                    <a:lnTo>
                      <a:pt x="240" y="1512"/>
                    </a:lnTo>
                    <a:lnTo>
                      <a:pt x="254" y="1515"/>
                    </a:lnTo>
                    <a:lnTo>
                      <a:pt x="266" y="1517"/>
                    </a:lnTo>
                    <a:lnTo>
                      <a:pt x="278" y="1521"/>
                    </a:lnTo>
                    <a:lnTo>
                      <a:pt x="285" y="1525"/>
                    </a:lnTo>
                    <a:lnTo>
                      <a:pt x="290" y="1529"/>
                    </a:lnTo>
                    <a:lnTo>
                      <a:pt x="295" y="1535"/>
                    </a:lnTo>
                    <a:lnTo>
                      <a:pt x="299" y="1541"/>
                    </a:lnTo>
                    <a:lnTo>
                      <a:pt x="302" y="1548"/>
                    </a:lnTo>
                    <a:lnTo>
                      <a:pt x="304" y="1555"/>
                    </a:lnTo>
                    <a:lnTo>
                      <a:pt x="305" y="1561"/>
                    </a:lnTo>
                    <a:lnTo>
                      <a:pt x="306" y="1569"/>
                    </a:lnTo>
                    <a:lnTo>
                      <a:pt x="306" y="1600"/>
                    </a:lnTo>
                    <a:lnTo>
                      <a:pt x="305" y="1629"/>
                    </a:lnTo>
                    <a:lnTo>
                      <a:pt x="297" y="1629"/>
                    </a:lnTo>
                    <a:lnTo>
                      <a:pt x="290" y="1629"/>
                    </a:lnTo>
                    <a:lnTo>
                      <a:pt x="282" y="1630"/>
                    </a:lnTo>
                    <a:lnTo>
                      <a:pt x="276" y="1630"/>
                    </a:lnTo>
                    <a:lnTo>
                      <a:pt x="273" y="1638"/>
                    </a:lnTo>
                    <a:lnTo>
                      <a:pt x="272" y="1647"/>
                    </a:lnTo>
                    <a:lnTo>
                      <a:pt x="271" y="1656"/>
                    </a:lnTo>
                    <a:lnTo>
                      <a:pt x="271" y="1665"/>
                    </a:lnTo>
                    <a:lnTo>
                      <a:pt x="271" y="1674"/>
                    </a:lnTo>
                    <a:lnTo>
                      <a:pt x="271" y="1683"/>
                    </a:lnTo>
                    <a:lnTo>
                      <a:pt x="271" y="1691"/>
                    </a:lnTo>
                    <a:lnTo>
                      <a:pt x="269" y="1700"/>
                    </a:lnTo>
                    <a:lnTo>
                      <a:pt x="280" y="1700"/>
                    </a:lnTo>
                    <a:lnTo>
                      <a:pt x="294" y="1705"/>
                    </a:lnTo>
                    <a:lnTo>
                      <a:pt x="311" y="1711"/>
                    </a:lnTo>
                    <a:lnTo>
                      <a:pt x="328" y="1718"/>
                    </a:lnTo>
                    <a:lnTo>
                      <a:pt x="345" y="1728"/>
                    </a:lnTo>
                    <a:lnTo>
                      <a:pt x="361" y="1737"/>
                    </a:lnTo>
                    <a:lnTo>
                      <a:pt x="373" y="1745"/>
                    </a:lnTo>
                    <a:lnTo>
                      <a:pt x="381" y="1753"/>
                    </a:lnTo>
                    <a:lnTo>
                      <a:pt x="385" y="1758"/>
                    </a:lnTo>
                    <a:lnTo>
                      <a:pt x="388" y="1764"/>
                    </a:lnTo>
                    <a:lnTo>
                      <a:pt x="392" y="1770"/>
                    </a:lnTo>
                    <a:lnTo>
                      <a:pt x="394" y="1777"/>
                    </a:lnTo>
                    <a:lnTo>
                      <a:pt x="397" y="1790"/>
                    </a:lnTo>
                    <a:lnTo>
                      <a:pt x="399" y="1804"/>
                    </a:lnTo>
                    <a:lnTo>
                      <a:pt x="399" y="1834"/>
                    </a:lnTo>
                    <a:lnTo>
                      <a:pt x="397" y="1861"/>
                    </a:lnTo>
                    <a:lnTo>
                      <a:pt x="393" y="1864"/>
                    </a:lnTo>
                    <a:lnTo>
                      <a:pt x="388" y="1869"/>
                    </a:lnTo>
                    <a:lnTo>
                      <a:pt x="386" y="1873"/>
                    </a:lnTo>
                    <a:lnTo>
                      <a:pt x="383" y="1879"/>
                    </a:lnTo>
                    <a:lnTo>
                      <a:pt x="380" y="1890"/>
                    </a:lnTo>
                    <a:lnTo>
                      <a:pt x="378" y="1903"/>
                    </a:lnTo>
                    <a:lnTo>
                      <a:pt x="378" y="1930"/>
                    </a:lnTo>
                    <a:lnTo>
                      <a:pt x="376" y="1953"/>
                    </a:lnTo>
                    <a:lnTo>
                      <a:pt x="372" y="1967"/>
                    </a:lnTo>
                    <a:lnTo>
                      <a:pt x="370" y="1978"/>
                    </a:lnTo>
                    <a:lnTo>
                      <a:pt x="369" y="1991"/>
                    </a:lnTo>
                    <a:lnTo>
                      <a:pt x="368" y="2002"/>
                    </a:lnTo>
                    <a:lnTo>
                      <a:pt x="368" y="2013"/>
                    </a:lnTo>
                    <a:lnTo>
                      <a:pt x="369" y="2026"/>
                    </a:lnTo>
                    <a:lnTo>
                      <a:pt x="370" y="2038"/>
                    </a:lnTo>
                    <a:lnTo>
                      <a:pt x="372" y="2051"/>
                    </a:lnTo>
                    <a:lnTo>
                      <a:pt x="376" y="2068"/>
                    </a:lnTo>
                    <a:lnTo>
                      <a:pt x="379" y="2089"/>
                    </a:lnTo>
                    <a:lnTo>
                      <a:pt x="383" y="2098"/>
                    </a:lnTo>
                    <a:lnTo>
                      <a:pt x="387" y="2107"/>
                    </a:lnTo>
                    <a:lnTo>
                      <a:pt x="389" y="2110"/>
                    </a:lnTo>
                    <a:lnTo>
                      <a:pt x="392" y="2114"/>
                    </a:lnTo>
                    <a:lnTo>
                      <a:pt x="395" y="2117"/>
                    </a:lnTo>
                    <a:lnTo>
                      <a:pt x="399" y="2119"/>
                    </a:lnTo>
                    <a:lnTo>
                      <a:pt x="416" y="2126"/>
                    </a:lnTo>
                    <a:lnTo>
                      <a:pt x="432" y="2131"/>
                    </a:lnTo>
                    <a:lnTo>
                      <a:pt x="438" y="2134"/>
                    </a:lnTo>
                    <a:lnTo>
                      <a:pt x="444" y="2140"/>
                    </a:lnTo>
                    <a:lnTo>
                      <a:pt x="446" y="2143"/>
                    </a:lnTo>
                    <a:lnTo>
                      <a:pt x="448" y="2147"/>
                    </a:lnTo>
                    <a:lnTo>
                      <a:pt x="450" y="2151"/>
                    </a:lnTo>
                    <a:lnTo>
                      <a:pt x="451" y="2157"/>
                    </a:lnTo>
                    <a:lnTo>
                      <a:pt x="455" y="2158"/>
                    </a:lnTo>
                    <a:lnTo>
                      <a:pt x="461" y="2157"/>
                    </a:lnTo>
                    <a:lnTo>
                      <a:pt x="467" y="2156"/>
                    </a:lnTo>
                    <a:lnTo>
                      <a:pt x="471" y="2153"/>
                    </a:lnTo>
                    <a:lnTo>
                      <a:pt x="471" y="2146"/>
                    </a:lnTo>
                    <a:lnTo>
                      <a:pt x="473" y="2140"/>
                    </a:lnTo>
                    <a:lnTo>
                      <a:pt x="475" y="2134"/>
                    </a:lnTo>
                    <a:lnTo>
                      <a:pt x="477" y="2130"/>
                    </a:lnTo>
                    <a:lnTo>
                      <a:pt x="481" y="2125"/>
                    </a:lnTo>
                    <a:lnTo>
                      <a:pt x="485" y="2122"/>
                    </a:lnTo>
                    <a:lnTo>
                      <a:pt x="488" y="2118"/>
                    </a:lnTo>
                    <a:lnTo>
                      <a:pt x="494" y="2116"/>
                    </a:lnTo>
                    <a:lnTo>
                      <a:pt x="504" y="2111"/>
                    </a:lnTo>
                    <a:lnTo>
                      <a:pt x="515" y="2106"/>
                    </a:lnTo>
                    <a:lnTo>
                      <a:pt x="519" y="2102"/>
                    </a:lnTo>
                    <a:lnTo>
                      <a:pt x="525" y="2099"/>
                    </a:lnTo>
                    <a:lnTo>
                      <a:pt x="529" y="2094"/>
                    </a:lnTo>
                    <a:lnTo>
                      <a:pt x="533" y="2090"/>
                    </a:lnTo>
                    <a:lnTo>
                      <a:pt x="536" y="2086"/>
                    </a:lnTo>
                    <a:lnTo>
                      <a:pt x="541" y="2083"/>
                    </a:lnTo>
                    <a:lnTo>
                      <a:pt x="544" y="2079"/>
                    </a:lnTo>
                    <a:lnTo>
                      <a:pt x="550" y="2076"/>
                    </a:lnTo>
                    <a:lnTo>
                      <a:pt x="560" y="2072"/>
                    </a:lnTo>
                    <a:lnTo>
                      <a:pt x="573" y="2069"/>
                    </a:lnTo>
                    <a:lnTo>
                      <a:pt x="584" y="2067"/>
                    </a:lnTo>
                    <a:lnTo>
                      <a:pt x="597" y="2068"/>
                    </a:lnTo>
                    <a:lnTo>
                      <a:pt x="608" y="2069"/>
                    </a:lnTo>
                    <a:lnTo>
                      <a:pt x="618" y="2073"/>
                    </a:lnTo>
                    <a:lnTo>
                      <a:pt x="624" y="2077"/>
                    </a:lnTo>
                    <a:lnTo>
                      <a:pt x="630" y="2084"/>
                    </a:lnTo>
                    <a:lnTo>
                      <a:pt x="634" y="2093"/>
                    </a:lnTo>
                    <a:lnTo>
                      <a:pt x="639" y="2103"/>
                    </a:lnTo>
                    <a:lnTo>
                      <a:pt x="642" y="2115"/>
                    </a:lnTo>
                    <a:lnTo>
                      <a:pt x="645" y="2126"/>
                    </a:lnTo>
                    <a:lnTo>
                      <a:pt x="646" y="2139"/>
                    </a:lnTo>
                    <a:lnTo>
                      <a:pt x="646" y="2151"/>
                    </a:lnTo>
                    <a:lnTo>
                      <a:pt x="646" y="2164"/>
                    </a:lnTo>
                    <a:lnTo>
                      <a:pt x="643" y="2175"/>
                    </a:lnTo>
                    <a:lnTo>
                      <a:pt x="640" y="2187"/>
                    </a:lnTo>
                    <a:lnTo>
                      <a:pt x="637" y="2196"/>
                    </a:lnTo>
                    <a:lnTo>
                      <a:pt x="633" y="2200"/>
                    </a:lnTo>
                    <a:lnTo>
                      <a:pt x="631" y="2204"/>
                    </a:lnTo>
                    <a:lnTo>
                      <a:pt x="627" y="2207"/>
                    </a:lnTo>
                    <a:lnTo>
                      <a:pt x="624" y="2209"/>
                    </a:lnTo>
                    <a:lnTo>
                      <a:pt x="619" y="2212"/>
                    </a:lnTo>
                    <a:lnTo>
                      <a:pt x="615" y="2213"/>
                    </a:lnTo>
                    <a:lnTo>
                      <a:pt x="610" y="2214"/>
                    </a:lnTo>
                    <a:lnTo>
                      <a:pt x="606" y="2214"/>
                    </a:lnTo>
                    <a:lnTo>
                      <a:pt x="607" y="2224"/>
                    </a:lnTo>
                    <a:lnTo>
                      <a:pt x="609" y="2233"/>
                    </a:lnTo>
                    <a:lnTo>
                      <a:pt x="613" y="2242"/>
                    </a:lnTo>
                    <a:lnTo>
                      <a:pt x="614" y="2254"/>
                    </a:lnTo>
                    <a:lnTo>
                      <a:pt x="622" y="2255"/>
                    </a:lnTo>
                    <a:lnTo>
                      <a:pt x="629" y="2256"/>
                    </a:lnTo>
                    <a:lnTo>
                      <a:pt x="634" y="2258"/>
                    </a:lnTo>
                    <a:lnTo>
                      <a:pt x="639" y="2261"/>
                    </a:lnTo>
                    <a:lnTo>
                      <a:pt x="643" y="2263"/>
                    </a:lnTo>
                    <a:lnTo>
                      <a:pt x="647" y="2265"/>
                    </a:lnTo>
                    <a:lnTo>
                      <a:pt x="649" y="2269"/>
                    </a:lnTo>
                    <a:lnTo>
                      <a:pt x="650" y="2272"/>
                    </a:lnTo>
                    <a:lnTo>
                      <a:pt x="651" y="2276"/>
                    </a:lnTo>
                    <a:lnTo>
                      <a:pt x="652" y="2280"/>
                    </a:lnTo>
                    <a:lnTo>
                      <a:pt x="651" y="2284"/>
                    </a:lnTo>
                    <a:lnTo>
                      <a:pt x="651" y="2288"/>
                    </a:lnTo>
                    <a:lnTo>
                      <a:pt x="648" y="2297"/>
                    </a:lnTo>
                    <a:lnTo>
                      <a:pt x="645" y="2307"/>
                    </a:lnTo>
                    <a:lnTo>
                      <a:pt x="634" y="2328"/>
                    </a:lnTo>
                    <a:lnTo>
                      <a:pt x="623" y="2348"/>
                    </a:lnTo>
                    <a:lnTo>
                      <a:pt x="618" y="2358"/>
                    </a:lnTo>
                    <a:lnTo>
                      <a:pt x="615" y="2368"/>
                    </a:lnTo>
                    <a:lnTo>
                      <a:pt x="614" y="2377"/>
                    </a:lnTo>
                    <a:lnTo>
                      <a:pt x="615" y="2385"/>
                    </a:lnTo>
                    <a:lnTo>
                      <a:pt x="617" y="2385"/>
                    </a:lnTo>
                    <a:lnTo>
                      <a:pt x="621" y="2385"/>
                    </a:lnTo>
                    <a:lnTo>
                      <a:pt x="621" y="2395"/>
                    </a:lnTo>
                    <a:lnTo>
                      <a:pt x="622" y="2405"/>
                    </a:lnTo>
                    <a:lnTo>
                      <a:pt x="623" y="2415"/>
                    </a:lnTo>
                    <a:lnTo>
                      <a:pt x="625" y="2425"/>
                    </a:lnTo>
                    <a:lnTo>
                      <a:pt x="618" y="2428"/>
                    </a:lnTo>
                    <a:lnTo>
                      <a:pt x="613" y="2434"/>
                    </a:lnTo>
                    <a:lnTo>
                      <a:pt x="608" y="2439"/>
                    </a:lnTo>
                    <a:lnTo>
                      <a:pt x="605" y="2447"/>
                    </a:lnTo>
                    <a:lnTo>
                      <a:pt x="601" y="2464"/>
                    </a:lnTo>
                    <a:lnTo>
                      <a:pt x="599" y="2483"/>
                    </a:lnTo>
                    <a:lnTo>
                      <a:pt x="598" y="2500"/>
                    </a:lnTo>
                    <a:lnTo>
                      <a:pt x="596" y="2516"/>
                    </a:lnTo>
                    <a:lnTo>
                      <a:pt x="592" y="2521"/>
                    </a:lnTo>
                    <a:lnTo>
                      <a:pt x="589" y="2526"/>
                    </a:lnTo>
                    <a:lnTo>
                      <a:pt x="584" y="2529"/>
                    </a:lnTo>
                    <a:lnTo>
                      <a:pt x="577" y="2532"/>
                    </a:lnTo>
                    <a:lnTo>
                      <a:pt x="583" y="2533"/>
                    </a:lnTo>
                    <a:lnTo>
                      <a:pt x="588" y="2534"/>
                    </a:lnTo>
                    <a:lnTo>
                      <a:pt x="592" y="2537"/>
                    </a:lnTo>
                    <a:lnTo>
                      <a:pt x="598" y="2540"/>
                    </a:lnTo>
                    <a:lnTo>
                      <a:pt x="607" y="2546"/>
                    </a:lnTo>
                    <a:lnTo>
                      <a:pt x="616" y="2553"/>
                    </a:lnTo>
                    <a:lnTo>
                      <a:pt x="625" y="2560"/>
                    </a:lnTo>
                    <a:lnTo>
                      <a:pt x="634" y="2566"/>
                    </a:lnTo>
                    <a:lnTo>
                      <a:pt x="640" y="2567"/>
                    </a:lnTo>
                    <a:lnTo>
                      <a:pt x="645" y="2568"/>
                    </a:lnTo>
                    <a:lnTo>
                      <a:pt x="650" y="2568"/>
                    </a:lnTo>
                    <a:lnTo>
                      <a:pt x="657" y="2568"/>
                    </a:lnTo>
                    <a:lnTo>
                      <a:pt x="663" y="2557"/>
                    </a:lnTo>
                    <a:lnTo>
                      <a:pt x="671" y="2546"/>
                    </a:lnTo>
                    <a:lnTo>
                      <a:pt x="675" y="2543"/>
                    </a:lnTo>
                    <a:lnTo>
                      <a:pt x="680" y="2541"/>
                    </a:lnTo>
                    <a:lnTo>
                      <a:pt x="687" y="2541"/>
                    </a:lnTo>
                    <a:lnTo>
                      <a:pt x="693" y="2543"/>
                    </a:lnTo>
                    <a:lnTo>
                      <a:pt x="695" y="2549"/>
                    </a:lnTo>
                    <a:lnTo>
                      <a:pt x="696" y="2554"/>
                    </a:lnTo>
                    <a:lnTo>
                      <a:pt x="697" y="2560"/>
                    </a:lnTo>
                    <a:lnTo>
                      <a:pt x="700" y="2566"/>
                    </a:lnTo>
                    <a:lnTo>
                      <a:pt x="706" y="2575"/>
                    </a:lnTo>
                    <a:lnTo>
                      <a:pt x="712" y="2585"/>
                    </a:lnTo>
                    <a:lnTo>
                      <a:pt x="715" y="2590"/>
                    </a:lnTo>
                    <a:lnTo>
                      <a:pt x="716" y="2594"/>
                    </a:lnTo>
                    <a:lnTo>
                      <a:pt x="719" y="2598"/>
                    </a:lnTo>
                    <a:lnTo>
                      <a:pt x="719" y="2602"/>
                    </a:lnTo>
                    <a:lnTo>
                      <a:pt x="717" y="2607"/>
                    </a:lnTo>
                    <a:lnTo>
                      <a:pt x="715" y="2611"/>
                    </a:lnTo>
                    <a:lnTo>
                      <a:pt x="712" y="2616"/>
                    </a:lnTo>
                    <a:lnTo>
                      <a:pt x="706" y="2620"/>
                    </a:lnTo>
                    <a:lnTo>
                      <a:pt x="703" y="2624"/>
                    </a:lnTo>
                    <a:lnTo>
                      <a:pt x="699" y="2627"/>
                    </a:lnTo>
                    <a:lnTo>
                      <a:pt x="697" y="2633"/>
                    </a:lnTo>
                    <a:lnTo>
                      <a:pt x="693" y="2639"/>
                    </a:lnTo>
                    <a:lnTo>
                      <a:pt x="689" y="2652"/>
                    </a:lnTo>
                    <a:lnTo>
                      <a:pt x="684" y="2668"/>
                    </a:lnTo>
                    <a:lnTo>
                      <a:pt x="681" y="2684"/>
                    </a:lnTo>
                    <a:lnTo>
                      <a:pt x="679" y="2699"/>
                    </a:lnTo>
                    <a:lnTo>
                      <a:pt x="678" y="2711"/>
                    </a:lnTo>
                    <a:lnTo>
                      <a:pt x="678" y="2722"/>
                    </a:lnTo>
                    <a:lnTo>
                      <a:pt x="673" y="2721"/>
                    </a:lnTo>
                    <a:lnTo>
                      <a:pt x="668" y="2722"/>
                    </a:lnTo>
                    <a:lnTo>
                      <a:pt x="665" y="2722"/>
                    </a:lnTo>
                    <a:lnTo>
                      <a:pt x="662" y="2724"/>
                    </a:lnTo>
                    <a:lnTo>
                      <a:pt x="655" y="2729"/>
                    </a:lnTo>
                    <a:lnTo>
                      <a:pt x="650" y="2735"/>
                    </a:lnTo>
                    <a:lnTo>
                      <a:pt x="646" y="2743"/>
                    </a:lnTo>
                    <a:lnTo>
                      <a:pt x="642" y="2754"/>
                    </a:lnTo>
                    <a:lnTo>
                      <a:pt x="639" y="2764"/>
                    </a:lnTo>
                    <a:lnTo>
                      <a:pt x="637" y="2775"/>
                    </a:lnTo>
                    <a:lnTo>
                      <a:pt x="633" y="2800"/>
                    </a:lnTo>
                    <a:lnTo>
                      <a:pt x="630" y="2823"/>
                    </a:lnTo>
                    <a:lnTo>
                      <a:pt x="629" y="2834"/>
                    </a:lnTo>
                    <a:lnTo>
                      <a:pt x="626" y="2845"/>
                    </a:lnTo>
                    <a:lnTo>
                      <a:pt x="624" y="2853"/>
                    </a:lnTo>
                    <a:lnTo>
                      <a:pt x="622" y="2860"/>
                    </a:lnTo>
                    <a:lnTo>
                      <a:pt x="618" y="2864"/>
                    </a:lnTo>
                    <a:lnTo>
                      <a:pt x="615" y="2869"/>
                    </a:lnTo>
                    <a:lnTo>
                      <a:pt x="611" y="2872"/>
                    </a:lnTo>
                    <a:lnTo>
                      <a:pt x="608" y="2874"/>
                    </a:lnTo>
                    <a:lnTo>
                      <a:pt x="600" y="2880"/>
                    </a:lnTo>
                    <a:lnTo>
                      <a:pt x="592" y="2885"/>
                    </a:lnTo>
                    <a:lnTo>
                      <a:pt x="585" y="2889"/>
                    </a:lnTo>
                    <a:lnTo>
                      <a:pt x="581" y="2895"/>
                    </a:lnTo>
                    <a:lnTo>
                      <a:pt x="578" y="2898"/>
                    </a:lnTo>
                    <a:lnTo>
                      <a:pt x="577" y="2902"/>
                    </a:lnTo>
                    <a:lnTo>
                      <a:pt x="577" y="2906"/>
                    </a:lnTo>
                    <a:lnTo>
                      <a:pt x="578" y="2911"/>
                    </a:lnTo>
                    <a:lnTo>
                      <a:pt x="581" y="2920"/>
                    </a:lnTo>
                    <a:lnTo>
                      <a:pt x="585" y="2930"/>
                    </a:lnTo>
                    <a:lnTo>
                      <a:pt x="591" y="2940"/>
                    </a:lnTo>
                    <a:lnTo>
                      <a:pt x="599" y="2952"/>
                    </a:lnTo>
                    <a:lnTo>
                      <a:pt x="607" y="2962"/>
                    </a:lnTo>
                    <a:lnTo>
                      <a:pt x="615" y="2970"/>
                    </a:lnTo>
                    <a:lnTo>
                      <a:pt x="619" y="2973"/>
                    </a:lnTo>
                    <a:lnTo>
                      <a:pt x="624" y="2977"/>
                    </a:lnTo>
                    <a:lnTo>
                      <a:pt x="629" y="2979"/>
                    </a:lnTo>
                    <a:lnTo>
                      <a:pt x="633" y="2980"/>
                    </a:lnTo>
                    <a:lnTo>
                      <a:pt x="635" y="2996"/>
                    </a:lnTo>
                    <a:lnTo>
                      <a:pt x="637" y="3013"/>
                    </a:lnTo>
                    <a:lnTo>
                      <a:pt x="635" y="3021"/>
                    </a:lnTo>
                    <a:lnTo>
                      <a:pt x="635" y="3029"/>
                    </a:lnTo>
                    <a:lnTo>
                      <a:pt x="633" y="3037"/>
                    </a:lnTo>
                    <a:lnTo>
                      <a:pt x="631" y="3045"/>
                    </a:lnTo>
                    <a:lnTo>
                      <a:pt x="623" y="3047"/>
                    </a:lnTo>
                    <a:lnTo>
                      <a:pt x="615" y="3052"/>
                    </a:lnTo>
                    <a:lnTo>
                      <a:pt x="607" y="3058"/>
                    </a:lnTo>
                    <a:lnTo>
                      <a:pt x="599" y="3066"/>
                    </a:lnTo>
                    <a:lnTo>
                      <a:pt x="593" y="3074"/>
                    </a:lnTo>
                    <a:lnTo>
                      <a:pt x="588" y="3083"/>
                    </a:lnTo>
                    <a:lnTo>
                      <a:pt x="584" y="3092"/>
                    </a:lnTo>
                    <a:lnTo>
                      <a:pt x="583" y="3100"/>
                    </a:lnTo>
                    <a:lnTo>
                      <a:pt x="583" y="3104"/>
                    </a:lnTo>
                    <a:lnTo>
                      <a:pt x="583" y="3110"/>
                    </a:lnTo>
                    <a:lnTo>
                      <a:pt x="584" y="3115"/>
                    </a:lnTo>
                    <a:lnTo>
                      <a:pt x="586" y="3120"/>
                    </a:lnTo>
                    <a:lnTo>
                      <a:pt x="591" y="3129"/>
                    </a:lnTo>
                    <a:lnTo>
                      <a:pt x="597" y="3139"/>
                    </a:lnTo>
                    <a:lnTo>
                      <a:pt x="604" y="3148"/>
                    </a:lnTo>
                    <a:lnTo>
                      <a:pt x="608" y="3157"/>
                    </a:lnTo>
                    <a:lnTo>
                      <a:pt x="613" y="3167"/>
                    </a:lnTo>
                    <a:lnTo>
                      <a:pt x="614" y="3177"/>
                    </a:lnTo>
                    <a:lnTo>
                      <a:pt x="617" y="3177"/>
                    </a:lnTo>
                    <a:lnTo>
                      <a:pt x="621" y="3178"/>
                    </a:lnTo>
                    <a:lnTo>
                      <a:pt x="624" y="3192"/>
                    </a:lnTo>
                    <a:lnTo>
                      <a:pt x="627" y="3207"/>
                    </a:lnTo>
                    <a:lnTo>
                      <a:pt x="631" y="3221"/>
                    </a:lnTo>
                    <a:lnTo>
                      <a:pt x="631" y="3232"/>
                    </a:lnTo>
                    <a:lnTo>
                      <a:pt x="631" y="3238"/>
                    </a:lnTo>
                    <a:lnTo>
                      <a:pt x="629" y="3241"/>
                    </a:lnTo>
                    <a:lnTo>
                      <a:pt x="626" y="3244"/>
                    </a:lnTo>
                    <a:lnTo>
                      <a:pt x="622" y="3247"/>
                    </a:lnTo>
                    <a:lnTo>
                      <a:pt x="617" y="3248"/>
                    </a:lnTo>
                    <a:lnTo>
                      <a:pt x="610" y="3248"/>
                    </a:lnTo>
                    <a:lnTo>
                      <a:pt x="602" y="3246"/>
                    </a:lnTo>
                    <a:lnTo>
                      <a:pt x="592" y="3242"/>
                    </a:lnTo>
                    <a:lnTo>
                      <a:pt x="592" y="3252"/>
                    </a:lnTo>
                    <a:lnTo>
                      <a:pt x="592" y="3263"/>
                    </a:lnTo>
                    <a:lnTo>
                      <a:pt x="592" y="3273"/>
                    </a:lnTo>
                    <a:lnTo>
                      <a:pt x="591" y="3283"/>
                    </a:lnTo>
                    <a:lnTo>
                      <a:pt x="588" y="3283"/>
                    </a:lnTo>
                    <a:lnTo>
                      <a:pt x="584" y="3283"/>
                    </a:lnTo>
                    <a:lnTo>
                      <a:pt x="581" y="3284"/>
                    </a:lnTo>
                    <a:lnTo>
                      <a:pt x="577" y="3284"/>
                    </a:lnTo>
                    <a:lnTo>
                      <a:pt x="577" y="3299"/>
                    </a:lnTo>
                    <a:lnTo>
                      <a:pt x="577" y="3315"/>
                    </a:lnTo>
                    <a:lnTo>
                      <a:pt x="577" y="3331"/>
                    </a:lnTo>
                    <a:lnTo>
                      <a:pt x="577" y="3347"/>
                    </a:lnTo>
                    <a:lnTo>
                      <a:pt x="570" y="3348"/>
                    </a:lnTo>
                    <a:lnTo>
                      <a:pt x="563" y="3348"/>
                    </a:lnTo>
                    <a:lnTo>
                      <a:pt x="561" y="3351"/>
                    </a:lnTo>
                    <a:lnTo>
                      <a:pt x="559" y="3354"/>
                    </a:lnTo>
                    <a:lnTo>
                      <a:pt x="556" y="3356"/>
                    </a:lnTo>
                    <a:lnTo>
                      <a:pt x="551" y="3359"/>
                    </a:lnTo>
                    <a:lnTo>
                      <a:pt x="556" y="3369"/>
                    </a:lnTo>
                    <a:lnTo>
                      <a:pt x="560" y="3377"/>
                    </a:lnTo>
                    <a:lnTo>
                      <a:pt x="566" y="3384"/>
                    </a:lnTo>
                    <a:lnTo>
                      <a:pt x="574" y="3391"/>
                    </a:lnTo>
                    <a:lnTo>
                      <a:pt x="583" y="3397"/>
                    </a:lnTo>
                    <a:lnTo>
                      <a:pt x="593" y="3403"/>
                    </a:lnTo>
                    <a:lnTo>
                      <a:pt x="604" y="3408"/>
                    </a:lnTo>
                    <a:lnTo>
                      <a:pt x="615" y="3413"/>
                    </a:lnTo>
                    <a:lnTo>
                      <a:pt x="637" y="3421"/>
                    </a:lnTo>
                    <a:lnTo>
                      <a:pt x="657" y="3429"/>
                    </a:lnTo>
                    <a:lnTo>
                      <a:pt x="687" y="3439"/>
                    </a:lnTo>
                    <a:lnTo>
                      <a:pt x="716" y="3451"/>
                    </a:lnTo>
                    <a:lnTo>
                      <a:pt x="731" y="3456"/>
                    </a:lnTo>
                    <a:lnTo>
                      <a:pt x="746" y="3461"/>
                    </a:lnTo>
                    <a:lnTo>
                      <a:pt x="761" y="3464"/>
                    </a:lnTo>
                    <a:lnTo>
                      <a:pt x="777" y="3466"/>
                    </a:lnTo>
                    <a:lnTo>
                      <a:pt x="789" y="3469"/>
                    </a:lnTo>
                    <a:lnTo>
                      <a:pt x="803" y="3469"/>
                    </a:lnTo>
                    <a:lnTo>
                      <a:pt x="815" y="3470"/>
                    </a:lnTo>
                    <a:lnTo>
                      <a:pt x="829" y="3470"/>
                    </a:lnTo>
                    <a:lnTo>
                      <a:pt x="838" y="3471"/>
                    </a:lnTo>
                    <a:lnTo>
                      <a:pt x="848" y="3470"/>
                    </a:lnTo>
                    <a:lnTo>
                      <a:pt x="854" y="3462"/>
                    </a:lnTo>
                    <a:lnTo>
                      <a:pt x="859" y="3456"/>
                    </a:lnTo>
                    <a:lnTo>
                      <a:pt x="862" y="3455"/>
                    </a:lnTo>
                    <a:lnTo>
                      <a:pt x="864" y="3446"/>
                    </a:lnTo>
                    <a:lnTo>
                      <a:pt x="868" y="3436"/>
                    </a:lnTo>
                    <a:lnTo>
                      <a:pt x="871" y="3431"/>
                    </a:lnTo>
                    <a:lnTo>
                      <a:pt x="875" y="3428"/>
                    </a:lnTo>
                    <a:lnTo>
                      <a:pt x="878" y="3424"/>
                    </a:lnTo>
                    <a:lnTo>
                      <a:pt x="882" y="3422"/>
                    </a:lnTo>
                    <a:lnTo>
                      <a:pt x="892" y="3420"/>
                    </a:lnTo>
                    <a:lnTo>
                      <a:pt x="903" y="3420"/>
                    </a:lnTo>
                    <a:lnTo>
                      <a:pt x="914" y="3421"/>
                    </a:lnTo>
                    <a:lnTo>
                      <a:pt x="923" y="3421"/>
                    </a:lnTo>
                    <a:lnTo>
                      <a:pt x="937" y="3420"/>
                    </a:lnTo>
                    <a:lnTo>
                      <a:pt x="951" y="3416"/>
                    </a:lnTo>
                    <a:lnTo>
                      <a:pt x="963" y="3411"/>
                    </a:lnTo>
                    <a:lnTo>
                      <a:pt x="976" y="3405"/>
                    </a:lnTo>
                    <a:lnTo>
                      <a:pt x="985" y="3402"/>
                    </a:lnTo>
                    <a:lnTo>
                      <a:pt x="992" y="3397"/>
                    </a:lnTo>
                    <a:lnTo>
                      <a:pt x="998" y="3390"/>
                    </a:lnTo>
                    <a:lnTo>
                      <a:pt x="1003" y="3383"/>
                    </a:lnTo>
                    <a:lnTo>
                      <a:pt x="1009" y="3372"/>
                    </a:lnTo>
                    <a:lnTo>
                      <a:pt x="1013" y="3361"/>
                    </a:lnTo>
                    <a:lnTo>
                      <a:pt x="1017" y="3356"/>
                    </a:lnTo>
                    <a:lnTo>
                      <a:pt x="1020" y="3350"/>
                    </a:lnTo>
                    <a:lnTo>
                      <a:pt x="1025" y="3346"/>
                    </a:lnTo>
                    <a:lnTo>
                      <a:pt x="1031" y="3341"/>
                    </a:lnTo>
                    <a:lnTo>
                      <a:pt x="1037" y="3338"/>
                    </a:lnTo>
                    <a:lnTo>
                      <a:pt x="1048" y="3334"/>
                    </a:lnTo>
                    <a:lnTo>
                      <a:pt x="1058" y="3331"/>
                    </a:lnTo>
                    <a:lnTo>
                      <a:pt x="1066" y="3329"/>
                    </a:lnTo>
                    <a:lnTo>
                      <a:pt x="1072" y="3328"/>
                    </a:lnTo>
                    <a:lnTo>
                      <a:pt x="1077" y="3328"/>
                    </a:lnTo>
                    <a:lnTo>
                      <a:pt x="1083" y="3326"/>
                    </a:lnTo>
                    <a:lnTo>
                      <a:pt x="1089" y="3325"/>
                    </a:lnTo>
                    <a:lnTo>
                      <a:pt x="1101" y="3318"/>
                    </a:lnTo>
                    <a:lnTo>
                      <a:pt x="1114" y="3310"/>
                    </a:lnTo>
                    <a:lnTo>
                      <a:pt x="1127" y="3305"/>
                    </a:lnTo>
                    <a:lnTo>
                      <a:pt x="1139" y="3298"/>
                    </a:lnTo>
                    <a:lnTo>
                      <a:pt x="1150" y="3290"/>
                    </a:lnTo>
                    <a:lnTo>
                      <a:pt x="1161" y="3280"/>
                    </a:lnTo>
                    <a:lnTo>
                      <a:pt x="1172" y="3267"/>
                    </a:lnTo>
                    <a:lnTo>
                      <a:pt x="1181" y="3255"/>
                    </a:lnTo>
                    <a:lnTo>
                      <a:pt x="1188" y="3240"/>
                    </a:lnTo>
                    <a:lnTo>
                      <a:pt x="1193" y="3225"/>
                    </a:lnTo>
                    <a:lnTo>
                      <a:pt x="1196" y="3218"/>
                    </a:lnTo>
                    <a:lnTo>
                      <a:pt x="1198" y="3210"/>
                    </a:lnTo>
                    <a:lnTo>
                      <a:pt x="1201" y="3202"/>
                    </a:lnTo>
                    <a:lnTo>
                      <a:pt x="1206" y="3194"/>
                    </a:lnTo>
                    <a:lnTo>
                      <a:pt x="1212" y="3189"/>
                    </a:lnTo>
                    <a:lnTo>
                      <a:pt x="1216" y="3184"/>
                    </a:lnTo>
                    <a:lnTo>
                      <a:pt x="1217" y="3182"/>
                    </a:lnTo>
                    <a:lnTo>
                      <a:pt x="1220" y="3180"/>
                    </a:lnTo>
                    <a:lnTo>
                      <a:pt x="1221" y="3175"/>
                    </a:lnTo>
                    <a:lnTo>
                      <a:pt x="1222" y="3170"/>
                    </a:lnTo>
                    <a:lnTo>
                      <a:pt x="1222" y="3162"/>
                    </a:lnTo>
                    <a:lnTo>
                      <a:pt x="1222" y="3152"/>
                    </a:lnTo>
                    <a:lnTo>
                      <a:pt x="1222" y="3146"/>
                    </a:lnTo>
                    <a:lnTo>
                      <a:pt x="1222" y="3142"/>
                    </a:lnTo>
                    <a:lnTo>
                      <a:pt x="1221" y="3137"/>
                    </a:lnTo>
                    <a:lnTo>
                      <a:pt x="1218" y="3135"/>
                    </a:lnTo>
                    <a:lnTo>
                      <a:pt x="1216" y="3133"/>
                    </a:lnTo>
                    <a:lnTo>
                      <a:pt x="1213" y="3131"/>
                    </a:lnTo>
                    <a:lnTo>
                      <a:pt x="1207" y="3129"/>
                    </a:lnTo>
                    <a:lnTo>
                      <a:pt x="1202" y="3128"/>
                    </a:lnTo>
                    <a:lnTo>
                      <a:pt x="1198" y="3128"/>
                    </a:lnTo>
                    <a:lnTo>
                      <a:pt x="1193" y="3129"/>
                    </a:lnTo>
                    <a:lnTo>
                      <a:pt x="1190" y="3132"/>
                    </a:lnTo>
                    <a:lnTo>
                      <a:pt x="1189" y="3135"/>
                    </a:lnTo>
                    <a:lnTo>
                      <a:pt x="1179" y="3135"/>
                    </a:lnTo>
                    <a:lnTo>
                      <a:pt x="1168" y="3136"/>
                    </a:lnTo>
                    <a:lnTo>
                      <a:pt x="1158" y="3135"/>
                    </a:lnTo>
                    <a:lnTo>
                      <a:pt x="1148" y="3135"/>
                    </a:lnTo>
                    <a:lnTo>
                      <a:pt x="1148" y="3132"/>
                    </a:lnTo>
                    <a:lnTo>
                      <a:pt x="1149" y="3129"/>
                    </a:lnTo>
                    <a:lnTo>
                      <a:pt x="1151" y="3126"/>
                    </a:lnTo>
                    <a:lnTo>
                      <a:pt x="1154" y="3125"/>
                    </a:lnTo>
                    <a:lnTo>
                      <a:pt x="1158" y="3121"/>
                    </a:lnTo>
                    <a:lnTo>
                      <a:pt x="1165" y="3119"/>
                    </a:lnTo>
                    <a:lnTo>
                      <a:pt x="1181" y="3118"/>
                    </a:lnTo>
                    <a:lnTo>
                      <a:pt x="1198" y="3119"/>
                    </a:lnTo>
                    <a:lnTo>
                      <a:pt x="1208" y="3119"/>
                    </a:lnTo>
                    <a:lnTo>
                      <a:pt x="1217" y="3119"/>
                    </a:lnTo>
                    <a:lnTo>
                      <a:pt x="1220" y="3108"/>
                    </a:lnTo>
                    <a:lnTo>
                      <a:pt x="1221" y="3096"/>
                    </a:lnTo>
                    <a:lnTo>
                      <a:pt x="1222" y="3092"/>
                    </a:lnTo>
                    <a:lnTo>
                      <a:pt x="1224" y="3086"/>
                    </a:lnTo>
                    <a:lnTo>
                      <a:pt x="1226" y="3082"/>
                    </a:lnTo>
                    <a:lnTo>
                      <a:pt x="1230" y="3076"/>
                    </a:lnTo>
                    <a:lnTo>
                      <a:pt x="1235" y="3069"/>
                    </a:lnTo>
                    <a:lnTo>
                      <a:pt x="1241" y="3061"/>
                    </a:lnTo>
                    <a:lnTo>
                      <a:pt x="1247" y="3052"/>
                    </a:lnTo>
                    <a:lnTo>
                      <a:pt x="1250" y="3044"/>
                    </a:lnTo>
                    <a:lnTo>
                      <a:pt x="1251" y="3033"/>
                    </a:lnTo>
                    <a:lnTo>
                      <a:pt x="1253" y="3020"/>
                    </a:lnTo>
                    <a:lnTo>
                      <a:pt x="1253" y="3009"/>
                    </a:lnTo>
                    <a:lnTo>
                      <a:pt x="1251" y="2996"/>
                    </a:lnTo>
                    <a:lnTo>
                      <a:pt x="1250" y="2972"/>
                    </a:lnTo>
                    <a:lnTo>
                      <a:pt x="1249" y="2948"/>
                    </a:lnTo>
                    <a:lnTo>
                      <a:pt x="1250" y="2936"/>
                    </a:lnTo>
                    <a:lnTo>
                      <a:pt x="1253" y="2919"/>
                    </a:lnTo>
                    <a:lnTo>
                      <a:pt x="1255" y="2911"/>
                    </a:lnTo>
                    <a:lnTo>
                      <a:pt x="1257" y="2904"/>
                    </a:lnTo>
                    <a:lnTo>
                      <a:pt x="1261" y="2897"/>
                    </a:lnTo>
                    <a:lnTo>
                      <a:pt x="1264" y="2893"/>
                    </a:lnTo>
                    <a:lnTo>
                      <a:pt x="1274" y="2888"/>
                    </a:lnTo>
                    <a:lnTo>
                      <a:pt x="1284" y="2886"/>
                    </a:lnTo>
                    <a:lnTo>
                      <a:pt x="1295" y="2878"/>
                    </a:lnTo>
                    <a:lnTo>
                      <a:pt x="1304" y="2869"/>
                    </a:lnTo>
                    <a:lnTo>
                      <a:pt x="1310" y="2865"/>
                    </a:lnTo>
                    <a:lnTo>
                      <a:pt x="1315" y="2863"/>
                    </a:lnTo>
                    <a:lnTo>
                      <a:pt x="1321" y="2862"/>
                    </a:lnTo>
                    <a:lnTo>
                      <a:pt x="1327" y="2861"/>
                    </a:lnTo>
                    <a:lnTo>
                      <a:pt x="1333" y="2860"/>
                    </a:lnTo>
                    <a:lnTo>
                      <a:pt x="1338" y="2857"/>
                    </a:lnTo>
                    <a:lnTo>
                      <a:pt x="1344" y="2855"/>
                    </a:lnTo>
                    <a:lnTo>
                      <a:pt x="1348" y="2852"/>
                    </a:lnTo>
                    <a:lnTo>
                      <a:pt x="1357" y="2842"/>
                    </a:lnTo>
                    <a:lnTo>
                      <a:pt x="1365" y="2831"/>
                    </a:lnTo>
                    <a:lnTo>
                      <a:pt x="1373" y="2820"/>
                    </a:lnTo>
                    <a:lnTo>
                      <a:pt x="1382" y="2811"/>
                    </a:lnTo>
                    <a:lnTo>
                      <a:pt x="1387" y="2807"/>
                    </a:lnTo>
                    <a:lnTo>
                      <a:pt x="1393" y="2805"/>
                    </a:lnTo>
                    <a:lnTo>
                      <a:pt x="1399" y="2803"/>
                    </a:lnTo>
                    <a:lnTo>
                      <a:pt x="1406" y="2801"/>
                    </a:lnTo>
                    <a:lnTo>
                      <a:pt x="1421" y="2800"/>
                    </a:lnTo>
                    <a:lnTo>
                      <a:pt x="1434" y="2798"/>
                    </a:lnTo>
                    <a:lnTo>
                      <a:pt x="1464" y="2792"/>
                    </a:lnTo>
                    <a:lnTo>
                      <a:pt x="1495" y="2787"/>
                    </a:lnTo>
                    <a:lnTo>
                      <a:pt x="1510" y="2783"/>
                    </a:lnTo>
                    <a:lnTo>
                      <a:pt x="1525" y="2779"/>
                    </a:lnTo>
                    <a:lnTo>
                      <a:pt x="1540" y="2774"/>
                    </a:lnTo>
                    <a:lnTo>
                      <a:pt x="1554" y="2768"/>
                    </a:lnTo>
                    <a:lnTo>
                      <a:pt x="1563" y="2766"/>
                    </a:lnTo>
                    <a:lnTo>
                      <a:pt x="1571" y="2764"/>
                    </a:lnTo>
                    <a:lnTo>
                      <a:pt x="1579" y="2764"/>
                    </a:lnTo>
                    <a:lnTo>
                      <a:pt x="1588" y="2763"/>
                    </a:lnTo>
                    <a:lnTo>
                      <a:pt x="1588" y="2757"/>
                    </a:lnTo>
                    <a:lnTo>
                      <a:pt x="1590" y="2750"/>
                    </a:lnTo>
                    <a:lnTo>
                      <a:pt x="1599" y="2746"/>
                    </a:lnTo>
                    <a:lnTo>
                      <a:pt x="1609" y="2742"/>
                    </a:lnTo>
                    <a:lnTo>
                      <a:pt x="1620" y="2740"/>
                    </a:lnTo>
                    <a:lnTo>
                      <a:pt x="1629" y="2738"/>
                    </a:lnTo>
                    <a:lnTo>
                      <a:pt x="1634" y="2732"/>
                    </a:lnTo>
                    <a:lnTo>
                      <a:pt x="1637" y="2727"/>
                    </a:lnTo>
                    <a:lnTo>
                      <a:pt x="1641" y="2724"/>
                    </a:lnTo>
                    <a:lnTo>
                      <a:pt x="1648" y="2722"/>
                    </a:lnTo>
                    <a:lnTo>
                      <a:pt x="1659" y="2719"/>
                    </a:lnTo>
                    <a:lnTo>
                      <a:pt x="1672" y="2717"/>
                    </a:lnTo>
                    <a:lnTo>
                      <a:pt x="1696" y="2710"/>
                    </a:lnTo>
                    <a:lnTo>
                      <a:pt x="1719" y="2705"/>
                    </a:lnTo>
                    <a:lnTo>
                      <a:pt x="1731" y="2702"/>
                    </a:lnTo>
                    <a:lnTo>
                      <a:pt x="1743" y="2701"/>
                    </a:lnTo>
                    <a:lnTo>
                      <a:pt x="1756" y="2700"/>
                    </a:lnTo>
                    <a:lnTo>
                      <a:pt x="1770" y="2701"/>
                    </a:lnTo>
                    <a:lnTo>
                      <a:pt x="1785" y="2704"/>
                    </a:lnTo>
                    <a:lnTo>
                      <a:pt x="1801" y="2707"/>
                    </a:lnTo>
                    <a:lnTo>
                      <a:pt x="1817" y="2709"/>
                    </a:lnTo>
                    <a:lnTo>
                      <a:pt x="1833" y="2710"/>
                    </a:lnTo>
                    <a:lnTo>
                      <a:pt x="1849" y="2705"/>
                    </a:lnTo>
                    <a:lnTo>
                      <a:pt x="1866" y="2698"/>
                    </a:lnTo>
                    <a:lnTo>
                      <a:pt x="1852" y="2692"/>
                    </a:lnTo>
                    <a:lnTo>
                      <a:pt x="1842" y="2688"/>
                    </a:lnTo>
                    <a:lnTo>
                      <a:pt x="1836" y="2681"/>
                    </a:lnTo>
                    <a:lnTo>
                      <a:pt x="1828" y="2673"/>
                    </a:lnTo>
                    <a:lnTo>
                      <a:pt x="1819" y="2668"/>
                    </a:lnTo>
                    <a:lnTo>
                      <a:pt x="1808" y="2664"/>
                    </a:lnTo>
                    <a:lnTo>
                      <a:pt x="1797" y="2657"/>
                    </a:lnTo>
                    <a:lnTo>
                      <a:pt x="1785" y="2651"/>
                    </a:lnTo>
                    <a:lnTo>
                      <a:pt x="1773" y="2645"/>
                    </a:lnTo>
                    <a:lnTo>
                      <a:pt x="1759" y="2640"/>
                    </a:lnTo>
                    <a:lnTo>
                      <a:pt x="1754" y="2636"/>
                    </a:lnTo>
                    <a:lnTo>
                      <a:pt x="1749" y="2633"/>
                    </a:lnTo>
                    <a:lnTo>
                      <a:pt x="1743" y="2629"/>
                    </a:lnTo>
                    <a:lnTo>
                      <a:pt x="1740" y="2626"/>
                    </a:lnTo>
                    <a:lnTo>
                      <a:pt x="1733" y="2617"/>
                    </a:lnTo>
                    <a:lnTo>
                      <a:pt x="1727" y="2608"/>
                    </a:lnTo>
                    <a:lnTo>
                      <a:pt x="1725" y="2598"/>
                    </a:lnTo>
                    <a:lnTo>
                      <a:pt x="1723" y="2586"/>
                    </a:lnTo>
                    <a:lnTo>
                      <a:pt x="1723" y="2574"/>
                    </a:lnTo>
                    <a:lnTo>
                      <a:pt x="1723" y="2561"/>
                    </a:lnTo>
                    <a:lnTo>
                      <a:pt x="1725" y="2549"/>
                    </a:lnTo>
                    <a:lnTo>
                      <a:pt x="1727" y="2536"/>
                    </a:lnTo>
                    <a:lnTo>
                      <a:pt x="1731" y="2524"/>
                    </a:lnTo>
                    <a:lnTo>
                      <a:pt x="1734" y="2512"/>
                    </a:lnTo>
                    <a:lnTo>
                      <a:pt x="1742" y="2489"/>
                    </a:lnTo>
                    <a:lnTo>
                      <a:pt x="1750" y="2470"/>
                    </a:lnTo>
                    <a:lnTo>
                      <a:pt x="1756" y="2461"/>
                    </a:lnTo>
                    <a:lnTo>
                      <a:pt x="1763" y="2452"/>
                    </a:lnTo>
                    <a:lnTo>
                      <a:pt x="1771" y="2443"/>
                    </a:lnTo>
                    <a:lnTo>
                      <a:pt x="1779" y="2435"/>
                    </a:lnTo>
                    <a:lnTo>
                      <a:pt x="1787" y="2427"/>
                    </a:lnTo>
                    <a:lnTo>
                      <a:pt x="1795" y="2418"/>
                    </a:lnTo>
                    <a:lnTo>
                      <a:pt x="1800" y="2409"/>
                    </a:lnTo>
                    <a:lnTo>
                      <a:pt x="1805" y="2398"/>
                    </a:lnTo>
                    <a:lnTo>
                      <a:pt x="1808" y="2390"/>
                    </a:lnTo>
                    <a:lnTo>
                      <a:pt x="1812" y="2384"/>
                    </a:lnTo>
                    <a:lnTo>
                      <a:pt x="1815" y="2376"/>
                    </a:lnTo>
                    <a:lnTo>
                      <a:pt x="1820" y="2369"/>
                    </a:lnTo>
                    <a:lnTo>
                      <a:pt x="1824" y="2362"/>
                    </a:lnTo>
                    <a:lnTo>
                      <a:pt x="1830" y="2355"/>
                    </a:lnTo>
                    <a:lnTo>
                      <a:pt x="1836" y="2349"/>
                    </a:lnTo>
                    <a:lnTo>
                      <a:pt x="1844" y="2344"/>
                    </a:lnTo>
                    <a:lnTo>
                      <a:pt x="1845" y="2337"/>
                    </a:lnTo>
                    <a:lnTo>
                      <a:pt x="1847" y="2331"/>
                    </a:lnTo>
                    <a:lnTo>
                      <a:pt x="1849" y="2324"/>
                    </a:lnTo>
                    <a:lnTo>
                      <a:pt x="1852" y="2319"/>
                    </a:lnTo>
                    <a:lnTo>
                      <a:pt x="1860" y="2307"/>
                    </a:lnTo>
                    <a:lnTo>
                      <a:pt x="1867" y="2297"/>
                    </a:lnTo>
                    <a:lnTo>
                      <a:pt x="1887" y="2278"/>
                    </a:lnTo>
                    <a:lnTo>
                      <a:pt x="1904" y="2257"/>
                    </a:lnTo>
                    <a:lnTo>
                      <a:pt x="1913" y="2245"/>
                    </a:lnTo>
                    <a:lnTo>
                      <a:pt x="1923" y="2232"/>
                    </a:lnTo>
                    <a:lnTo>
                      <a:pt x="1935" y="2226"/>
                    </a:lnTo>
                    <a:lnTo>
                      <a:pt x="1946" y="2221"/>
                    </a:lnTo>
                    <a:lnTo>
                      <a:pt x="1952" y="2215"/>
                    </a:lnTo>
                    <a:lnTo>
                      <a:pt x="1954" y="2210"/>
                    </a:lnTo>
                    <a:lnTo>
                      <a:pt x="1954" y="2208"/>
                    </a:lnTo>
                    <a:lnTo>
                      <a:pt x="1953" y="2207"/>
                    </a:lnTo>
                    <a:lnTo>
                      <a:pt x="1952" y="2205"/>
                    </a:lnTo>
                    <a:lnTo>
                      <a:pt x="1951" y="2204"/>
                    </a:lnTo>
                    <a:lnTo>
                      <a:pt x="1945" y="2201"/>
                    </a:lnTo>
                    <a:lnTo>
                      <a:pt x="1940" y="2200"/>
                    </a:lnTo>
                    <a:lnTo>
                      <a:pt x="1934" y="2199"/>
                    </a:lnTo>
                    <a:lnTo>
                      <a:pt x="1928" y="2199"/>
                    </a:lnTo>
                    <a:lnTo>
                      <a:pt x="1928" y="2181"/>
                    </a:lnTo>
                    <a:lnTo>
                      <a:pt x="1930" y="2156"/>
                    </a:lnTo>
                    <a:lnTo>
                      <a:pt x="1932" y="2143"/>
                    </a:lnTo>
                    <a:lnTo>
                      <a:pt x="1936" y="2133"/>
                    </a:lnTo>
                    <a:lnTo>
                      <a:pt x="1938" y="2130"/>
                    </a:lnTo>
                    <a:lnTo>
                      <a:pt x="1940" y="2127"/>
                    </a:lnTo>
                    <a:lnTo>
                      <a:pt x="1944" y="2125"/>
                    </a:lnTo>
                    <a:lnTo>
                      <a:pt x="1947" y="2125"/>
                    </a:lnTo>
                    <a:lnTo>
                      <a:pt x="1948" y="2117"/>
                    </a:lnTo>
                    <a:lnTo>
                      <a:pt x="1948" y="2108"/>
                    </a:lnTo>
                    <a:lnTo>
                      <a:pt x="1949" y="2101"/>
                    </a:lnTo>
                    <a:lnTo>
                      <a:pt x="1953" y="2093"/>
                    </a:lnTo>
                    <a:lnTo>
                      <a:pt x="1961" y="2082"/>
                    </a:lnTo>
                    <a:lnTo>
                      <a:pt x="1970" y="2068"/>
                    </a:lnTo>
                    <a:lnTo>
                      <a:pt x="1976" y="2062"/>
                    </a:lnTo>
                    <a:lnTo>
                      <a:pt x="1981" y="2057"/>
                    </a:lnTo>
                    <a:lnTo>
                      <a:pt x="1987" y="2052"/>
                    </a:lnTo>
                    <a:lnTo>
                      <a:pt x="1993" y="2049"/>
                    </a:lnTo>
                    <a:lnTo>
                      <a:pt x="2004" y="2044"/>
                    </a:lnTo>
                    <a:lnTo>
                      <a:pt x="2017" y="2042"/>
                    </a:lnTo>
                    <a:lnTo>
                      <a:pt x="2029" y="2041"/>
                    </a:lnTo>
                    <a:lnTo>
                      <a:pt x="2041" y="2040"/>
                    </a:lnTo>
                    <a:lnTo>
                      <a:pt x="2055" y="2041"/>
                    </a:lnTo>
                    <a:lnTo>
                      <a:pt x="2070" y="2042"/>
                    </a:lnTo>
                    <a:lnTo>
                      <a:pt x="2080" y="2044"/>
                    </a:lnTo>
                    <a:lnTo>
                      <a:pt x="2091" y="2043"/>
                    </a:lnTo>
                    <a:lnTo>
                      <a:pt x="2096" y="2043"/>
                    </a:lnTo>
                    <a:lnTo>
                      <a:pt x="2103" y="2043"/>
                    </a:lnTo>
                    <a:lnTo>
                      <a:pt x="2109" y="2045"/>
                    </a:lnTo>
                    <a:lnTo>
                      <a:pt x="2115" y="2046"/>
                    </a:lnTo>
                    <a:lnTo>
                      <a:pt x="2120" y="2049"/>
                    </a:lnTo>
                    <a:lnTo>
                      <a:pt x="2126" y="2051"/>
                    </a:lnTo>
                    <a:lnTo>
                      <a:pt x="2132" y="2051"/>
                    </a:lnTo>
                    <a:lnTo>
                      <a:pt x="2137" y="2051"/>
                    </a:lnTo>
                    <a:lnTo>
                      <a:pt x="2135" y="2043"/>
                    </a:lnTo>
                    <a:lnTo>
                      <a:pt x="2132" y="2034"/>
                    </a:lnTo>
                    <a:lnTo>
                      <a:pt x="2128" y="2027"/>
                    </a:lnTo>
                    <a:lnTo>
                      <a:pt x="2124" y="2019"/>
                    </a:lnTo>
                    <a:lnTo>
                      <a:pt x="2126" y="2017"/>
                    </a:lnTo>
                    <a:lnTo>
                      <a:pt x="2129" y="2015"/>
                    </a:lnTo>
                    <a:lnTo>
                      <a:pt x="2132" y="2013"/>
                    </a:lnTo>
                    <a:lnTo>
                      <a:pt x="2135" y="2013"/>
                    </a:lnTo>
                    <a:lnTo>
                      <a:pt x="2142" y="2012"/>
                    </a:lnTo>
                    <a:lnTo>
                      <a:pt x="2149" y="2012"/>
                    </a:lnTo>
                    <a:lnTo>
                      <a:pt x="2167" y="2013"/>
                    </a:lnTo>
                    <a:lnTo>
                      <a:pt x="2186" y="2015"/>
                    </a:lnTo>
                    <a:lnTo>
                      <a:pt x="2206" y="2016"/>
                    </a:lnTo>
                    <a:lnTo>
                      <a:pt x="2225" y="2016"/>
                    </a:lnTo>
                    <a:lnTo>
                      <a:pt x="2238" y="2015"/>
                    </a:lnTo>
                    <a:lnTo>
                      <a:pt x="2250" y="2016"/>
                    </a:lnTo>
                    <a:lnTo>
                      <a:pt x="2263" y="2021"/>
                    </a:lnTo>
                    <a:lnTo>
                      <a:pt x="2276" y="2026"/>
                    </a:lnTo>
                    <a:lnTo>
                      <a:pt x="2282" y="2025"/>
                    </a:lnTo>
                    <a:lnTo>
                      <a:pt x="2287" y="2024"/>
                    </a:lnTo>
                    <a:lnTo>
                      <a:pt x="2291" y="2023"/>
                    </a:lnTo>
                    <a:lnTo>
                      <a:pt x="2295" y="2021"/>
                    </a:lnTo>
                    <a:lnTo>
                      <a:pt x="2299" y="2021"/>
                    </a:lnTo>
                    <a:lnTo>
                      <a:pt x="2304" y="2024"/>
                    </a:lnTo>
                    <a:lnTo>
                      <a:pt x="2305" y="2026"/>
                    </a:lnTo>
                    <a:lnTo>
                      <a:pt x="2306" y="2027"/>
                    </a:lnTo>
                    <a:lnTo>
                      <a:pt x="2307" y="2029"/>
                    </a:lnTo>
                    <a:lnTo>
                      <a:pt x="2307" y="2032"/>
                    </a:lnTo>
                    <a:lnTo>
                      <a:pt x="2305" y="2036"/>
                    </a:lnTo>
                    <a:lnTo>
                      <a:pt x="2301" y="2041"/>
                    </a:lnTo>
                    <a:lnTo>
                      <a:pt x="2293" y="2050"/>
                    </a:lnTo>
                    <a:lnTo>
                      <a:pt x="2287" y="2056"/>
                    </a:lnTo>
                    <a:lnTo>
                      <a:pt x="2289" y="2057"/>
                    </a:lnTo>
                    <a:lnTo>
                      <a:pt x="2292" y="2058"/>
                    </a:lnTo>
                    <a:lnTo>
                      <a:pt x="2296" y="2058"/>
                    </a:lnTo>
                    <a:lnTo>
                      <a:pt x="2299" y="2058"/>
                    </a:lnTo>
                    <a:lnTo>
                      <a:pt x="2302" y="2058"/>
                    </a:lnTo>
                    <a:lnTo>
                      <a:pt x="2305" y="2058"/>
                    </a:lnTo>
                    <a:lnTo>
                      <a:pt x="2325" y="2001"/>
                    </a:lnTo>
                    <a:lnTo>
                      <a:pt x="2325" y="1972"/>
                    </a:lnTo>
                    <a:lnTo>
                      <a:pt x="2324" y="1943"/>
                    </a:lnTo>
                    <a:lnTo>
                      <a:pt x="2323" y="1914"/>
                    </a:lnTo>
                    <a:lnTo>
                      <a:pt x="2321" y="1885"/>
                    </a:lnTo>
                    <a:lnTo>
                      <a:pt x="2320" y="1856"/>
                    </a:lnTo>
                    <a:lnTo>
                      <a:pt x="2316" y="1829"/>
                    </a:lnTo>
                    <a:lnTo>
                      <a:pt x="2314" y="1800"/>
                    </a:lnTo>
                    <a:lnTo>
                      <a:pt x="2312" y="1772"/>
                    </a:lnTo>
                    <a:lnTo>
                      <a:pt x="2308" y="1745"/>
                    </a:lnTo>
                    <a:lnTo>
                      <a:pt x="2306" y="1716"/>
                    </a:lnTo>
                    <a:lnTo>
                      <a:pt x="2304" y="1689"/>
                    </a:lnTo>
                    <a:lnTo>
                      <a:pt x="2301" y="1660"/>
                    </a:lnTo>
                    <a:lnTo>
                      <a:pt x="2300" y="1637"/>
                    </a:lnTo>
                    <a:lnTo>
                      <a:pt x="2299" y="1613"/>
                    </a:lnTo>
                    <a:lnTo>
                      <a:pt x="2299" y="1589"/>
                    </a:lnTo>
                    <a:lnTo>
                      <a:pt x="2298" y="1565"/>
                    </a:lnTo>
                    <a:lnTo>
                      <a:pt x="2298" y="1541"/>
                    </a:lnTo>
                    <a:lnTo>
                      <a:pt x="2298" y="1516"/>
                    </a:lnTo>
                    <a:lnTo>
                      <a:pt x="2297" y="1492"/>
                    </a:lnTo>
                    <a:lnTo>
                      <a:pt x="2297" y="1468"/>
                    </a:lnTo>
                    <a:lnTo>
                      <a:pt x="2296" y="1443"/>
                    </a:lnTo>
                    <a:lnTo>
                      <a:pt x="2295" y="1417"/>
                    </a:lnTo>
                    <a:lnTo>
                      <a:pt x="2292" y="1392"/>
                    </a:lnTo>
                    <a:lnTo>
                      <a:pt x="2288" y="1367"/>
                    </a:lnTo>
                    <a:lnTo>
                      <a:pt x="2283" y="1359"/>
                    </a:lnTo>
                    <a:lnTo>
                      <a:pt x="2279" y="1351"/>
                    </a:lnTo>
                    <a:lnTo>
                      <a:pt x="2277" y="1336"/>
                    </a:lnTo>
                    <a:lnTo>
                      <a:pt x="2279" y="1320"/>
                    </a:lnTo>
                    <a:lnTo>
                      <a:pt x="2276" y="1313"/>
                    </a:lnTo>
                    <a:lnTo>
                      <a:pt x="2273" y="1309"/>
                    </a:lnTo>
                    <a:lnTo>
                      <a:pt x="2269" y="1306"/>
                    </a:lnTo>
                    <a:lnTo>
                      <a:pt x="2265" y="1301"/>
                    </a:lnTo>
                    <a:lnTo>
                      <a:pt x="2261" y="1296"/>
                    </a:lnTo>
                    <a:lnTo>
                      <a:pt x="2259" y="1289"/>
                    </a:lnTo>
                    <a:lnTo>
                      <a:pt x="2257" y="1282"/>
                    </a:lnTo>
                    <a:lnTo>
                      <a:pt x="2256" y="1276"/>
                    </a:lnTo>
                    <a:lnTo>
                      <a:pt x="2254" y="1260"/>
                    </a:lnTo>
                    <a:lnTo>
                      <a:pt x="2254" y="1242"/>
                    </a:lnTo>
                    <a:lnTo>
                      <a:pt x="2257" y="1208"/>
                    </a:lnTo>
                    <a:lnTo>
                      <a:pt x="2263" y="1181"/>
                    </a:lnTo>
                    <a:lnTo>
                      <a:pt x="2265" y="1165"/>
                    </a:lnTo>
                    <a:lnTo>
                      <a:pt x="2267" y="1150"/>
                    </a:lnTo>
                    <a:lnTo>
                      <a:pt x="2256" y="1149"/>
                    </a:lnTo>
                    <a:lnTo>
                      <a:pt x="2244" y="1150"/>
                    </a:lnTo>
                    <a:lnTo>
                      <a:pt x="2238" y="1151"/>
                    </a:lnTo>
                    <a:lnTo>
                      <a:pt x="2231" y="1154"/>
                    </a:lnTo>
                    <a:lnTo>
                      <a:pt x="2228" y="1155"/>
                    </a:lnTo>
                    <a:lnTo>
                      <a:pt x="2225" y="1155"/>
                    </a:lnTo>
                    <a:lnTo>
                      <a:pt x="2223" y="1154"/>
                    </a:lnTo>
                    <a:lnTo>
                      <a:pt x="2220" y="1153"/>
                    </a:lnTo>
                    <a:lnTo>
                      <a:pt x="2218" y="1147"/>
                    </a:lnTo>
                    <a:lnTo>
                      <a:pt x="2216" y="1140"/>
                    </a:lnTo>
                    <a:lnTo>
                      <a:pt x="2213" y="1137"/>
                    </a:lnTo>
                    <a:lnTo>
                      <a:pt x="2209" y="1133"/>
                    </a:lnTo>
                    <a:lnTo>
                      <a:pt x="2206" y="1131"/>
                    </a:lnTo>
                    <a:lnTo>
                      <a:pt x="2201" y="1129"/>
                    </a:lnTo>
                    <a:lnTo>
                      <a:pt x="2200" y="1134"/>
                    </a:lnTo>
                    <a:lnTo>
                      <a:pt x="2198" y="1138"/>
                    </a:lnTo>
                    <a:lnTo>
                      <a:pt x="2193" y="1140"/>
                    </a:lnTo>
                    <a:lnTo>
                      <a:pt x="2190" y="1141"/>
                    </a:lnTo>
                    <a:lnTo>
                      <a:pt x="2185" y="1140"/>
                    </a:lnTo>
                    <a:lnTo>
                      <a:pt x="2181" y="1138"/>
                    </a:lnTo>
                    <a:lnTo>
                      <a:pt x="2177" y="1134"/>
                    </a:lnTo>
                    <a:lnTo>
                      <a:pt x="2176" y="1129"/>
                    </a:lnTo>
                    <a:lnTo>
                      <a:pt x="2167" y="1129"/>
                    </a:lnTo>
                    <a:lnTo>
                      <a:pt x="2160" y="1126"/>
                    </a:lnTo>
                    <a:lnTo>
                      <a:pt x="2153" y="1124"/>
                    </a:lnTo>
                    <a:lnTo>
                      <a:pt x="2144" y="1121"/>
                    </a:lnTo>
                    <a:lnTo>
                      <a:pt x="2146" y="1116"/>
                    </a:lnTo>
                    <a:lnTo>
                      <a:pt x="2148" y="1112"/>
                    </a:lnTo>
                    <a:lnTo>
                      <a:pt x="2148" y="1107"/>
                    </a:lnTo>
                    <a:lnTo>
                      <a:pt x="2146" y="1104"/>
                    </a:lnTo>
                    <a:lnTo>
                      <a:pt x="2144" y="1099"/>
                    </a:lnTo>
                    <a:lnTo>
                      <a:pt x="2141" y="1096"/>
                    </a:lnTo>
                    <a:lnTo>
                      <a:pt x="2137" y="1092"/>
                    </a:lnTo>
                    <a:lnTo>
                      <a:pt x="2133" y="1090"/>
                    </a:lnTo>
                    <a:lnTo>
                      <a:pt x="2123" y="1084"/>
                    </a:lnTo>
                    <a:lnTo>
                      <a:pt x="2112" y="1081"/>
                    </a:lnTo>
                    <a:lnTo>
                      <a:pt x="2102" y="1077"/>
                    </a:lnTo>
                    <a:lnTo>
                      <a:pt x="2093" y="1076"/>
                    </a:lnTo>
                    <a:lnTo>
                      <a:pt x="2094" y="1073"/>
                    </a:lnTo>
                    <a:lnTo>
                      <a:pt x="2096" y="1071"/>
                    </a:lnTo>
                    <a:lnTo>
                      <a:pt x="2099" y="1068"/>
                    </a:lnTo>
                    <a:lnTo>
                      <a:pt x="2101" y="1066"/>
                    </a:lnTo>
                    <a:lnTo>
                      <a:pt x="2109" y="1064"/>
                    </a:lnTo>
                    <a:lnTo>
                      <a:pt x="2116" y="1063"/>
                    </a:lnTo>
                    <a:lnTo>
                      <a:pt x="2131" y="1061"/>
                    </a:lnTo>
                    <a:lnTo>
                      <a:pt x="2137" y="1059"/>
                    </a:lnTo>
                    <a:lnTo>
                      <a:pt x="2137" y="1049"/>
                    </a:lnTo>
                    <a:lnTo>
                      <a:pt x="2135" y="1040"/>
                    </a:lnTo>
                    <a:lnTo>
                      <a:pt x="2135" y="1035"/>
                    </a:lnTo>
                    <a:lnTo>
                      <a:pt x="2136" y="1032"/>
                    </a:lnTo>
                    <a:lnTo>
                      <a:pt x="2140" y="1028"/>
                    </a:lnTo>
                    <a:lnTo>
                      <a:pt x="2144" y="1025"/>
                    </a:lnTo>
                    <a:lnTo>
                      <a:pt x="2145" y="1018"/>
                    </a:lnTo>
                    <a:lnTo>
                      <a:pt x="2144" y="1010"/>
                    </a:lnTo>
                    <a:lnTo>
                      <a:pt x="2138" y="1010"/>
                    </a:lnTo>
                    <a:lnTo>
                      <a:pt x="2134" y="1010"/>
                    </a:lnTo>
                    <a:lnTo>
                      <a:pt x="2131" y="1008"/>
                    </a:lnTo>
                    <a:lnTo>
                      <a:pt x="2128" y="1004"/>
                    </a:lnTo>
                    <a:lnTo>
                      <a:pt x="2127" y="1001"/>
                    </a:lnTo>
                    <a:lnTo>
                      <a:pt x="2127" y="997"/>
                    </a:lnTo>
                    <a:lnTo>
                      <a:pt x="2128" y="992"/>
                    </a:lnTo>
                    <a:lnTo>
                      <a:pt x="2129" y="986"/>
                    </a:lnTo>
                    <a:lnTo>
                      <a:pt x="2138" y="984"/>
                    </a:lnTo>
                    <a:lnTo>
                      <a:pt x="2150" y="982"/>
                    </a:lnTo>
                    <a:lnTo>
                      <a:pt x="2154" y="982"/>
                    </a:lnTo>
                    <a:lnTo>
                      <a:pt x="2160" y="982"/>
                    </a:lnTo>
                    <a:lnTo>
                      <a:pt x="2164" y="984"/>
                    </a:lnTo>
                    <a:lnTo>
                      <a:pt x="2167" y="987"/>
                    </a:lnTo>
                    <a:lnTo>
                      <a:pt x="2169" y="994"/>
                    </a:lnTo>
                    <a:lnTo>
                      <a:pt x="2170" y="1003"/>
                    </a:lnTo>
                    <a:lnTo>
                      <a:pt x="2172" y="1007"/>
                    </a:lnTo>
                    <a:lnTo>
                      <a:pt x="2175" y="1009"/>
                    </a:lnTo>
                    <a:lnTo>
                      <a:pt x="2178" y="1009"/>
                    </a:lnTo>
                    <a:lnTo>
                      <a:pt x="2185" y="1006"/>
                    </a:lnTo>
                    <a:lnTo>
                      <a:pt x="2187" y="1003"/>
                    </a:lnTo>
                    <a:lnTo>
                      <a:pt x="2189" y="999"/>
                    </a:lnTo>
                    <a:lnTo>
                      <a:pt x="2190" y="994"/>
                    </a:lnTo>
                    <a:lnTo>
                      <a:pt x="2191" y="989"/>
                    </a:lnTo>
                    <a:lnTo>
                      <a:pt x="2193" y="984"/>
                    </a:lnTo>
                    <a:lnTo>
                      <a:pt x="2195" y="981"/>
                    </a:lnTo>
                    <a:lnTo>
                      <a:pt x="2197" y="981"/>
                    </a:lnTo>
                    <a:lnTo>
                      <a:pt x="2199" y="979"/>
                    </a:lnTo>
                    <a:lnTo>
                      <a:pt x="2202" y="979"/>
                    </a:lnTo>
                    <a:lnTo>
                      <a:pt x="2205" y="979"/>
                    </a:lnTo>
                    <a:lnTo>
                      <a:pt x="2209" y="982"/>
                    </a:lnTo>
                    <a:lnTo>
                      <a:pt x="2213" y="985"/>
                    </a:lnTo>
                    <a:lnTo>
                      <a:pt x="2214" y="990"/>
                    </a:lnTo>
                    <a:lnTo>
                      <a:pt x="2214" y="994"/>
                    </a:lnTo>
                    <a:lnTo>
                      <a:pt x="2213" y="999"/>
                    </a:lnTo>
                    <a:lnTo>
                      <a:pt x="2210" y="1003"/>
                    </a:lnTo>
                    <a:lnTo>
                      <a:pt x="2207" y="1007"/>
                    </a:lnTo>
                    <a:lnTo>
                      <a:pt x="2203" y="1010"/>
                    </a:lnTo>
                    <a:lnTo>
                      <a:pt x="2214" y="1023"/>
                    </a:lnTo>
                    <a:lnTo>
                      <a:pt x="2209" y="1025"/>
                    </a:lnTo>
                    <a:lnTo>
                      <a:pt x="2206" y="1028"/>
                    </a:lnTo>
                    <a:lnTo>
                      <a:pt x="2206" y="1031"/>
                    </a:lnTo>
                    <a:lnTo>
                      <a:pt x="2205" y="1033"/>
                    </a:lnTo>
                    <a:lnTo>
                      <a:pt x="2206" y="1034"/>
                    </a:lnTo>
                    <a:lnTo>
                      <a:pt x="2208" y="1036"/>
                    </a:lnTo>
                    <a:lnTo>
                      <a:pt x="2209" y="1038"/>
                    </a:lnTo>
                    <a:lnTo>
                      <a:pt x="2211" y="1038"/>
                    </a:lnTo>
                    <a:lnTo>
                      <a:pt x="2215" y="1038"/>
                    </a:lnTo>
                    <a:lnTo>
                      <a:pt x="2218" y="1038"/>
                    </a:lnTo>
                    <a:lnTo>
                      <a:pt x="2224" y="1035"/>
                    </a:lnTo>
                    <a:lnTo>
                      <a:pt x="2227" y="1033"/>
                    </a:lnTo>
                    <a:lnTo>
                      <a:pt x="2240" y="1028"/>
                    </a:lnTo>
                    <a:lnTo>
                      <a:pt x="2254" y="1025"/>
                    </a:lnTo>
                    <a:lnTo>
                      <a:pt x="2259" y="1024"/>
                    </a:lnTo>
                    <a:lnTo>
                      <a:pt x="2266" y="1023"/>
                    </a:lnTo>
                    <a:lnTo>
                      <a:pt x="2273" y="1024"/>
                    </a:lnTo>
                    <a:lnTo>
                      <a:pt x="2280" y="1025"/>
                    </a:lnTo>
                    <a:lnTo>
                      <a:pt x="2284" y="1014"/>
                    </a:lnTo>
                    <a:lnTo>
                      <a:pt x="2289" y="1003"/>
                    </a:lnTo>
                    <a:lnTo>
                      <a:pt x="2293" y="992"/>
                    </a:lnTo>
                    <a:lnTo>
                      <a:pt x="2297" y="981"/>
                    </a:lnTo>
                    <a:lnTo>
                      <a:pt x="2299" y="969"/>
                    </a:lnTo>
                    <a:lnTo>
                      <a:pt x="2300" y="959"/>
                    </a:lnTo>
                    <a:lnTo>
                      <a:pt x="2302" y="949"/>
                    </a:lnTo>
                    <a:lnTo>
                      <a:pt x="2304" y="937"/>
                    </a:lnTo>
                    <a:lnTo>
                      <a:pt x="2305" y="932"/>
                    </a:lnTo>
                    <a:lnTo>
                      <a:pt x="2307" y="923"/>
                    </a:lnTo>
                    <a:lnTo>
                      <a:pt x="2309" y="913"/>
                    </a:lnTo>
                    <a:lnTo>
                      <a:pt x="2309" y="907"/>
                    </a:lnTo>
                    <a:lnTo>
                      <a:pt x="2307" y="905"/>
                    </a:lnTo>
                    <a:lnTo>
                      <a:pt x="2306" y="903"/>
                    </a:lnTo>
                    <a:lnTo>
                      <a:pt x="2304" y="902"/>
                    </a:lnTo>
                    <a:lnTo>
                      <a:pt x="2301" y="902"/>
                    </a:lnTo>
                    <a:lnTo>
                      <a:pt x="2296" y="901"/>
                    </a:lnTo>
                    <a:lnTo>
                      <a:pt x="2290" y="902"/>
                    </a:lnTo>
                    <a:lnTo>
                      <a:pt x="2284" y="902"/>
                    </a:lnTo>
                    <a:lnTo>
                      <a:pt x="2280" y="902"/>
                    </a:lnTo>
                    <a:lnTo>
                      <a:pt x="2277" y="901"/>
                    </a:lnTo>
                    <a:lnTo>
                      <a:pt x="2276" y="900"/>
                    </a:lnTo>
                    <a:lnTo>
                      <a:pt x="2275" y="899"/>
                    </a:lnTo>
                    <a:lnTo>
                      <a:pt x="2274" y="896"/>
                    </a:lnTo>
                    <a:lnTo>
                      <a:pt x="2275" y="892"/>
                    </a:lnTo>
                    <a:lnTo>
                      <a:pt x="2277" y="886"/>
                    </a:lnTo>
                    <a:lnTo>
                      <a:pt x="2281" y="882"/>
                    </a:lnTo>
                    <a:lnTo>
                      <a:pt x="2285" y="876"/>
                    </a:lnTo>
                    <a:lnTo>
                      <a:pt x="2291" y="872"/>
                    </a:lnTo>
                    <a:lnTo>
                      <a:pt x="2297" y="870"/>
                    </a:lnTo>
                    <a:lnTo>
                      <a:pt x="2302" y="868"/>
                    </a:lnTo>
                    <a:lnTo>
                      <a:pt x="2307" y="869"/>
                    </a:lnTo>
                    <a:lnTo>
                      <a:pt x="2309" y="870"/>
                    </a:lnTo>
                    <a:lnTo>
                      <a:pt x="2313" y="874"/>
                    </a:lnTo>
                    <a:lnTo>
                      <a:pt x="2315" y="877"/>
                    </a:lnTo>
                    <a:lnTo>
                      <a:pt x="2317" y="882"/>
                    </a:lnTo>
                    <a:lnTo>
                      <a:pt x="2318" y="885"/>
                    </a:lnTo>
                    <a:lnTo>
                      <a:pt x="2320" y="888"/>
                    </a:lnTo>
                    <a:lnTo>
                      <a:pt x="2320" y="892"/>
                    </a:lnTo>
                    <a:lnTo>
                      <a:pt x="2318" y="892"/>
                    </a:lnTo>
                    <a:lnTo>
                      <a:pt x="2326" y="891"/>
                    </a:lnTo>
                    <a:lnTo>
                      <a:pt x="2331" y="888"/>
                    </a:lnTo>
                    <a:lnTo>
                      <a:pt x="2334" y="884"/>
                    </a:lnTo>
                    <a:lnTo>
                      <a:pt x="2337" y="878"/>
                    </a:lnTo>
                    <a:lnTo>
                      <a:pt x="2335" y="872"/>
                    </a:lnTo>
                    <a:lnTo>
                      <a:pt x="2335" y="868"/>
                    </a:lnTo>
                    <a:lnTo>
                      <a:pt x="2339" y="860"/>
                    </a:lnTo>
                    <a:lnTo>
                      <a:pt x="2342" y="853"/>
                    </a:lnTo>
                    <a:lnTo>
                      <a:pt x="2343" y="846"/>
                    </a:lnTo>
                    <a:lnTo>
                      <a:pt x="2343" y="841"/>
                    </a:lnTo>
                    <a:lnTo>
                      <a:pt x="2345" y="835"/>
                    </a:lnTo>
                    <a:lnTo>
                      <a:pt x="2348" y="829"/>
                    </a:lnTo>
                    <a:lnTo>
                      <a:pt x="2357" y="819"/>
                    </a:lnTo>
                    <a:lnTo>
                      <a:pt x="2367" y="810"/>
                    </a:lnTo>
                    <a:lnTo>
                      <a:pt x="2382" y="796"/>
                    </a:lnTo>
                    <a:lnTo>
                      <a:pt x="2398" y="782"/>
                    </a:lnTo>
                    <a:lnTo>
                      <a:pt x="2414" y="769"/>
                    </a:lnTo>
                    <a:lnTo>
                      <a:pt x="2428" y="753"/>
                    </a:lnTo>
                    <a:lnTo>
                      <a:pt x="2433" y="746"/>
                    </a:lnTo>
                    <a:lnTo>
                      <a:pt x="2436" y="739"/>
                    </a:lnTo>
                    <a:lnTo>
                      <a:pt x="2438" y="732"/>
                    </a:lnTo>
                    <a:lnTo>
                      <a:pt x="2441" y="724"/>
                    </a:lnTo>
                    <a:lnTo>
                      <a:pt x="2449" y="711"/>
                    </a:lnTo>
                    <a:lnTo>
                      <a:pt x="2461" y="697"/>
                    </a:lnTo>
                    <a:lnTo>
                      <a:pt x="2465" y="689"/>
                    </a:lnTo>
                    <a:lnTo>
                      <a:pt x="2468" y="680"/>
                    </a:lnTo>
                    <a:lnTo>
                      <a:pt x="2468" y="675"/>
                    </a:lnTo>
                    <a:lnTo>
                      <a:pt x="2468" y="670"/>
                    </a:lnTo>
                    <a:lnTo>
                      <a:pt x="2468" y="665"/>
                    </a:lnTo>
                    <a:lnTo>
                      <a:pt x="2465" y="661"/>
                    </a:lnTo>
                    <a:lnTo>
                      <a:pt x="2463" y="656"/>
                    </a:lnTo>
                    <a:lnTo>
                      <a:pt x="2461" y="654"/>
                    </a:lnTo>
                    <a:lnTo>
                      <a:pt x="2458" y="651"/>
                    </a:lnTo>
                    <a:lnTo>
                      <a:pt x="2455" y="649"/>
                    </a:lnTo>
                    <a:lnTo>
                      <a:pt x="2448" y="647"/>
                    </a:lnTo>
                    <a:lnTo>
                      <a:pt x="2439" y="644"/>
                    </a:lnTo>
                    <a:lnTo>
                      <a:pt x="2430" y="637"/>
                    </a:lnTo>
                    <a:lnTo>
                      <a:pt x="2420" y="632"/>
                    </a:lnTo>
                    <a:lnTo>
                      <a:pt x="2423" y="632"/>
                    </a:lnTo>
                    <a:lnTo>
                      <a:pt x="2427" y="632"/>
                    </a:lnTo>
                    <a:lnTo>
                      <a:pt x="2436" y="632"/>
                    </a:lnTo>
                    <a:lnTo>
                      <a:pt x="2444" y="632"/>
                    </a:lnTo>
                    <a:lnTo>
                      <a:pt x="2453" y="638"/>
                    </a:lnTo>
                    <a:lnTo>
                      <a:pt x="2461" y="641"/>
                    </a:lnTo>
                    <a:lnTo>
                      <a:pt x="2466" y="641"/>
                    </a:lnTo>
                    <a:lnTo>
                      <a:pt x="2473" y="639"/>
                    </a:lnTo>
                    <a:lnTo>
                      <a:pt x="2479" y="634"/>
                    </a:lnTo>
                    <a:lnTo>
                      <a:pt x="2485" y="629"/>
                    </a:lnTo>
                    <a:lnTo>
                      <a:pt x="2490" y="622"/>
                    </a:lnTo>
                    <a:lnTo>
                      <a:pt x="2495" y="613"/>
                    </a:lnTo>
                    <a:lnTo>
                      <a:pt x="2501" y="604"/>
                    </a:lnTo>
                    <a:lnTo>
                      <a:pt x="2505" y="595"/>
                    </a:lnTo>
                    <a:lnTo>
                      <a:pt x="2513" y="574"/>
                    </a:lnTo>
                    <a:lnTo>
                      <a:pt x="2520" y="555"/>
                    </a:lnTo>
                    <a:lnTo>
                      <a:pt x="2526" y="538"/>
                    </a:lnTo>
                    <a:lnTo>
                      <a:pt x="2529" y="526"/>
                    </a:lnTo>
                    <a:lnTo>
                      <a:pt x="2536" y="506"/>
                    </a:lnTo>
                    <a:lnTo>
                      <a:pt x="2543" y="489"/>
                    </a:lnTo>
                    <a:lnTo>
                      <a:pt x="2546" y="481"/>
                    </a:lnTo>
                    <a:lnTo>
                      <a:pt x="2548" y="472"/>
                    </a:lnTo>
                    <a:lnTo>
                      <a:pt x="2551" y="461"/>
                    </a:lnTo>
                    <a:lnTo>
                      <a:pt x="2551" y="450"/>
                    </a:lnTo>
                    <a:lnTo>
                      <a:pt x="2552" y="431"/>
                    </a:lnTo>
                    <a:lnTo>
                      <a:pt x="2551" y="411"/>
                    </a:lnTo>
                    <a:lnTo>
                      <a:pt x="2551" y="391"/>
                    </a:lnTo>
                    <a:lnTo>
                      <a:pt x="2551" y="371"/>
                    </a:lnTo>
                    <a:lnTo>
                      <a:pt x="2552" y="362"/>
                    </a:lnTo>
                    <a:lnTo>
                      <a:pt x="2553" y="353"/>
                    </a:lnTo>
                    <a:lnTo>
                      <a:pt x="2555" y="344"/>
                    </a:lnTo>
                    <a:lnTo>
                      <a:pt x="2558" y="336"/>
                    </a:lnTo>
                    <a:lnTo>
                      <a:pt x="2564" y="320"/>
                    </a:lnTo>
                    <a:lnTo>
                      <a:pt x="2572" y="304"/>
                    </a:lnTo>
                    <a:lnTo>
                      <a:pt x="2580" y="288"/>
                    </a:lnTo>
                    <a:lnTo>
                      <a:pt x="2587" y="271"/>
                    </a:lnTo>
                    <a:lnTo>
                      <a:pt x="2591" y="263"/>
                    </a:lnTo>
                    <a:lnTo>
                      <a:pt x="2593" y="254"/>
                    </a:lnTo>
                    <a:lnTo>
                      <a:pt x="2594" y="245"/>
                    </a:lnTo>
                    <a:lnTo>
                      <a:pt x="2595" y="236"/>
                    </a:lnTo>
                    <a:lnTo>
                      <a:pt x="2595" y="203"/>
                    </a:lnTo>
                    <a:lnTo>
                      <a:pt x="2594" y="170"/>
                    </a:lnTo>
                    <a:lnTo>
                      <a:pt x="2593" y="153"/>
                    </a:lnTo>
                    <a:lnTo>
                      <a:pt x="2591" y="137"/>
                    </a:lnTo>
                    <a:lnTo>
                      <a:pt x="2587" y="121"/>
                    </a:lnTo>
                    <a:lnTo>
                      <a:pt x="2584" y="104"/>
                    </a:lnTo>
                    <a:lnTo>
                      <a:pt x="2579" y="95"/>
                    </a:lnTo>
                    <a:lnTo>
                      <a:pt x="2575" y="86"/>
                    </a:lnTo>
                    <a:lnTo>
                      <a:pt x="2570" y="78"/>
                    </a:lnTo>
                    <a:lnTo>
                      <a:pt x="2563" y="70"/>
                    </a:lnTo>
                    <a:lnTo>
                      <a:pt x="2552" y="55"/>
                    </a:lnTo>
                    <a:lnTo>
                      <a:pt x="2542" y="39"/>
                    </a:lnTo>
                    <a:lnTo>
                      <a:pt x="2514" y="32"/>
                    </a:lnTo>
                    <a:lnTo>
                      <a:pt x="2488" y="24"/>
                    </a:lnTo>
                    <a:lnTo>
                      <a:pt x="2464" y="18"/>
                    </a:lnTo>
                    <a:lnTo>
                      <a:pt x="2444" y="12"/>
                    </a:lnTo>
                    <a:lnTo>
                      <a:pt x="2441" y="18"/>
                    </a:lnTo>
                    <a:lnTo>
                      <a:pt x="2439" y="25"/>
                    </a:lnTo>
                    <a:lnTo>
                      <a:pt x="2436" y="31"/>
                    </a:lnTo>
                    <a:lnTo>
                      <a:pt x="2431" y="35"/>
                    </a:lnTo>
                    <a:lnTo>
                      <a:pt x="2427" y="40"/>
                    </a:lnTo>
                    <a:lnTo>
                      <a:pt x="2421" y="42"/>
                    </a:lnTo>
                    <a:lnTo>
                      <a:pt x="2414" y="42"/>
                    </a:lnTo>
                    <a:lnTo>
                      <a:pt x="2406" y="41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2" name="Freeform 261">
                <a:extLst>
                  <a:ext uri="{FF2B5EF4-FFF2-40B4-BE49-F238E27FC236}">
                    <a16:creationId xmlns="" xmlns:a16="http://schemas.microsoft.com/office/drawing/2014/main" id="{E46FC2EF-0853-4289-AA94-7DFCED29D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097" y="2029254"/>
                <a:ext cx="806808" cy="569906"/>
              </a:xfrm>
              <a:custGeom>
                <a:avLst/>
                <a:gdLst>
                  <a:gd name="T0" fmla="*/ 2190 w 2585"/>
                  <a:gd name="T1" fmla="*/ 142 h 2058"/>
                  <a:gd name="T2" fmla="*/ 2118 w 2585"/>
                  <a:gd name="T3" fmla="*/ 286 h 2058"/>
                  <a:gd name="T4" fmla="*/ 2073 w 2585"/>
                  <a:gd name="T5" fmla="*/ 436 h 2058"/>
                  <a:gd name="T6" fmla="*/ 1995 w 2585"/>
                  <a:gd name="T7" fmla="*/ 523 h 2058"/>
                  <a:gd name="T8" fmla="*/ 1908 w 2585"/>
                  <a:gd name="T9" fmla="*/ 521 h 2058"/>
                  <a:gd name="T10" fmla="*/ 1826 w 2585"/>
                  <a:gd name="T11" fmla="*/ 495 h 2058"/>
                  <a:gd name="T12" fmla="*/ 1768 w 2585"/>
                  <a:gd name="T13" fmla="*/ 626 h 2058"/>
                  <a:gd name="T14" fmla="*/ 1673 w 2585"/>
                  <a:gd name="T15" fmla="*/ 618 h 2058"/>
                  <a:gd name="T16" fmla="*/ 1597 w 2585"/>
                  <a:gd name="T17" fmla="*/ 532 h 2058"/>
                  <a:gd name="T18" fmla="*/ 1498 w 2585"/>
                  <a:gd name="T19" fmla="*/ 404 h 2058"/>
                  <a:gd name="T20" fmla="*/ 1338 w 2585"/>
                  <a:gd name="T21" fmla="*/ 395 h 2058"/>
                  <a:gd name="T22" fmla="*/ 1309 w 2585"/>
                  <a:gd name="T23" fmla="*/ 511 h 2058"/>
                  <a:gd name="T24" fmla="*/ 1197 w 2585"/>
                  <a:gd name="T25" fmla="*/ 584 h 2058"/>
                  <a:gd name="T26" fmla="*/ 998 w 2585"/>
                  <a:gd name="T27" fmla="*/ 666 h 2058"/>
                  <a:gd name="T28" fmla="*/ 864 w 2585"/>
                  <a:gd name="T29" fmla="*/ 598 h 2058"/>
                  <a:gd name="T30" fmla="*/ 741 w 2585"/>
                  <a:gd name="T31" fmla="*/ 681 h 2058"/>
                  <a:gd name="T32" fmla="*/ 594 w 2585"/>
                  <a:gd name="T33" fmla="*/ 600 h 2058"/>
                  <a:gd name="T34" fmla="*/ 442 w 2585"/>
                  <a:gd name="T35" fmla="*/ 570 h 2058"/>
                  <a:gd name="T36" fmla="*/ 342 w 2585"/>
                  <a:gd name="T37" fmla="*/ 594 h 2058"/>
                  <a:gd name="T38" fmla="*/ 52 w 2585"/>
                  <a:gd name="T39" fmla="*/ 564 h 2058"/>
                  <a:gd name="T40" fmla="*/ 30 w 2585"/>
                  <a:gd name="T41" fmla="*/ 696 h 2058"/>
                  <a:gd name="T42" fmla="*/ 30 w 2585"/>
                  <a:gd name="T43" fmla="*/ 803 h 2058"/>
                  <a:gd name="T44" fmla="*/ 150 w 2585"/>
                  <a:gd name="T45" fmla="*/ 931 h 2058"/>
                  <a:gd name="T46" fmla="*/ 263 w 2585"/>
                  <a:gd name="T47" fmla="*/ 1049 h 2058"/>
                  <a:gd name="T48" fmla="*/ 368 w 2585"/>
                  <a:gd name="T49" fmla="*/ 1107 h 2058"/>
                  <a:gd name="T50" fmla="*/ 406 w 2585"/>
                  <a:gd name="T51" fmla="*/ 1306 h 2058"/>
                  <a:gd name="T52" fmla="*/ 501 w 2585"/>
                  <a:gd name="T53" fmla="*/ 1487 h 2058"/>
                  <a:gd name="T54" fmla="*/ 552 w 2585"/>
                  <a:gd name="T55" fmla="*/ 1629 h 2058"/>
                  <a:gd name="T56" fmla="*/ 491 w 2585"/>
                  <a:gd name="T57" fmla="*/ 1779 h 2058"/>
                  <a:gd name="T58" fmla="*/ 668 w 2585"/>
                  <a:gd name="T59" fmla="*/ 1860 h 2058"/>
                  <a:gd name="T60" fmla="*/ 935 w 2585"/>
                  <a:gd name="T61" fmla="*/ 1803 h 2058"/>
                  <a:gd name="T62" fmla="*/ 1062 w 2585"/>
                  <a:gd name="T63" fmla="*/ 1949 h 2058"/>
                  <a:gd name="T64" fmla="*/ 1121 w 2585"/>
                  <a:gd name="T65" fmla="*/ 2031 h 2058"/>
                  <a:gd name="T66" fmla="*/ 1286 w 2585"/>
                  <a:gd name="T67" fmla="*/ 1955 h 2058"/>
                  <a:gd name="T68" fmla="*/ 1505 w 2585"/>
                  <a:gd name="T69" fmla="*/ 1998 h 2058"/>
                  <a:gd name="T70" fmla="*/ 1583 w 2585"/>
                  <a:gd name="T71" fmla="*/ 1989 h 2058"/>
                  <a:gd name="T72" fmla="*/ 1603 w 2585"/>
                  <a:gd name="T73" fmla="*/ 1879 h 2058"/>
                  <a:gd name="T74" fmla="*/ 1654 w 2585"/>
                  <a:gd name="T75" fmla="*/ 1731 h 2058"/>
                  <a:gd name="T76" fmla="*/ 1853 w 2585"/>
                  <a:gd name="T77" fmla="*/ 1853 h 2058"/>
                  <a:gd name="T78" fmla="*/ 1937 w 2585"/>
                  <a:gd name="T79" fmla="*/ 1824 h 2058"/>
                  <a:gd name="T80" fmla="*/ 2067 w 2585"/>
                  <a:gd name="T81" fmla="*/ 1891 h 2058"/>
                  <a:gd name="T82" fmla="*/ 2066 w 2585"/>
                  <a:gd name="T83" fmla="*/ 1792 h 2058"/>
                  <a:gd name="T84" fmla="*/ 1998 w 2585"/>
                  <a:gd name="T85" fmla="*/ 1676 h 2058"/>
                  <a:gd name="T86" fmla="*/ 1883 w 2585"/>
                  <a:gd name="T87" fmla="*/ 1592 h 2058"/>
                  <a:gd name="T88" fmla="*/ 1893 w 2585"/>
                  <a:gd name="T89" fmla="*/ 1454 h 2058"/>
                  <a:gd name="T90" fmla="*/ 1759 w 2585"/>
                  <a:gd name="T91" fmla="*/ 1435 h 2058"/>
                  <a:gd name="T92" fmla="*/ 1642 w 2585"/>
                  <a:gd name="T93" fmla="*/ 1378 h 2058"/>
                  <a:gd name="T94" fmla="*/ 1529 w 2585"/>
                  <a:gd name="T95" fmla="*/ 1339 h 2058"/>
                  <a:gd name="T96" fmla="*/ 1497 w 2585"/>
                  <a:gd name="T97" fmla="*/ 1243 h 2058"/>
                  <a:gd name="T98" fmla="*/ 1573 w 2585"/>
                  <a:gd name="T99" fmla="*/ 1144 h 2058"/>
                  <a:gd name="T100" fmla="*/ 1681 w 2585"/>
                  <a:gd name="T101" fmla="*/ 1142 h 2058"/>
                  <a:gd name="T102" fmla="*/ 1795 w 2585"/>
                  <a:gd name="T103" fmla="*/ 1090 h 2058"/>
                  <a:gd name="T104" fmla="*/ 2022 w 2585"/>
                  <a:gd name="T105" fmla="*/ 934 h 2058"/>
                  <a:gd name="T106" fmla="*/ 2090 w 2585"/>
                  <a:gd name="T107" fmla="*/ 874 h 2058"/>
                  <a:gd name="T108" fmla="*/ 2196 w 2585"/>
                  <a:gd name="T109" fmla="*/ 861 h 2058"/>
                  <a:gd name="T110" fmla="*/ 2274 w 2585"/>
                  <a:gd name="T111" fmla="*/ 798 h 2058"/>
                  <a:gd name="T112" fmla="*/ 2343 w 2585"/>
                  <a:gd name="T113" fmla="*/ 780 h 2058"/>
                  <a:gd name="T114" fmla="*/ 2397 w 2585"/>
                  <a:gd name="T115" fmla="*/ 697 h 2058"/>
                  <a:gd name="T116" fmla="*/ 2473 w 2585"/>
                  <a:gd name="T117" fmla="*/ 654 h 2058"/>
                  <a:gd name="T118" fmla="*/ 2537 w 2585"/>
                  <a:gd name="T119" fmla="*/ 495 h 2058"/>
                  <a:gd name="T120" fmla="*/ 2582 w 2585"/>
                  <a:gd name="T121" fmla="*/ 413 h 2058"/>
                  <a:gd name="T122" fmla="*/ 2548 w 2585"/>
                  <a:gd name="T123" fmla="*/ 278 h 2058"/>
                  <a:gd name="T124" fmla="*/ 2494 w 2585"/>
                  <a:gd name="T125" fmla="*/ 56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85" h="2058">
                    <a:moveTo>
                      <a:pt x="2319" y="1"/>
                    </a:moveTo>
                    <a:lnTo>
                      <a:pt x="2318" y="7"/>
                    </a:lnTo>
                    <a:lnTo>
                      <a:pt x="2318" y="20"/>
                    </a:lnTo>
                    <a:lnTo>
                      <a:pt x="2318" y="34"/>
                    </a:lnTo>
                    <a:lnTo>
                      <a:pt x="2318" y="43"/>
                    </a:lnTo>
                    <a:lnTo>
                      <a:pt x="2313" y="43"/>
                    </a:lnTo>
                    <a:lnTo>
                      <a:pt x="2309" y="44"/>
                    </a:lnTo>
                    <a:lnTo>
                      <a:pt x="2306" y="44"/>
                    </a:lnTo>
                    <a:lnTo>
                      <a:pt x="2304" y="47"/>
                    </a:lnTo>
                    <a:lnTo>
                      <a:pt x="2301" y="50"/>
                    </a:lnTo>
                    <a:lnTo>
                      <a:pt x="2299" y="56"/>
                    </a:lnTo>
                    <a:lnTo>
                      <a:pt x="2301" y="68"/>
                    </a:lnTo>
                    <a:lnTo>
                      <a:pt x="2299" y="82"/>
                    </a:lnTo>
                    <a:lnTo>
                      <a:pt x="2277" y="83"/>
                    </a:lnTo>
                    <a:lnTo>
                      <a:pt x="2253" y="83"/>
                    </a:lnTo>
                    <a:lnTo>
                      <a:pt x="2230" y="83"/>
                    </a:lnTo>
                    <a:lnTo>
                      <a:pt x="2207" y="83"/>
                    </a:lnTo>
                    <a:lnTo>
                      <a:pt x="2199" y="112"/>
                    </a:lnTo>
                    <a:lnTo>
                      <a:pt x="2190" y="142"/>
                    </a:lnTo>
                    <a:lnTo>
                      <a:pt x="2187" y="150"/>
                    </a:lnTo>
                    <a:lnTo>
                      <a:pt x="2183" y="157"/>
                    </a:lnTo>
                    <a:lnTo>
                      <a:pt x="2180" y="163"/>
                    </a:lnTo>
                    <a:lnTo>
                      <a:pt x="2175" y="168"/>
                    </a:lnTo>
                    <a:lnTo>
                      <a:pt x="2170" y="174"/>
                    </a:lnTo>
                    <a:lnTo>
                      <a:pt x="2164" y="178"/>
                    </a:lnTo>
                    <a:lnTo>
                      <a:pt x="2158" y="181"/>
                    </a:lnTo>
                    <a:lnTo>
                      <a:pt x="2150" y="182"/>
                    </a:lnTo>
                    <a:lnTo>
                      <a:pt x="2139" y="186"/>
                    </a:lnTo>
                    <a:lnTo>
                      <a:pt x="2130" y="189"/>
                    </a:lnTo>
                    <a:lnTo>
                      <a:pt x="2123" y="195"/>
                    </a:lnTo>
                    <a:lnTo>
                      <a:pt x="2117" y="201"/>
                    </a:lnTo>
                    <a:lnTo>
                      <a:pt x="2115" y="208"/>
                    </a:lnTo>
                    <a:lnTo>
                      <a:pt x="2113" y="216"/>
                    </a:lnTo>
                    <a:lnTo>
                      <a:pt x="2113" y="225"/>
                    </a:lnTo>
                    <a:lnTo>
                      <a:pt x="2113" y="236"/>
                    </a:lnTo>
                    <a:lnTo>
                      <a:pt x="2115" y="255"/>
                    </a:lnTo>
                    <a:lnTo>
                      <a:pt x="2117" y="276"/>
                    </a:lnTo>
                    <a:lnTo>
                      <a:pt x="2118" y="286"/>
                    </a:lnTo>
                    <a:lnTo>
                      <a:pt x="2118" y="296"/>
                    </a:lnTo>
                    <a:lnTo>
                      <a:pt x="2117" y="305"/>
                    </a:lnTo>
                    <a:lnTo>
                      <a:pt x="2115" y="313"/>
                    </a:lnTo>
                    <a:lnTo>
                      <a:pt x="2113" y="318"/>
                    </a:lnTo>
                    <a:lnTo>
                      <a:pt x="2110" y="322"/>
                    </a:lnTo>
                    <a:lnTo>
                      <a:pt x="2108" y="324"/>
                    </a:lnTo>
                    <a:lnTo>
                      <a:pt x="2105" y="328"/>
                    </a:lnTo>
                    <a:lnTo>
                      <a:pt x="2098" y="332"/>
                    </a:lnTo>
                    <a:lnTo>
                      <a:pt x="2091" y="336"/>
                    </a:lnTo>
                    <a:lnTo>
                      <a:pt x="2084" y="340"/>
                    </a:lnTo>
                    <a:lnTo>
                      <a:pt x="2080" y="345"/>
                    </a:lnTo>
                    <a:lnTo>
                      <a:pt x="2077" y="348"/>
                    </a:lnTo>
                    <a:lnTo>
                      <a:pt x="2076" y="353"/>
                    </a:lnTo>
                    <a:lnTo>
                      <a:pt x="2075" y="358"/>
                    </a:lnTo>
                    <a:lnTo>
                      <a:pt x="2075" y="363"/>
                    </a:lnTo>
                    <a:lnTo>
                      <a:pt x="2076" y="386"/>
                    </a:lnTo>
                    <a:lnTo>
                      <a:pt x="2076" y="411"/>
                    </a:lnTo>
                    <a:lnTo>
                      <a:pt x="2075" y="424"/>
                    </a:lnTo>
                    <a:lnTo>
                      <a:pt x="2073" y="436"/>
                    </a:lnTo>
                    <a:lnTo>
                      <a:pt x="2069" y="447"/>
                    </a:lnTo>
                    <a:lnTo>
                      <a:pt x="2066" y="458"/>
                    </a:lnTo>
                    <a:lnTo>
                      <a:pt x="2063" y="462"/>
                    </a:lnTo>
                    <a:lnTo>
                      <a:pt x="2059" y="465"/>
                    </a:lnTo>
                    <a:lnTo>
                      <a:pt x="2053" y="466"/>
                    </a:lnTo>
                    <a:lnTo>
                      <a:pt x="2048" y="466"/>
                    </a:lnTo>
                    <a:lnTo>
                      <a:pt x="2035" y="466"/>
                    </a:lnTo>
                    <a:lnTo>
                      <a:pt x="2025" y="467"/>
                    </a:lnTo>
                    <a:lnTo>
                      <a:pt x="2020" y="469"/>
                    </a:lnTo>
                    <a:lnTo>
                      <a:pt x="2017" y="471"/>
                    </a:lnTo>
                    <a:lnTo>
                      <a:pt x="2015" y="475"/>
                    </a:lnTo>
                    <a:lnTo>
                      <a:pt x="2014" y="477"/>
                    </a:lnTo>
                    <a:lnTo>
                      <a:pt x="2011" y="483"/>
                    </a:lnTo>
                    <a:lnTo>
                      <a:pt x="2011" y="490"/>
                    </a:lnTo>
                    <a:lnTo>
                      <a:pt x="2014" y="504"/>
                    </a:lnTo>
                    <a:lnTo>
                      <a:pt x="2014" y="519"/>
                    </a:lnTo>
                    <a:lnTo>
                      <a:pt x="2007" y="523"/>
                    </a:lnTo>
                    <a:lnTo>
                      <a:pt x="2001" y="524"/>
                    </a:lnTo>
                    <a:lnTo>
                      <a:pt x="1995" y="523"/>
                    </a:lnTo>
                    <a:lnTo>
                      <a:pt x="1990" y="521"/>
                    </a:lnTo>
                    <a:lnTo>
                      <a:pt x="1985" y="519"/>
                    </a:lnTo>
                    <a:lnTo>
                      <a:pt x="1979" y="516"/>
                    </a:lnTo>
                    <a:lnTo>
                      <a:pt x="1975" y="512"/>
                    </a:lnTo>
                    <a:lnTo>
                      <a:pt x="1970" y="508"/>
                    </a:lnTo>
                    <a:lnTo>
                      <a:pt x="1961" y="499"/>
                    </a:lnTo>
                    <a:lnTo>
                      <a:pt x="1952" y="491"/>
                    </a:lnTo>
                    <a:lnTo>
                      <a:pt x="1946" y="486"/>
                    </a:lnTo>
                    <a:lnTo>
                      <a:pt x="1942" y="484"/>
                    </a:lnTo>
                    <a:lnTo>
                      <a:pt x="1936" y="482"/>
                    </a:lnTo>
                    <a:lnTo>
                      <a:pt x="1932" y="479"/>
                    </a:lnTo>
                    <a:lnTo>
                      <a:pt x="1931" y="486"/>
                    </a:lnTo>
                    <a:lnTo>
                      <a:pt x="1929" y="492"/>
                    </a:lnTo>
                    <a:lnTo>
                      <a:pt x="1927" y="498"/>
                    </a:lnTo>
                    <a:lnTo>
                      <a:pt x="1925" y="502"/>
                    </a:lnTo>
                    <a:lnTo>
                      <a:pt x="1921" y="508"/>
                    </a:lnTo>
                    <a:lnTo>
                      <a:pt x="1917" y="512"/>
                    </a:lnTo>
                    <a:lnTo>
                      <a:pt x="1912" y="518"/>
                    </a:lnTo>
                    <a:lnTo>
                      <a:pt x="1908" y="521"/>
                    </a:lnTo>
                    <a:lnTo>
                      <a:pt x="1902" y="526"/>
                    </a:lnTo>
                    <a:lnTo>
                      <a:pt x="1896" y="529"/>
                    </a:lnTo>
                    <a:lnTo>
                      <a:pt x="1891" y="532"/>
                    </a:lnTo>
                    <a:lnTo>
                      <a:pt x="1884" y="534"/>
                    </a:lnTo>
                    <a:lnTo>
                      <a:pt x="1878" y="535"/>
                    </a:lnTo>
                    <a:lnTo>
                      <a:pt x="1872" y="536"/>
                    </a:lnTo>
                    <a:lnTo>
                      <a:pt x="1866" y="536"/>
                    </a:lnTo>
                    <a:lnTo>
                      <a:pt x="1860" y="536"/>
                    </a:lnTo>
                    <a:lnTo>
                      <a:pt x="1859" y="527"/>
                    </a:lnTo>
                    <a:lnTo>
                      <a:pt x="1858" y="519"/>
                    </a:lnTo>
                    <a:lnTo>
                      <a:pt x="1854" y="510"/>
                    </a:lnTo>
                    <a:lnTo>
                      <a:pt x="1850" y="502"/>
                    </a:lnTo>
                    <a:lnTo>
                      <a:pt x="1847" y="499"/>
                    </a:lnTo>
                    <a:lnTo>
                      <a:pt x="1844" y="496"/>
                    </a:lnTo>
                    <a:lnTo>
                      <a:pt x="1842" y="494"/>
                    </a:lnTo>
                    <a:lnTo>
                      <a:pt x="1837" y="493"/>
                    </a:lnTo>
                    <a:lnTo>
                      <a:pt x="1834" y="492"/>
                    </a:lnTo>
                    <a:lnTo>
                      <a:pt x="1829" y="493"/>
                    </a:lnTo>
                    <a:lnTo>
                      <a:pt x="1826" y="495"/>
                    </a:lnTo>
                    <a:lnTo>
                      <a:pt x="1820" y="498"/>
                    </a:lnTo>
                    <a:lnTo>
                      <a:pt x="1818" y="501"/>
                    </a:lnTo>
                    <a:lnTo>
                      <a:pt x="1816" y="504"/>
                    </a:lnTo>
                    <a:lnTo>
                      <a:pt x="1814" y="509"/>
                    </a:lnTo>
                    <a:lnTo>
                      <a:pt x="1813" y="512"/>
                    </a:lnTo>
                    <a:lnTo>
                      <a:pt x="1813" y="517"/>
                    </a:lnTo>
                    <a:lnTo>
                      <a:pt x="1813" y="521"/>
                    </a:lnTo>
                    <a:lnTo>
                      <a:pt x="1812" y="525"/>
                    </a:lnTo>
                    <a:lnTo>
                      <a:pt x="1810" y="528"/>
                    </a:lnTo>
                    <a:lnTo>
                      <a:pt x="1803" y="534"/>
                    </a:lnTo>
                    <a:lnTo>
                      <a:pt x="1796" y="539"/>
                    </a:lnTo>
                    <a:lnTo>
                      <a:pt x="1792" y="541"/>
                    </a:lnTo>
                    <a:lnTo>
                      <a:pt x="1788" y="543"/>
                    </a:lnTo>
                    <a:lnTo>
                      <a:pt x="1786" y="547"/>
                    </a:lnTo>
                    <a:lnTo>
                      <a:pt x="1784" y="551"/>
                    </a:lnTo>
                    <a:lnTo>
                      <a:pt x="1777" y="581"/>
                    </a:lnTo>
                    <a:lnTo>
                      <a:pt x="1772" y="613"/>
                    </a:lnTo>
                    <a:lnTo>
                      <a:pt x="1771" y="621"/>
                    </a:lnTo>
                    <a:lnTo>
                      <a:pt x="1768" y="626"/>
                    </a:lnTo>
                    <a:lnTo>
                      <a:pt x="1764" y="632"/>
                    </a:lnTo>
                    <a:lnTo>
                      <a:pt x="1760" y="636"/>
                    </a:lnTo>
                    <a:lnTo>
                      <a:pt x="1754" y="641"/>
                    </a:lnTo>
                    <a:lnTo>
                      <a:pt x="1747" y="642"/>
                    </a:lnTo>
                    <a:lnTo>
                      <a:pt x="1739" y="643"/>
                    </a:lnTo>
                    <a:lnTo>
                      <a:pt x="1729" y="642"/>
                    </a:lnTo>
                    <a:lnTo>
                      <a:pt x="1728" y="636"/>
                    </a:lnTo>
                    <a:lnTo>
                      <a:pt x="1727" y="633"/>
                    </a:lnTo>
                    <a:lnTo>
                      <a:pt x="1724" y="630"/>
                    </a:lnTo>
                    <a:lnTo>
                      <a:pt x="1721" y="627"/>
                    </a:lnTo>
                    <a:lnTo>
                      <a:pt x="1714" y="625"/>
                    </a:lnTo>
                    <a:lnTo>
                      <a:pt x="1707" y="625"/>
                    </a:lnTo>
                    <a:lnTo>
                      <a:pt x="1699" y="626"/>
                    </a:lnTo>
                    <a:lnTo>
                      <a:pt x="1690" y="626"/>
                    </a:lnTo>
                    <a:lnTo>
                      <a:pt x="1687" y="626"/>
                    </a:lnTo>
                    <a:lnTo>
                      <a:pt x="1682" y="625"/>
                    </a:lnTo>
                    <a:lnTo>
                      <a:pt x="1679" y="624"/>
                    </a:lnTo>
                    <a:lnTo>
                      <a:pt x="1677" y="621"/>
                    </a:lnTo>
                    <a:lnTo>
                      <a:pt x="1673" y="618"/>
                    </a:lnTo>
                    <a:lnTo>
                      <a:pt x="1672" y="615"/>
                    </a:lnTo>
                    <a:lnTo>
                      <a:pt x="1670" y="611"/>
                    </a:lnTo>
                    <a:lnTo>
                      <a:pt x="1669" y="608"/>
                    </a:lnTo>
                    <a:lnTo>
                      <a:pt x="1669" y="599"/>
                    </a:lnTo>
                    <a:lnTo>
                      <a:pt x="1669" y="590"/>
                    </a:lnTo>
                    <a:lnTo>
                      <a:pt x="1670" y="573"/>
                    </a:lnTo>
                    <a:lnTo>
                      <a:pt x="1671" y="557"/>
                    </a:lnTo>
                    <a:lnTo>
                      <a:pt x="1670" y="545"/>
                    </a:lnTo>
                    <a:lnTo>
                      <a:pt x="1667" y="535"/>
                    </a:lnTo>
                    <a:lnTo>
                      <a:pt x="1664" y="528"/>
                    </a:lnTo>
                    <a:lnTo>
                      <a:pt x="1661" y="524"/>
                    </a:lnTo>
                    <a:lnTo>
                      <a:pt x="1656" y="521"/>
                    </a:lnTo>
                    <a:lnTo>
                      <a:pt x="1652" y="519"/>
                    </a:lnTo>
                    <a:lnTo>
                      <a:pt x="1646" y="519"/>
                    </a:lnTo>
                    <a:lnTo>
                      <a:pt x="1640" y="520"/>
                    </a:lnTo>
                    <a:lnTo>
                      <a:pt x="1626" y="525"/>
                    </a:lnTo>
                    <a:lnTo>
                      <a:pt x="1612" y="529"/>
                    </a:lnTo>
                    <a:lnTo>
                      <a:pt x="1605" y="531"/>
                    </a:lnTo>
                    <a:lnTo>
                      <a:pt x="1597" y="532"/>
                    </a:lnTo>
                    <a:lnTo>
                      <a:pt x="1589" y="532"/>
                    </a:lnTo>
                    <a:lnTo>
                      <a:pt x="1581" y="531"/>
                    </a:lnTo>
                    <a:lnTo>
                      <a:pt x="1582" y="510"/>
                    </a:lnTo>
                    <a:lnTo>
                      <a:pt x="1584" y="487"/>
                    </a:lnTo>
                    <a:lnTo>
                      <a:pt x="1583" y="476"/>
                    </a:lnTo>
                    <a:lnTo>
                      <a:pt x="1582" y="466"/>
                    </a:lnTo>
                    <a:lnTo>
                      <a:pt x="1581" y="460"/>
                    </a:lnTo>
                    <a:lnTo>
                      <a:pt x="1579" y="455"/>
                    </a:lnTo>
                    <a:lnTo>
                      <a:pt x="1575" y="451"/>
                    </a:lnTo>
                    <a:lnTo>
                      <a:pt x="1572" y="447"/>
                    </a:lnTo>
                    <a:lnTo>
                      <a:pt x="1559" y="437"/>
                    </a:lnTo>
                    <a:lnTo>
                      <a:pt x="1548" y="429"/>
                    </a:lnTo>
                    <a:lnTo>
                      <a:pt x="1543" y="425"/>
                    </a:lnTo>
                    <a:lnTo>
                      <a:pt x="1539" y="419"/>
                    </a:lnTo>
                    <a:lnTo>
                      <a:pt x="1535" y="412"/>
                    </a:lnTo>
                    <a:lnTo>
                      <a:pt x="1533" y="404"/>
                    </a:lnTo>
                    <a:lnTo>
                      <a:pt x="1530" y="402"/>
                    </a:lnTo>
                    <a:lnTo>
                      <a:pt x="1525" y="397"/>
                    </a:lnTo>
                    <a:lnTo>
                      <a:pt x="1498" y="404"/>
                    </a:lnTo>
                    <a:lnTo>
                      <a:pt x="1459" y="414"/>
                    </a:lnTo>
                    <a:lnTo>
                      <a:pt x="1449" y="416"/>
                    </a:lnTo>
                    <a:lnTo>
                      <a:pt x="1440" y="417"/>
                    </a:lnTo>
                    <a:lnTo>
                      <a:pt x="1432" y="416"/>
                    </a:lnTo>
                    <a:lnTo>
                      <a:pt x="1424" y="414"/>
                    </a:lnTo>
                    <a:lnTo>
                      <a:pt x="1418" y="411"/>
                    </a:lnTo>
                    <a:lnTo>
                      <a:pt x="1414" y="406"/>
                    </a:lnTo>
                    <a:lnTo>
                      <a:pt x="1411" y="403"/>
                    </a:lnTo>
                    <a:lnTo>
                      <a:pt x="1410" y="400"/>
                    </a:lnTo>
                    <a:lnTo>
                      <a:pt x="1409" y="395"/>
                    </a:lnTo>
                    <a:lnTo>
                      <a:pt x="1409" y="391"/>
                    </a:lnTo>
                    <a:lnTo>
                      <a:pt x="1393" y="389"/>
                    </a:lnTo>
                    <a:lnTo>
                      <a:pt x="1376" y="386"/>
                    </a:lnTo>
                    <a:lnTo>
                      <a:pt x="1368" y="386"/>
                    </a:lnTo>
                    <a:lnTo>
                      <a:pt x="1360" y="386"/>
                    </a:lnTo>
                    <a:lnTo>
                      <a:pt x="1352" y="387"/>
                    </a:lnTo>
                    <a:lnTo>
                      <a:pt x="1345" y="391"/>
                    </a:lnTo>
                    <a:lnTo>
                      <a:pt x="1342" y="393"/>
                    </a:lnTo>
                    <a:lnTo>
                      <a:pt x="1338" y="395"/>
                    </a:lnTo>
                    <a:lnTo>
                      <a:pt x="1337" y="399"/>
                    </a:lnTo>
                    <a:lnTo>
                      <a:pt x="1336" y="402"/>
                    </a:lnTo>
                    <a:lnTo>
                      <a:pt x="1334" y="408"/>
                    </a:lnTo>
                    <a:lnTo>
                      <a:pt x="1335" y="414"/>
                    </a:lnTo>
                    <a:lnTo>
                      <a:pt x="1335" y="422"/>
                    </a:lnTo>
                    <a:lnTo>
                      <a:pt x="1336" y="429"/>
                    </a:lnTo>
                    <a:lnTo>
                      <a:pt x="1336" y="436"/>
                    </a:lnTo>
                    <a:lnTo>
                      <a:pt x="1335" y="444"/>
                    </a:lnTo>
                    <a:lnTo>
                      <a:pt x="1332" y="449"/>
                    </a:lnTo>
                    <a:lnTo>
                      <a:pt x="1328" y="453"/>
                    </a:lnTo>
                    <a:lnTo>
                      <a:pt x="1325" y="457"/>
                    </a:lnTo>
                    <a:lnTo>
                      <a:pt x="1321" y="460"/>
                    </a:lnTo>
                    <a:lnTo>
                      <a:pt x="1318" y="463"/>
                    </a:lnTo>
                    <a:lnTo>
                      <a:pt x="1314" y="467"/>
                    </a:lnTo>
                    <a:lnTo>
                      <a:pt x="1313" y="473"/>
                    </a:lnTo>
                    <a:lnTo>
                      <a:pt x="1312" y="478"/>
                    </a:lnTo>
                    <a:lnTo>
                      <a:pt x="1312" y="493"/>
                    </a:lnTo>
                    <a:lnTo>
                      <a:pt x="1310" y="507"/>
                    </a:lnTo>
                    <a:lnTo>
                      <a:pt x="1309" y="511"/>
                    </a:lnTo>
                    <a:lnTo>
                      <a:pt x="1307" y="516"/>
                    </a:lnTo>
                    <a:lnTo>
                      <a:pt x="1304" y="519"/>
                    </a:lnTo>
                    <a:lnTo>
                      <a:pt x="1301" y="521"/>
                    </a:lnTo>
                    <a:lnTo>
                      <a:pt x="1293" y="525"/>
                    </a:lnTo>
                    <a:lnTo>
                      <a:pt x="1283" y="526"/>
                    </a:lnTo>
                    <a:lnTo>
                      <a:pt x="1271" y="528"/>
                    </a:lnTo>
                    <a:lnTo>
                      <a:pt x="1262" y="531"/>
                    </a:lnTo>
                    <a:lnTo>
                      <a:pt x="1260" y="533"/>
                    </a:lnTo>
                    <a:lnTo>
                      <a:pt x="1258" y="535"/>
                    </a:lnTo>
                    <a:lnTo>
                      <a:pt x="1255" y="540"/>
                    </a:lnTo>
                    <a:lnTo>
                      <a:pt x="1253" y="545"/>
                    </a:lnTo>
                    <a:lnTo>
                      <a:pt x="1251" y="555"/>
                    </a:lnTo>
                    <a:lnTo>
                      <a:pt x="1246" y="565"/>
                    </a:lnTo>
                    <a:lnTo>
                      <a:pt x="1244" y="569"/>
                    </a:lnTo>
                    <a:lnTo>
                      <a:pt x="1240" y="574"/>
                    </a:lnTo>
                    <a:lnTo>
                      <a:pt x="1237" y="577"/>
                    </a:lnTo>
                    <a:lnTo>
                      <a:pt x="1232" y="578"/>
                    </a:lnTo>
                    <a:lnTo>
                      <a:pt x="1215" y="582"/>
                    </a:lnTo>
                    <a:lnTo>
                      <a:pt x="1197" y="584"/>
                    </a:lnTo>
                    <a:lnTo>
                      <a:pt x="1180" y="584"/>
                    </a:lnTo>
                    <a:lnTo>
                      <a:pt x="1163" y="585"/>
                    </a:lnTo>
                    <a:lnTo>
                      <a:pt x="1146" y="586"/>
                    </a:lnTo>
                    <a:lnTo>
                      <a:pt x="1129" y="590"/>
                    </a:lnTo>
                    <a:lnTo>
                      <a:pt x="1120" y="592"/>
                    </a:lnTo>
                    <a:lnTo>
                      <a:pt x="1112" y="596"/>
                    </a:lnTo>
                    <a:lnTo>
                      <a:pt x="1104" y="599"/>
                    </a:lnTo>
                    <a:lnTo>
                      <a:pt x="1095" y="605"/>
                    </a:lnTo>
                    <a:lnTo>
                      <a:pt x="1096" y="613"/>
                    </a:lnTo>
                    <a:lnTo>
                      <a:pt x="1095" y="619"/>
                    </a:lnTo>
                    <a:lnTo>
                      <a:pt x="1092" y="625"/>
                    </a:lnTo>
                    <a:lnTo>
                      <a:pt x="1089" y="630"/>
                    </a:lnTo>
                    <a:lnTo>
                      <a:pt x="1086" y="634"/>
                    </a:lnTo>
                    <a:lnTo>
                      <a:pt x="1080" y="636"/>
                    </a:lnTo>
                    <a:lnTo>
                      <a:pt x="1074" y="639"/>
                    </a:lnTo>
                    <a:lnTo>
                      <a:pt x="1069" y="641"/>
                    </a:lnTo>
                    <a:lnTo>
                      <a:pt x="1040" y="644"/>
                    </a:lnTo>
                    <a:lnTo>
                      <a:pt x="1015" y="648"/>
                    </a:lnTo>
                    <a:lnTo>
                      <a:pt x="998" y="666"/>
                    </a:lnTo>
                    <a:lnTo>
                      <a:pt x="982" y="682"/>
                    </a:lnTo>
                    <a:lnTo>
                      <a:pt x="975" y="683"/>
                    </a:lnTo>
                    <a:lnTo>
                      <a:pt x="969" y="684"/>
                    </a:lnTo>
                    <a:lnTo>
                      <a:pt x="964" y="683"/>
                    </a:lnTo>
                    <a:lnTo>
                      <a:pt x="958" y="682"/>
                    </a:lnTo>
                    <a:lnTo>
                      <a:pt x="947" y="677"/>
                    </a:lnTo>
                    <a:lnTo>
                      <a:pt x="935" y="673"/>
                    </a:lnTo>
                    <a:lnTo>
                      <a:pt x="928" y="670"/>
                    </a:lnTo>
                    <a:lnTo>
                      <a:pt x="923" y="665"/>
                    </a:lnTo>
                    <a:lnTo>
                      <a:pt x="917" y="659"/>
                    </a:lnTo>
                    <a:lnTo>
                      <a:pt x="911" y="654"/>
                    </a:lnTo>
                    <a:lnTo>
                      <a:pt x="902" y="640"/>
                    </a:lnTo>
                    <a:lnTo>
                      <a:pt x="894" y="626"/>
                    </a:lnTo>
                    <a:lnTo>
                      <a:pt x="890" y="619"/>
                    </a:lnTo>
                    <a:lnTo>
                      <a:pt x="885" y="614"/>
                    </a:lnTo>
                    <a:lnTo>
                      <a:pt x="881" y="608"/>
                    </a:lnTo>
                    <a:lnTo>
                      <a:pt x="876" y="603"/>
                    </a:lnTo>
                    <a:lnTo>
                      <a:pt x="870" y="600"/>
                    </a:lnTo>
                    <a:lnTo>
                      <a:pt x="864" y="598"/>
                    </a:lnTo>
                    <a:lnTo>
                      <a:pt x="857" y="597"/>
                    </a:lnTo>
                    <a:lnTo>
                      <a:pt x="849" y="597"/>
                    </a:lnTo>
                    <a:lnTo>
                      <a:pt x="843" y="598"/>
                    </a:lnTo>
                    <a:lnTo>
                      <a:pt x="838" y="600"/>
                    </a:lnTo>
                    <a:lnTo>
                      <a:pt x="834" y="601"/>
                    </a:lnTo>
                    <a:lnTo>
                      <a:pt x="831" y="603"/>
                    </a:lnTo>
                    <a:lnTo>
                      <a:pt x="825" y="609"/>
                    </a:lnTo>
                    <a:lnTo>
                      <a:pt x="821" y="616"/>
                    </a:lnTo>
                    <a:lnTo>
                      <a:pt x="817" y="632"/>
                    </a:lnTo>
                    <a:lnTo>
                      <a:pt x="809" y="648"/>
                    </a:lnTo>
                    <a:lnTo>
                      <a:pt x="807" y="652"/>
                    </a:lnTo>
                    <a:lnTo>
                      <a:pt x="803" y="656"/>
                    </a:lnTo>
                    <a:lnTo>
                      <a:pt x="800" y="658"/>
                    </a:lnTo>
                    <a:lnTo>
                      <a:pt x="795" y="662"/>
                    </a:lnTo>
                    <a:lnTo>
                      <a:pt x="787" y="664"/>
                    </a:lnTo>
                    <a:lnTo>
                      <a:pt x="778" y="666"/>
                    </a:lnTo>
                    <a:lnTo>
                      <a:pt x="759" y="667"/>
                    </a:lnTo>
                    <a:lnTo>
                      <a:pt x="741" y="667"/>
                    </a:lnTo>
                    <a:lnTo>
                      <a:pt x="741" y="681"/>
                    </a:lnTo>
                    <a:lnTo>
                      <a:pt x="741" y="696"/>
                    </a:lnTo>
                    <a:lnTo>
                      <a:pt x="739" y="709"/>
                    </a:lnTo>
                    <a:lnTo>
                      <a:pt x="736" y="723"/>
                    </a:lnTo>
                    <a:lnTo>
                      <a:pt x="719" y="723"/>
                    </a:lnTo>
                    <a:lnTo>
                      <a:pt x="698" y="723"/>
                    </a:lnTo>
                    <a:lnTo>
                      <a:pt x="677" y="722"/>
                    </a:lnTo>
                    <a:lnTo>
                      <a:pt x="656" y="717"/>
                    </a:lnTo>
                    <a:lnTo>
                      <a:pt x="646" y="714"/>
                    </a:lnTo>
                    <a:lnTo>
                      <a:pt x="637" y="711"/>
                    </a:lnTo>
                    <a:lnTo>
                      <a:pt x="629" y="706"/>
                    </a:lnTo>
                    <a:lnTo>
                      <a:pt x="622" y="700"/>
                    </a:lnTo>
                    <a:lnTo>
                      <a:pt x="615" y="693"/>
                    </a:lnTo>
                    <a:lnTo>
                      <a:pt x="610" y="687"/>
                    </a:lnTo>
                    <a:lnTo>
                      <a:pt x="606" y="677"/>
                    </a:lnTo>
                    <a:lnTo>
                      <a:pt x="604" y="667"/>
                    </a:lnTo>
                    <a:lnTo>
                      <a:pt x="602" y="641"/>
                    </a:lnTo>
                    <a:lnTo>
                      <a:pt x="598" y="611"/>
                    </a:lnTo>
                    <a:lnTo>
                      <a:pt x="596" y="606"/>
                    </a:lnTo>
                    <a:lnTo>
                      <a:pt x="594" y="600"/>
                    </a:lnTo>
                    <a:lnTo>
                      <a:pt x="589" y="596"/>
                    </a:lnTo>
                    <a:lnTo>
                      <a:pt x="586" y="591"/>
                    </a:lnTo>
                    <a:lnTo>
                      <a:pt x="580" y="589"/>
                    </a:lnTo>
                    <a:lnTo>
                      <a:pt x="573" y="588"/>
                    </a:lnTo>
                    <a:lnTo>
                      <a:pt x="565" y="588"/>
                    </a:lnTo>
                    <a:lnTo>
                      <a:pt x="556" y="589"/>
                    </a:lnTo>
                    <a:lnTo>
                      <a:pt x="533" y="600"/>
                    </a:lnTo>
                    <a:lnTo>
                      <a:pt x="508" y="615"/>
                    </a:lnTo>
                    <a:lnTo>
                      <a:pt x="501" y="618"/>
                    </a:lnTo>
                    <a:lnTo>
                      <a:pt x="496" y="621"/>
                    </a:lnTo>
                    <a:lnTo>
                      <a:pt x="489" y="622"/>
                    </a:lnTo>
                    <a:lnTo>
                      <a:pt x="483" y="622"/>
                    </a:lnTo>
                    <a:lnTo>
                      <a:pt x="478" y="621"/>
                    </a:lnTo>
                    <a:lnTo>
                      <a:pt x="473" y="617"/>
                    </a:lnTo>
                    <a:lnTo>
                      <a:pt x="467" y="614"/>
                    </a:lnTo>
                    <a:lnTo>
                      <a:pt x="463" y="607"/>
                    </a:lnTo>
                    <a:lnTo>
                      <a:pt x="457" y="594"/>
                    </a:lnTo>
                    <a:lnTo>
                      <a:pt x="450" y="582"/>
                    </a:lnTo>
                    <a:lnTo>
                      <a:pt x="442" y="570"/>
                    </a:lnTo>
                    <a:lnTo>
                      <a:pt x="434" y="559"/>
                    </a:lnTo>
                    <a:lnTo>
                      <a:pt x="430" y="555"/>
                    </a:lnTo>
                    <a:lnTo>
                      <a:pt x="425" y="550"/>
                    </a:lnTo>
                    <a:lnTo>
                      <a:pt x="419" y="547"/>
                    </a:lnTo>
                    <a:lnTo>
                      <a:pt x="414" y="544"/>
                    </a:lnTo>
                    <a:lnTo>
                      <a:pt x="407" y="541"/>
                    </a:lnTo>
                    <a:lnTo>
                      <a:pt x="399" y="540"/>
                    </a:lnTo>
                    <a:lnTo>
                      <a:pt x="391" y="539"/>
                    </a:lnTo>
                    <a:lnTo>
                      <a:pt x="383" y="539"/>
                    </a:lnTo>
                    <a:lnTo>
                      <a:pt x="382" y="550"/>
                    </a:lnTo>
                    <a:lnTo>
                      <a:pt x="380" y="560"/>
                    </a:lnTo>
                    <a:lnTo>
                      <a:pt x="377" y="568"/>
                    </a:lnTo>
                    <a:lnTo>
                      <a:pt x="374" y="575"/>
                    </a:lnTo>
                    <a:lnTo>
                      <a:pt x="370" y="581"/>
                    </a:lnTo>
                    <a:lnTo>
                      <a:pt x="366" y="585"/>
                    </a:lnTo>
                    <a:lnTo>
                      <a:pt x="361" y="589"/>
                    </a:lnTo>
                    <a:lnTo>
                      <a:pt x="356" y="592"/>
                    </a:lnTo>
                    <a:lnTo>
                      <a:pt x="349" y="593"/>
                    </a:lnTo>
                    <a:lnTo>
                      <a:pt x="342" y="594"/>
                    </a:lnTo>
                    <a:lnTo>
                      <a:pt x="334" y="596"/>
                    </a:lnTo>
                    <a:lnTo>
                      <a:pt x="326" y="596"/>
                    </a:lnTo>
                    <a:lnTo>
                      <a:pt x="307" y="596"/>
                    </a:lnTo>
                    <a:lnTo>
                      <a:pt x="286" y="594"/>
                    </a:lnTo>
                    <a:lnTo>
                      <a:pt x="262" y="594"/>
                    </a:lnTo>
                    <a:lnTo>
                      <a:pt x="237" y="596"/>
                    </a:lnTo>
                    <a:lnTo>
                      <a:pt x="211" y="597"/>
                    </a:lnTo>
                    <a:lnTo>
                      <a:pt x="185" y="597"/>
                    </a:lnTo>
                    <a:lnTo>
                      <a:pt x="171" y="596"/>
                    </a:lnTo>
                    <a:lnTo>
                      <a:pt x="159" y="594"/>
                    </a:lnTo>
                    <a:lnTo>
                      <a:pt x="145" y="593"/>
                    </a:lnTo>
                    <a:lnTo>
                      <a:pt x="132" y="591"/>
                    </a:lnTo>
                    <a:lnTo>
                      <a:pt x="121" y="589"/>
                    </a:lnTo>
                    <a:lnTo>
                      <a:pt x="110" y="584"/>
                    </a:lnTo>
                    <a:lnTo>
                      <a:pt x="98" y="580"/>
                    </a:lnTo>
                    <a:lnTo>
                      <a:pt x="88" y="574"/>
                    </a:lnTo>
                    <a:lnTo>
                      <a:pt x="79" y="570"/>
                    </a:lnTo>
                    <a:lnTo>
                      <a:pt x="66" y="567"/>
                    </a:lnTo>
                    <a:lnTo>
                      <a:pt x="52" y="564"/>
                    </a:lnTo>
                    <a:lnTo>
                      <a:pt x="36" y="560"/>
                    </a:lnTo>
                    <a:lnTo>
                      <a:pt x="35" y="569"/>
                    </a:lnTo>
                    <a:lnTo>
                      <a:pt x="33" y="580"/>
                    </a:lnTo>
                    <a:lnTo>
                      <a:pt x="33" y="589"/>
                    </a:lnTo>
                    <a:lnTo>
                      <a:pt x="36" y="598"/>
                    </a:lnTo>
                    <a:lnTo>
                      <a:pt x="40" y="608"/>
                    </a:lnTo>
                    <a:lnTo>
                      <a:pt x="47" y="616"/>
                    </a:lnTo>
                    <a:lnTo>
                      <a:pt x="49" y="621"/>
                    </a:lnTo>
                    <a:lnTo>
                      <a:pt x="50" y="625"/>
                    </a:lnTo>
                    <a:lnTo>
                      <a:pt x="49" y="631"/>
                    </a:lnTo>
                    <a:lnTo>
                      <a:pt x="46" y="636"/>
                    </a:lnTo>
                    <a:lnTo>
                      <a:pt x="40" y="644"/>
                    </a:lnTo>
                    <a:lnTo>
                      <a:pt x="35" y="652"/>
                    </a:lnTo>
                    <a:lnTo>
                      <a:pt x="30" y="662"/>
                    </a:lnTo>
                    <a:lnTo>
                      <a:pt x="28" y="670"/>
                    </a:lnTo>
                    <a:lnTo>
                      <a:pt x="27" y="677"/>
                    </a:lnTo>
                    <a:lnTo>
                      <a:pt x="27" y="687"/>
                    </a:lnTo>
                    <a:lnTo>
                      <a:pt x="29" y="691"/>
                    </a:lnTo>
                    <a:lnTo>
                      <a:pt x="30" y="696"/>
                    </a:lnTo>
                    <a:lnTo>
                      <a:pt x="33" y="700"/>
                    </a:lnTo>
                    <a:lnTo>
                      <a:pt x="37" y="705"/>
                    </a:lnTo>
                    <a:lnTo>
                      <a:pt x="40" y="711"/>
                    </a:lnTo>
                    <a:lnTo>
                      <a:pt x="43" y="715"/>
                    </a:lnTo>
                    <a:lnTo>
                      <a:pt x="44" y="718"/>
                    </a:lnTo>
                    <a:lnTo>
                      <a:pt x="44" y="723"/>
                    </a:lnTo>
                    <a:lnTo>
                      <a:pt x="44" y="726"/>
                    </a:lnTo>
                    <a:lnTo>
                      <a:pt x="43" y="729"/>
                    </a:lnTo>
                    <a:lnTo>
                      <a:pt x="40" y="732"/>
                    </a:lnTo>
                    <a:lnTo>
                      <a:pt x="38" y="734"/>
                    </a:lnTo>
                    <a:lnTo>
                      <a:pt x="24" y="745"/>
                    </a:lnTo>
                    <a:lnTo>
                      <a:pt x="11" y="755"/>
                    </a:lnTo>
                    <a:lnTo>
                      <a:pt x="5" y="762"/>
                    </a:lnTo>
                    <a:lnTo>
                      <a:pt x="2" y="769"/>
                    </a:lnTo>
                    <a:lnTo>
                      <a:pt x="0" y="774"/>
                    </a:lnTo>
                    <a:lnTo>
                      <a:pt x="0" y="781"/>
                    </a:lnTo>
                    <a:lnTo>
                      <a:pt x="6" y="791"/>
                    </a:lnTo>
                    <a:lnTo>
                      <a:pt x="13" y="803"/>
                    </a:lnTo>
                    <a:lnTo>
                      <a:pt x="30" y="803"/>
                    </a:lnTo>
                    <a:lnTo>
                      <a:pt x="46" y="804"/>
                    </a:lnTo>
                    <a:lnTo>
                      <a:pt x="62" y="806"/>
                    </a:lnTo>
                    <a:lnTo>
                      <a:pt x="76" y="811"/>
                    </a:lnTo>
                    <a:lnTo>
                      <a:pt x="81" y="813"/>
                    </a:lnTo>
                    <a:lnTo>
                      <a:pt x="88" y="816"/>
                    </a:lnTo>
                    <a:lnTo>
                      <a:pt x="93" y="821"/>
                    </a:lnTo>
                    <a:lnTo>
                      <a:pt x="97" y="826"/>
                    </a:lnTo>
                    <a:lnTo>
                      <a:pt x="101" y="830"/>
                    </a:lnTo>
                    <a:lnTo>
                      <a:pt x="104" y="837"/>
                    </a:lnTo>
                    <a:lnTo>
                      <a:pt x="106" y="843"/>
                    </a:lnTo>
                    <a:lnTo>
                      <a:pt x="107" y="851"/>
                    </a:lnTo>
                    <a:lnTo>
                      <a:pt x="110" y="870"/>
                    </a:lnTo>
                    <a:lnTo>
                      <a:pt x="113" y="887"/>
                    </a:lnTo>
                    <a:lnTo>
                      <a:pt x="117" y="894"/>
                    </a:lnTo>
                    <a:lnTo>
                      <a:pt x="119" y="901"/>
                    </a:lnTo>
                    <a:lnTo>
                      <a:pt x="123" y="906"/>
                    </a:lnTo>
                    <a:lnTo>
                      <a:pt x="127" y="912"/>
                    </a:lnTo>
                    <a:lnTo>
                      <a:pt x="137" y="922"/>
                    </a:lnTo>
                    <a:lnTo>
                      <a:pt x="150" y="931"/>
                    </a:lnTo>
                    <a:lnTo>
                      <a:pt x="164" y="941"/>
                    </a:lnTo>
                    <a:lnTo>
                      <a:pt x="181" y="951"/>
                    </a:lnTo>
                    <a:lnTo>
                      <a:pt x="189" y="955"/>
                    </a:lnTo>
                    <a:lnTo>
                      <a:pt x="196" y="961"/>
                    </a:lnTo>
                    <a:lnTo>
                      <a:pt x="203" y="966"/>
                    </a:lnTo>
                    <a:lnTo>
                      <a:pt x="209" y="972"/>
                    </a:lnTo>
                    <a:lnTo>
                      <a:pt x="213" y="978"/>
                    </a:lnTo>
                    <a:lnTo>
                      <a:pt x="218" y="986"/>
                    </a:lnTo>
                    <a:lnTo>
                      <a:pt x="221" y="994"/>
                    </a:lnTo>
                    <a:lnTo>
                      <a:pt x="225" y="1002"/>
                    </a:lnTo>
                    <a:lnTo>
                      <a:pt x="227" y="1011"/>
                    </a:lnTo>
                    <a:lnTo>
                      <a:pt x="230" y="1019"/>
                    </a:lnTo>
                    <a:lnTo>
                      <a:pt x="234" y="1028"/>
                    </a:lnTo>
                    <a:lnTo>
                      <a:pt x="238" y="1036"/>
                    </a:lnTo>
                    <a:lnTo>
                      <a:pt x="243" y="1042"/>
                    </a:lnTo>
                    <a:lnTo>
                      <a:pt x="250" y="1048"/>
                    </a:lnTo>
                    <a:lnTo>
                      <a:pt x="254" y="1049"/>
                    </a:lnTo>
                    <a:lnTo>
                      <a:pt x="259" y="1049"/>
                    </a:lnTo>
                    <a:lnTo>
                      <a:pt x="263" y="1049"/>
                    </a:lnTo>
                    <a:lnTo>
                      <a:pt x="268" y="1049"/>
                    </a:lnTo>
                    <a:lnTo>
                      <a:pt x="269" y="1066"/>
                    </a:lnTo>
                    <a:lnTo>
                      <a:pt x="273" y="1083"/>
                    </a:lnTo>
                    <a:lnTo>
                      <a:pt x="276" y="1091"/>
                    </a:lnTo>
                    <a:lnTo>
                      <a:pt x="279" y="1098"/>
                    </a:lnTo>
                    <a:lnTo>
                      <a:pt x="283" y="1101"/>
                    </a:lnTo>
                    <a:lnTo>
                      <a:pt x="286" y="1103"/>
                    </a:lnTo>
                    <a:lnTo>
                      <a:pt x="290" y="1107"/>
                    </a:lnTo>
                    <a:lnTo>
                      <a:pt x="293" y="1108"/>
                    </a:lnTo>
                    <a:lnTo>
                      <a:pt x="302" y="1110"/>
                    </a:lnTo>
                    <a:lnTo>
                      <a:pt x="312" y="1110"/>
                    </a:lnTo>
                    <a:lnTo>
                      <a:pt x="323" y="1108"/>
                    </a:lnTo>
                    <a:lnTo>
                      <a:pt x="333" y="1107"/>
                    </a:lnTo>
                    <a:lnTo>
                      <a:pt x="343" y="1105"/>
                    </a:lnTo>
                    <a:lnTo>
                      <a:pt x="352" y="1103"/>
                    </a:lnTo>
                    <a:lnTo>
                      <a:pt x="357" y="1103"/>
                    </a:lnTo>
                    <a:lnTo>
                      <a:pt x="361" y="1105"/>
                    </a:lnTo>
                    <a:lnTo>
                      <a:pt x="365" y="1106"/>
                    </a:lnTo>
                    <a:lnTo>
                      <a:pt x="368" y="1107"/>
                    </a:lnTo>
                    <a:lnTo>
                      <a:pt x="373" y="1111"/>
                    </a:lnTo>
                    <a:lnTo>
                      <a:pt x="377" y="1116"/>
                    </a:lnTo>
                    <a:lnTo>
                      <a:pt x="382" y="1120"/>
                    </a:lnTo>
                    <a:lnTo>
                      <a:pt x="385" y="1125"/>
                    </a:lnTo>
                    <a:lnTo>
                      <a:pt x="390" y="1136"/>
                    </a:lnTo>
                    <a:lnTo>
                      <a:pt x="393" y="1147"/>
                    </a:lnTo>
                    <a:lnTo>
                      <a:pt x="394" y="1159"/>
                    </a:lnTo>
                    <a:lnTo>
                      <a:pt x="394" y="1172"/>
                    </a:lnTo>
                    <a:lnTo>
                      <a:pt x="394" y="1184"/>
                    </a:lnTo>
                    <a:lnTo>
                      <a:pt x="392" y="1198"/>
                    </a:lnTo>
                    <a:lnTo>
                      <a:pt x="388" y="1225"/>
                    </a:lnTo>
                    <a:lnTo>
                      <a:pt x="384" y="1253"/>
                    </a:lnTo>
                    <a:lnTo>
                      <a:pt x="382" y="1265"/>
                    </a:lnTo>
                    <a:lnTo>
                      <a:pt x="382" y="1278"/>
                    </a:lnTo>
                    <a:lnTo>
                      <a:pt x="383" y="1290"/>
                    </a:lnTo>
                    <a:lnTo>
                      <a:pt x="385" y="1302"/>
                    </a:lnTo>
                    <a:lnTo>
                      <a:pt x="393" y="1302"/>
                    </a:lnTo>
                    <a:lnTo>
                      <a:pt x="400" y="1303"/>
                    </a:lnTo>
                    <a:lnTo>
                      <a:pt x="406" y="1306"/>
                    </a:lnTo>
                    <a:lnTo>
                      <a:pt x="410" y="1311"/>
                    </a:lnTo>
                    <a:lnTo>
                      <a:pt x="415" y="1317"/>
                    </a:lnTo>
                    <a:lnTo>
                      <a:pt x="417" y="1325"/>
                    </a:lnTo>
                    <a:lnTo>
                      <a:pt x="419" y="1333"/>
                    </a:lnTo>
                    <a:lnTo>
                      <a:pt x="422" y="1344"/>
                    </a:lnTo>
                    <a:lnTo>
                      <a:pt x="424" y="1382"/>
                    </a:lnTo>
                    <a:lnTo>
                      <a:pt x="427" y="1414"/>
                    </a:lnTo>
                    <a:lnTo>
                      <a:pt x="432" y="1415"/>
                    </a:lnTo>
                    <a:lnTo>
                      <a:pt x="437" y="1417"/>
                    </a:lnTo>
                    <a:lnTo>
                      <a:pt x="441" y="1418"/>
                    </a:lnTo>
                    <a:lnTo>
                      <a:pt x="446" y="1420"/>
                    </a:lnTo>
                    <a:lnTo>
                      <a:pt x="452" y="1426"/>
                    </a:lnTo>
                    <a:lnTo>
                      <a:pt x="459" y="1434"/>
                    </a:lnTo>
                    <a:lnTo>
                      <a:pt x="470" y="1450"/>
                    </a:lnTo>
                    <a:lnTo>
                      <a:pt x="480" y="1466"/>
                    </a:lnTo>
                    <a:lnTo>
                      <a:pt x="484" y="1473"/>
                    </a:lnTo>
                    <a:lnTo>
                      <a:pt x="490" y="1479"/>
                    </a:lnTo>
                    <a:lnTo>
                      <a:pt x="496" y="1484"/>
                    </a:lnTo>
                    <a:lnTo>
                      <a:pt x="501" y="1487"/>
                    </a:lnTo>
                    <a:lnTo>
                      <a:pt x="508" y="1489"/>
                    </a:lnTo>
                    <a:lnTo>
                      <a:pt x="515" y="1492"/>
                    </a:lnTo>
                    <a:lnTo>
                      <a:pt x="522" y="1493"/>
                    </a:lnTo>
                    <a:lnTo>
                      <a:pt x="529" y="1494"/>
                    </a:lnTo>
                    <a:lnTo>
                      <a:pt x="558" y="1494"/>
                    </a:lnTo>
                    <a:lnTo>
                      <a:pt x="589" y="1493"/>
                    </a:lnTo>
                    <a:lnTo>
                      <a:pt x="582" y="1519"/>
                    </a:lnTo>
                    <a:lnTo>
                      <a:pt x="577" y="1544"/>
                    </a:lnTo>
                    <a:lnTo>
                      <a:pt x="575" y="1557"/>
                    </a:lnTo>
                    <a:lnTo>
                      <a:pt x="573" y="1569"/>
                    </a:lnTo>
                    <a:lnTo>
                      <a:pt x="572" y="1582"/>
                    </a:lnTo>
                    <a:lnTo>
                      <a:pt x="572" y="1595"/>
                    </a:lnTo>
                    <a:lnTo>
                      <a:pt x="572" y="1602"/>
                    </a:lnTo>
                    <a:lnTo>
                      <a:pt x="570" y="1609"/>
                    </a:lnTo>
                    <a:lnTo>
                      <a:pt x="567" y="1614"/>
                    </a:lnTo>
                    <a:lnTo>
                      <a:pt x="565" y="1618"/>
                    </a:lnTo>
                    <a:lnTo>
                      <a:pt x="561" y="1623"/>
                    </a:lnTo>
                    <a:lnTo>
                      <a:pt x="556" y="1626"/>
                    </a:lnTo>
                    <a:lnTo>
                      <a:pt x="552" y="1629"/>
                    </a:lnTo>
                    <a:lnTo>
                      <a:pt x="547" y="1633"/>
                    </a:lnTo>
                    <a:lnTo>
                      <a:pt x="536" y="1637"/>
                    </a:lnTo>
                    <a:lnTo>
                      <a:pt x="524" y="1643"/>
                    </a:lnTo>
                    <a:lnTo>
                      <a:pt x="514" y="1649"/>
                    </a:lnTo>
                    <a:lnTo>
                      <a:pt x="505" y="1656"/>
                    </a:lnTo>
                    <a:lnTo>
                      <a:pt x="493" y="1667"/>
                    </a:lnTo>
                    <a:lnTo>
                      <a:pt x="483" y="1678"/>
                    </a:lnTo>
                    <a:lnTo>
                      <a:pt x="474" y="1691"/>
                    </a:lnTo>
                    <a:lnTo>
                      <a:pt x="467" y="1702"/>
                    </a:lnTo>
                    <a:lnTo>
                      <a:pt x="460" y="1715"/>
                    </a:lnTo>
                    <a:lnTo>
                      <a:pt x="455" y="1727"/>
                    </a:lnTo>
                    <a:lnTo>
                      <a:pt x="449" y="1740"/>
                    </a:lnTo>
                    <a:lnTo>
                      <a:pt x="446" y="1752"/>
                    </a:lnTo>
                    <a:lnTo>
                      <a:pt x="455" y="1754"/>
                    </a:lnTo>
                    <a:lnTo>
                      <a:pt x="464" y="1755"/>
                    </a:lnTo>
                    <a:lnTo>
                      <a:pt x="472" y="1758"/>
                    </a:lnTo>
                    <a:lnTo>
                      <a:pt x="480" y="1764"/>
                    </a:lnTo>
                    <a:lnTo>
                      <a:pt x="487" y="1771"/>
                    </a:lnTo>
                    <a:lnTo>
                      <a:pt x="491" y="1779"/>
                    </a:lnTo>
                    <a:lnTo>
                      <a:pt x="496" y="1785"/>
                    </a:lnTo>
                    <a:lnTo>
                      <a:pt x="499" y="1795"/>
                    </a:lnTo>
                    <a:lnTo>
                      <a:pt x="503" y="1803"/>
                    </a:lnTo>
                    <a:lnTo>
                      <a:pt x="506" y="1811"/>
                    </a:lnTo>
                    <a:lnTo>
                      <a:pt x="511" y="1817"/>
                    </a:lnTo>
                    <a:lnTo>
                      <a:pt x="516" y="1825"/>
                    </a:lnTo>
                    <a:lnTo>
                      <a:pt x="524" y="1832"/>
                    </a:lnTo>
                    <a:lnTo>
                      <a:pt x="533" y="1839"/>
                    </a:lnTo>
                    <a:lnTo>
                      <a:pt x="544" y="1845"/>
                    </a:lnTo>
                    <a:lnTo>
                      <a:pt x="554" y="1849"/>
                    </a:lnTo>
                    <a:lnTo>
                      <a:pt x="566" y="1854"/>
                    </a:lnTo>
                    <a:lnTo>
                      <a:pt x="579" y="1857"/>
                    </a:lnTo>
                    <a:lnTo>
                      <a:pt x="591" y="1860"/>
                    </a:lnTo>
                    <a:lnTo>
                      <a:pt x="605" y="1862"/>
                    </a:lnTo>
                    <a:lnTo>
                      <a:pt x="618" y="1863"/>
                    </a:lnTo>
                    <a:lnTo>
                      <a:pt x="630" y="1863"/>
                    </a:lnTo>
                    <a:lnTo>
                      <a:pt x="643" y="1863"/>
                    </a:lnTo>
                    <a:lnTo>
                      <a:pt x="655" y="1862"/>
                    </a:lnTo>
                    <a:lnTo>
                      <a:pt x="668" y="1860"/>
                    </a:lnTo>
                    <a:lnTo>
                      <a:pt x="678" y="1857"/>
                    </a:lnTo>
                    <a:lnTo>
                      <a:pt x="688" y="1854"/>
                    </a:lnTo>
                    <a:lnTo>
                      <a:pt x="697" y="1849"/>
                    </a:lnTo>
                    <a:lnTo>
                      <a:pt x="712" y="1839"/>
                    </a:lnTo>
                    <a:lnTo>
                      <a:pt x="728" y="1829"/>
                    </a:lnTo>
                    <a:lnTo>
                      <a:pt x="736" y="1824"/>
                    </a:lnTo>
                    <a:lnTo>
                      <a:pt x="744" y="1821"/>
                    </a:lnTo>
                    <a:lnTo>
                      <a:pt x="752" y="1817"/>
                    </a:lnTo>
                    <a:lnTo>
                      <a:pt x="761" y="1815"/>
                    </a:lnTo>
                    <a:lnTo>
                      <a:pt x="777" y="1813"/>
                    </a:lnTo>
                    <a:lnTo>
                      <a:pt x="793" y="1813"/>
                    </a:lnTo>
                    <a:lnTo>
                      <a:pt x="809" y="1813"/>
                    </a:lnTo>
                    <a:lnTo>
                      <a:pt x="825" y="1814"/>
                    </a:lnTo>
                    <a:lnTo>
                      <a:pt x="841" y="1815"/>
                    </a:lnTo>
                    <a:lnTo>
                      <a:pt x="857" y="1815"/>
                    </a:lnTo>
                    <a:lnTo>
                      <a:pt x="872" y="1814"/>
                    </a:lnTo>
                    <a:lnTo>
                      <a:pt x="887" y="1812"/>
                    </a:lnTo>
                    <a:lnTo>
                      <a:pt x="911" y="1807"/>
                    </a:lnTo>
                    <a:lnTo>
                      <a:pt x="935" y="1803"/>
                    </a:lnTo>
                    <a:lnTo>
                      <a:pt x="958" y="1796"/>
                    </a:lnTo>
                    <a:lnTo>
                      <a:pt x="981" y="1788"/>
                    </a:lnTo>
                    <a:lnTo>
                      <a:pt x="1000" y="1775"/>
                    </a:lnTo>
                    <a:lnTo>
                      <a:pt x="1021" y="1763"/>
                    </a:lnTo>
                    <a:lnTo>
                      <a:pt x="1031" y="1757"/>
                    </a:lnTo>
                    <a:lnTo>
                      <a:pt x="1041" y="1754"/>
                    </a:lnTo>
                    <a:lnTo>
                      <a:pt x="1047" y="1752"/>
                    </a:lnTo>
                    <a:lnTo>
                      <a:pt x="1053" y="1752"/>
                    </a:lnTo>
                    <a:lnTo>
                      <a:pt x="1058" y="1752"/>
                    </a:lnTo>
                    <a:lnTo>
                      <a:pt x="1064" y="1754"/>
                    </a:lnTo>
                    <a:lnTo>
                      <a:pt x="1066" y="1778"/>
                    </a:lnTo>
                    <a:lnTo>
                      <a:pt x="1067" y="1801"/>
                    </a:lnTo>
                    <a:lnTo>
                      <a:pt x="1067" y="1826"/>
                    </a:lnTo>
                    <a:lnTo>
                      <a:pt x="1069" y="1852"/>
                    </a:lnTo>
                    <a:lnTo>
                      <a:pt x="1069" y="1875"/>
                    </a:lnTo>
                    <a:lnTo>
                      <a:pt x="1069" y="1901"/>
                    </a:lnTo>
                    <a:lnTo>
                      <a:pt x="1067" y="1926"/>
                    </a:lnTo>
                    <a:lnTo>
                      <a:pt x="1066" y="1949"/>
                    </a:lnTo>
                    <a:lnTo>
                      <a:pt x="1062" y="1949"/>
                    </a:lnTo>
                    <a:lnTo>
                      <a:pt x="1057" y="1951"/>
                    </a:lnTo>
                    <a:lnTo>
                      <a:pt x="1056" y="1956"/>
                    </a:lnTo>
                    <a:lnTo>
                      <a:pt x="1055" y="1960"/>
                    </a:lnTo>
                    <a:lnTo>
                      <a:pt x="1054" y="1964"/>
                    </a:lnTo>
                    <a:lnTo>
                      <a:pt x="1051" y="1968"/>
                    </a:lnTo>
                    <a:lnTo>
                      <a:pt x="1046" y="1973"/>
                    </a:lnTo>
                    <a:lnTo>
                      <a:pt x="1040" y="1978"/>
                    </a:lnTo>
                    <a:lnTo>
                      <a:pt x="1033" y="1983"/>
                    </a:lnTo>
                    <a:lnTo>
                      <a:pt x="1028" y="1987"/>
                    </a:lnTo>
                    <a:lnTo>
                      <a:pt x="1022" y="1993"/>
                    </a:lnTo>
                    <a:lnTo>
                      <a:pt x="1017" y="2000"/>
                    </a:lnTo>
                    <a:lnTo>
                      <a:pt x="1026" y="2001"/>
                    </a:lnTo>
                    <a:lnTo>
                      <a:pt x="1035" y="2002"/>
                    </a:lnTo>
                    <a:lnTo>
                      <a:pt x="1043" y="2004"/>
                    </a:lnTo>
                    <a:lnTo>
                      <a:pt x="1053" y="2008"/>
                    </a:lnTo>
                    <a:lnTo>
                      <a:pt x="1070" y="2013"/>
                    </a:lnTo>
                    <a:lnTo>
                      <a:pt x="1087" y="2020"/>
                    </a:lnTo>
                    <a:lnTo>
                      <a:pt x="1104" y="2027"/>
                    </a:lnTo>
                    <a:lnTo>
                      <a:pt x="1121" y="2031"/>
                    </a:lnTo>
                    <a:lnTo>
                      <a:pt x="1130" y="2034"/>
                    </a:lnTo>
                    <a:lnTo>
                      <a:pt x="1139" y="2034"/>
                    </a:lnTo>
                    <a:lnTo>
                      <a:pt x="1148" y="2034"/>
                    </a:lnTo>
                    <a:lnTo>
                      <a:pt x="1157" y="2033"/>
                    </a:lnTo>
                    <a:lnTo>
                      <a:pt x="1164" y="2031"/>
                    </a:lnTo>
                    <a:lnTo>
                      <a:pt x="1170" y="2029"/>
                    </a:lnTo>
                    <a:lnTo>
                      <a:pt x="1176" y="2026"/>
                    </a:lnTo>
                    <a:lnTo>
                      <a:pt x="1181" y="2022"/>
                    </a:lnTo>
                    <a:lnTo>
                      <a:pt x="1191" y="2013"/>
                    </a:lnTo>
                    <a:lnTo>
                      <a:pt x="1201" y="2003"/>
                    </a:lnTo>
                    <a:lnTo>
                      <a:pt x="1209" y="1993"/>
                    </a:lnTo>
                    <a:lnTo>
                      <a:pt x="1218" y="1983"/>
                    </a:lnTo>
                    <a:lnTo>
                      <a:pt x="1228" y="1973"/>
                    </a:lnTo>
                    <a:lnTo>
                      <a:pt x="1238" y="1965"/>
                    </a:lnTo>
                    <a:lnTo>
                      <a:pt x="1246" y="1962"/>
                    </a:lnTo>
                    <a:lnTo>
                      <a:pt x="1254" y="1960"/>
                    </a:lnTo>
                    <a:lnTo>
                      <a:pt x="1262" y="1957"/>
                    </a:lnTo>
                    <a:lnTo>
                      <a:pt x="1270" y="1956"/>
                    </a:lnTo>
                    <a:lnTo>
                      <a:pt x="1286" y="1955"/>
                    </a:lnTo>
                    <a:lnTo>
                      <a:pt x="1303" y="1956"/>
                    </a:lnTo>
                    <a:lnTo>
                      <a:pt x="1320" y="1960"/>
                    </a:lnTo>
                    <a:lnTo>
                      <a:pt x="1337" y="1964"/>
                    </a:lnTo>
                    <a:lnTo>
                      <a:pt x="1353" y="1969"/>
                    </a:lnTo>
                    <a:lnTo>
                      <a:pt x="1368" y="1975"/>
                    </a:lnTo>
                    <a:lnTo>
                      <a:pt x="1396" y="1988"/>
                    </a:lnTo>
                    <a:lnTo>
                      <a:pt x="1427" y="2002"/>
                    </a:lnTo>
                    <a:lnTo>
                      <a:pt x="1435" y="2003"/>
                    </a:lnTo>
                    <a:lnTo>
                      <a:pt x="1442" y="2004"/>
                    </a:lnTo>
                    <a:lnTo>
                      <a:pt x="1450" y="2005"/>
                    </a:lnTo>
                    <a:lnTo>
                      <a:pt x="1458" y="2004"/>
                    </a:lnTo>
                    <a:lnTo>
                      <a:pt x="1465" y="2002"/>
                    </a:lnTo>
                    <a:lnTo>
                      <a:pt x="1473" y="1998"/>
                    </a:lnTo>
                    <a:lnTo>
                      <a:pt x="1480" y="1993"/>
                    </a:lnTo>
                    <a:lnTo>
                      <a:pt x="1488" y="1986"/>
                    </a:lnTo>
                    <a:lnTo>
                      <a:pt x="1493" y="1989"/>
                    </a:lnTo>
                    <a:lnTo>
                      <a:pt x="1498" y="1992"/>
                    </a:lnTo>
                    <a:lnTo>
                      <a:pt x="1502" y="1995"/>
                    </a:lnTo>
                    <a:lnTo>
                      <a:pt x="1505" y="1998"/>
                    </a:lnTo>
                    <a:lnTo>
                      <a:pt x="1507" y="2002"/>
                    </a:lnTo>
                    <a:lnTo>
                      <a:pt x="1508" y="2005"/>
                    </a:lnTo>
                    <a:lnTo>
                      <a:pt x="1508" y="2010"/>
                    </a:lnTo>
                    <a:lnTo>
                      <a:pt x="1507" y="2013"/>
                    </a:lnTo>
                    <a:lnTo>
                      <a:pt x="1505" y="2022"/>
                    </a:lnTo>
                    <a:lnTo>
                      <a:pt x="1500" y="2030"/>
                    </a:lnTo>
                    <a:lnTo>
                      <a:pt x="1493" y="2039"/>
                    </a:lnTo>
                    <a:lnTo>
                      <a:pt x="1488" y="2046"/>
                    </a:lnTo>
                    <a:lnTo>
                      <a:pt x="1507" y="2051"/>
                    </a:lnTo>
                    <a:lnTo>
                      <a:pt x="1524" y="2055"/>
                    </a:lnTo>
                    <a:lnTo>
                      <a:pt x="1533" y="2058"/>
                    </a:lnTo>
                    <a:lnTo>
                      <a:pt x="1543" y="2058"/>
                    </a:lnTo>
                    <a:lnTo>
                      <a:pt x="1554" y="2058"/>
                    </a:lnTo>
                    <a:lnTo>
                      <a:pt x="1565" y="2058"/>
                    </a:lnTo>
                    <a:lnTo>
                      <a:pt x="1572" y="2033"/>
                    </a:lnTo>
                    <a:lnTo>
                      <a:pt x="1575" y="2006"/>
                    </a:lnTo>
                    <a:lnTo>
                      <a:pt x="1578" y="2000"/>
                    </a:lnTo>
                    <a:lnTo>
                      <a:pt x="1580" y="1995"/>
                    </a:lnTo>
                    <a:lnTo>
                      <a:pt x="1583" y="1989"/>
                    </a:lnTo>
                    <a:lnTo>
                      <a:pt x="1588" y="1986"/>
                    </a:lnTo>
                    <a:lnTo>
                      <a:pt x="1592" y="1983"/>
                    </a:lnTo>
                    <a:lnTo>
                      <a:pt x="1598" y="1980"/>
                    </a:lnTo>
                    <a:lnTo>
                      <a:pt x="1606" y="1978"/>
                    </a:lnTo>
                    <a:lnTo>
                      <a:pt x="1615" y="1978"/>
                    </a:lnTo>
                    <a:lnTo>
                      <a:pt x="1616" y="1971"/>
                    </a:lnTo>
                    <a:lnTo>
                      <a:pt x="1616" y="1964"/>
                    </a:lnTo>
                    <a:lnTo>
                      <a:pt x="1615" y="1957"/>
                    </a:lnTo>
                    <a:lnTo>
                      <a:pt x="1614" y="1952"/>
                    </a:lnTo>
                    <a:lnTo>
                      <a:pt x="1611" y="1940"/>
                    </a:lnTo>
                    <a:lnTo>
                      <a:pt x="1606" y="1930"/>
                    </a:lnTo>
                    <a:lnTo>
                      <a:pt x="1600" y="1919"/>
                    </a:lnTo>
                    <a:lnTo>
                      <a:pt x="1597" y="1908"/>
                    </a:lnTo>
                    <a:lnTo>
                      <a:pt x="1595" y="1903"/>
                    </a:lnTo>
                    <a:lnTo>
                      <a:pt x="1593" y="1897"/>
                    </a:lnTo>
                    <a:lnTo>
                      <a:pt x="1593" y="1890"/>
                    </a:lnTo>
                    <a:lnTo>
                      <a:pt x="1593" y="1885"/>
                    </a:lnTo>
                    <a:lnTo>
                      <a:pt x="1598" y="1882"/>
                    </a:lnTo>
                    <a:lnTo>
                      <a:pt x="1603" y="1879"/>
                    </a:lnTo>
                    <a:lnTo>
                      <a:pt x="1606" y="1877"/>
                    </a:lnTo>
                    <a:lnTo>
                      <a:pt x="1608" y="1873"/>
                    </a:lnTo>
                    <a:lnTo>
                      <a:pt x="1611" y="1869"/>
                    </a:lnTo>
                    <a:lnTo>
                      <a:pt x="1612" y="1865"/>
                    </a:lnTo>
                    <a:lnTo>
                      <a:pt x="1613" y="1861"/>
                    </a:lnTo>
                    <a:lnTo>
                      <a:pt x="1614" y="1855"/>
                    </a:lnTo>
                    <a:lnTo>
                      <a:pt x="1613" y="1846"/>
                    </a:lnTo>
                    <a:lnTo>
                      <a:pt x="1611" y="1834"/>
                    </a:lnTo>
                    <a:lnTo>
                      <a:pt x="1608" y="1823"/>
                    </a:lnTo>
                    <a:lnTo>
                      <a:pt x="1604" y="1811"/>
                    </a:lnTo>
                    <a:lnTo>
                      <a:pt x="1581" y="1765"/>
                    </a:lnTo>
                    <a:lnTo>
                      <a:pt x="1563" y="1732"/>
                    </a:lnTo>
                    <a:lnTo>
                      <a:pt x="1592" y="1727"/>
                    </a:lnTo>
                    <a:lnTo>
                      <a:pt x="1624" y="1722"/>
                    </a:lnTo>
                    <a:lnTo>
                      <a:pt x="1632" y="1722"/>
                    </a:lnTo>
                    <a:lnTo>
                      <a:pt x="1639" y="1723"/>
                    </a:lnTo>
                    <a:lnTo>
                      <a:pt x="1645" y="1724"/>
                    </a:lnTo>
                    <a:lnTo>
                      <a:pt x="1650" y="1727"/>
                    </a:lnTo>
                    <a:lnTo>
                      <a:pt x="1654" y="1731"/>
                    </a:lnTo>
                    <a:lnTo>
                      <a:pt x="1657" y="1737"/>
                    </a:lnTo>
                    <a:lnTo>
                      <a:pt x="1660" y="1743"/>
                    </a:lnTo>
                    <a:lnTo>
                      <a:pt x="1661" y="1752"/>
                    </a:lnTo>
                    <a:lnTo>
                      <a:pt x="1695" y="1751"/>
                    </a:lnTo>
                    <a:lnTo>
                      <a:pt x="1731" y="1750"/>
                    </a:lnTo>
                    <a:lnTo>
                      <a:pt x="1739" y="1750"/>
                    </a:lnTo>
                    <a:lnTo>
                      <a:pt x="1748" y="1751"/>
                    </a:lnTo>
                    <a:lnTo>
                      <a:pt x="1757" y="1752"/>
                    </a:lnTo>
                    <a:lnTo>
                      <a:pt x="1765" y="1755"/>
                    </a:lnTo>
                    <a:lnTo>
                      <a:pt x="1773" y="1757"/>
                    </a:lnTo>
                    <a:lnTo>
                      <a:pt x="1780" y="1762"/>
                    </a:lnTo>
                    <a:lnTo>
                      <a:pt x="1787" y="1766"/>
                    </a:lnTo>
                    <a:lnTo>
                      <a:pt x="1794" y="1773"/>
                    </a:lnTo>
                    <a:lnTo>
                      <a:pt x="1811" y="1790"/>
                    </a:lnTo>
                    <a:lnTo>
                      <a:pt x="1831" y="1815"/>
                    </a:lnTo>
                    <a:lnTo>
                      <a:pt x="1841" y="1828"/>
                    </a:lnTo>
                    <a:lnTo>
                      <a:pt x="1847" y="1840"/>
                    </a:lnTo>
                    <a:lnTo>
                      <a:pt x="1851" y="1847"/>
                    </a:lnTo>
                    <a:lnTo>
                      <a:pt x="1853" y="1853"/>
                    </a:lnTo>
                    <a:lnTo>
                      <a:pt x="1853" y="1858"/>
                    </a:lnTo>
                    <a:lnTo>
                      <a:pt x="1853" y="1863"/>
                    </a:lnTo>
                    <a:lnTo>
                      <a:pt x="1860" y="1863"/>
                    </a:lnTo>
                    <a:lnTo>
                      <a:pt x="1867" y="1862"/>
                    </a:lnTo>
                    <a:lnTo>
                      <a:pt x="1874" y="1860"/>
                    </a:lnTo>
                    <a:lnTo>
                      <a:pt x="1880" y="1857"/>
                    </a:lnTo>
                    <a:lnTo>
                      <a:pt x="1882" y="1850"/>
                    </a:lnTo>
                    <a:lnTo>
                      <a:pt x="1884" y="1845"/>
                    </a:lnTo>
                    <a:lnTo>
                      <a:pt x="1886" y="1839"/>
                    </a:lnTo>
                    <a:lnTo>
                      <a:pt x="1890" y="1834"/>
                    </a:lnTo>
                    <a:lnTo>
                      <a:pt x="1893" y="1831"/>
                    </a:lnTo>
                    <a:lnTo>
                      <a:pt x="1896" y="1828"/>
                    </a:lnTo>
                    <a:lnTo>
                      <a:pt x="1901" y="1825"/>
                    </a:lnTo>
                    <a:lnTo>
                      <a:pt x="1905" y="1823"/>
                    </a:lnTo>
                    <a:lnTo>
                      <a:pt x="1910" y="1822"/>
                    </a:lnTo>
                    <a:lnTo>
                      <a:pt x="1916" y="1822"/>
                    </a:lnTo>
                    <a:lnTo>
                      <a:pt x="1920" y="1822"/>
                    </a:lnTo>
                    <a:lnTo>
                      <a:pt x="1926" y="1822"/>
                    </a:lnTo>
                    <a:lnTo>
                      <a:pt x="1937" y="1824"/>
                    </a:lnTo>
                    <a:lnTo>
                      <a:pt x="1949" y="1829"/>
                    </a:lnTo>
                    <a:lnTo>
                      <a:pt x="1960" y="1834"/>
                    </a:lnTo>
                    <a:lnTo>
                      <a:pt x="1970" y="1842"/>
                    </a:lnTo>
                    <a:lnTo>
                      <a:pt x="1979" y="1852"/>
                    </a:lnTo>
                    <a:lnTo>
                      <a:pt x="1989" y="1861"/>
                    </a:lnTo>
                    <a:lnTo>
                      <a:pt x="1994" y="1872"/>
                    </a:lnTo>
                    <a:lnTo>
                      <a:pt x="1999" y="1883"/>
                    </a:lnTo>
                    <a:lnTo>
                      <a:pt x="2001" y="1889"/>
                    </a:lnTo>
                    <a:lnTo>
                      <a:pt x="2001" y="1895"/>
                    </a:lnTo>
                    <a:lnTo>
                      <a:pt x="2001" y="1901"/>
                    </a:lnTo>
                    <a:lnTo>
                      <a:pt x="2001" y="1907"/>
                    </a:lnTo>
                    <a:lnTo>
                      <a:pt x="2013" y="1907"/>
                    </a:lnTo>
                    <a:lnTo>
                      <a:pt x="2023" y="1908"/>
                    </a:lnTo>
                    <a:lnTo>
                      <a:pt x="2028" y="1906"/>
                    </a:lnTo>
                    <a:lnTo>
                      <a:pt x="2034" y="1903"/>
                    </a:lnTo>
                    <a:lnTo>
                      <a:pt x="2041" y="1901"/>
                    </a:lnTo>
                    <a:lnTo>
                      <a:pt x="2048" y="1899"/>
                    </a:lnTo>
                    <a:lnTo>
                      <a:pt x="2058" y="1896"/>
                    </a:lnTo>
                    <a:lnTo>
                      <a:pt x="2067" y="1891"/>
                    </a:lnTo>
                    <a:lnTo>
                      <a:pt x="2075" y="1886"/>
                    </a:lnTo>
                    <a:lnTo>
                      <a:pt x="2083" y="1880"/>
                    </a:lnTo>
                    <a:lnTo>
                      <a:pt x="2090" y="1873"/>
                    </a:lnTo>
                    <a:lnTo>
                      <a:pt x="2098" y="1867"/>
                    </a:lnTo>
                    <a:lnTo>
                      <a:pt x="2107" y="1863"/>
                    </a:lnTo>
                    <a:lnTo>
                      <a:pt x="2116" y="1861"/>
                    </a:lnTo>
                    <a:lnTo>
                      <a:pt x="2108" y="1853"/>
                    </a:lnTo>
                    <a:lnTo>
                      <a:pt x="2101" y="1848"/>
                    </a:lnTo>
                    <a:lnTo>
                      <a:pt x="2096" y="1846"/>
                    </a:lnTo>
                    <a:lnTo>
                      <a:pt x="2091" y="1844"/>
                    </a:lnTo>
                    <a:lnTo>
                      <a:pt x="2088" y="1840"/>
                    </a:lnTo>
                    <a:lnTo>
                      <a:pt x="2084" y="1836"/>
                    </a:lnTo>
                    <a:lnTo>
                      <a:pt x="2081" y="1829"/>
                    </a:lnTo>
                    <a:lnTo>
                      <a:pt x="2079" y="1816"/>
                    </a:lnTo>
                    <a:lnTo>
                      <a:pt x="2077" y="1812"/>
                    </a:lnTo>
                    <a:lnTo>
                      <a:pt x="2076" y="1806"/>
                    </a:lnTo>
                    <a:lnTo>
                      <a:pt x="2074" y="1803"/>
                    </a:lnTo>
                    <a:lnTo>
                      <a:pt x="2072" y="1799"/>
                    </a:lnTo>
                    <a:lnTo>
                      <a:pt x="2066" y="1792"/>
                    </a:lnTo>
                    <a:lnTo>
                      <a:pt x="2059" y="1788"/>
                    </a:lnTo>
                    <a:lnTo>
                      <a:pt x="2043" y="1780"/>
                    </a:lnTo>
                    <a:lnTo>
                      <a:pt x="2026" y="1768"/>
                    </a:lnTo>
                    <a:lnTo>
                      <a:pt x="2030" y="1762"/>
                    </a:lnTo>
                    <a:lnTo>
                      <a:pt x="2035" y="1757"/>
                    </a:lnTo>
                    <a:lnTo>
                      <a:pt x="2041" y="1754"/>
                    </a:lnTo>
                    <a:lnTo>
                      <a:pt x="2046" y="1750"/>
                    </a:lnTo>
                    <a:lnTo>
                      <a:pt x="2049" y="1747"/>
                    </a:lnTo>
                    <a:lnTo>
                      <a:pt x="2051" y="1742"/>
                    </a:lnTo>
                    <a:lnTo>
                      <a:pt x="2051" y="1735"/>
                    </a:lnTo>
                    <a:lnTo>
                      <a:pt x="2048" y="1726"/>
                    </a:lnTo>
                    <a:lnTo>
                      <a:pt x="2042" y="1718"/>
                    </a:lnTo>
                    <a:lnTo>
                      <a:pt x="2035" y="1711"/>
                    </a:lnTo>
                    <a:lnTo>
                      <a:pt x="2026" y="1706"/>
                    </a:lnTo>
                    <a:lnTo>
                      <a:pt x="2017" y="1699"/>
                    </a:lnTo>
                    <a:lnTo>
                      <a:pt x="2009" y="1692"/>
                    </a:lnTo>
                    <a:lnTo>
                      <a:pt x="2002" y="1684"/>
                    </a:lnTo>
                    <a:lnTo>
                      <a:pt x="2000" y="1681"/>
                    </a:lnTo>
                    <a:lnTo>
                      <a:pt x="1998" y="1676"/>
                    </a:lnTo>
                    <a:lnTo>
                      <a:pt x="1997" y="1672"/>
                    </a:lnTo>
                    <a:lnTo>
                      <a:pt x="1998" y="1667"/>
                    </a:lnTo>
                    <a:lnTo>
                      <a:pt x="1986" y="1667"/>
                    </a:lnTo>
                    <a:lnTo>
                      <a:pt x="1975" y="1668"/>
                    </a:lnTo>
                    <a:lnTo>
                      <a:pt x="1965" y="1670"/>
                    </a:lnTo>
                    <a:lnTo>
                      <a:pt x="1953" y="1670"/>
                    </a:lnTo>
                    <a:lnTo>
                      <a:pt x="1954" y="1661"/>
                    </a:lnTo>
                    <a:lnTo>
                      <a:pt x="1956" y="1651"/>
                    </a:lnTo>
                    <a:lnTo>
                      <a:pt x="1957" y="1641"/>
                    </a:lnTo>
                    <a:lnTo>
                      <a:pt x="1956" y="1631"/>
                    </a:lnTo>
                    <a:lnTo>
                      <a:pt x="1946" y="1629"/>
                    </a:lnTo>
                    <a:lnTo>
                      <a:pt x="1938" y="1627"/>
                    </a:lnTo>
                    <a:lnTo>
                      <a:pt x="1929" y="1625"/>
                    </a:lnTo>
                    <a:lnTo>
                      <a:pt x="1921" y="1622"/>
                    </a:lnTo>
                    <a:lnTo>
                      <a:pt x="1912" y="1617"/>
                    </a:lnTo>
                    <a:lnTo>
                      <a:pt x="1905" y="1611"/>
                    </a:lnTo>
                    <a:lnTo>
                      <a:pt x="1897" y="1607"/>
                    </a:lnTo>
                    <a:lnTo>
                      <a:pt x="1892" y="1600"/>
                    </a:lnTo>
                    <a:lnTo>
                      <a:pt x="1883" y="1592"/>
                    </a:lnTo>
                    <a:lnTo>
                      <a:pt x="1871" y="1581"/>
                    </a:lnTo>
                    <a:lnTo>
                      <a:pt x="1861" y="1570"/>
                    </a:lnTo>
                    <a:lnTo>
                      <a:pt x="1853" y="1560"/>
                    </a:lnTo>
                    <a:lnTo>
                      <a:pt x="1849" y="1552"/>
                    </a:lnTo>
                    <a:lnTo>
                      <a:pt x="1845" y="1545"/>
                    </a:lnTo>
                    <a:lnTo>
                      <a:pt x="1843" y="1537"/>
                    </a:lnTo>
                    <a:lnTo>
                      <a:pt x="1842" y="1530"/>
                    </a:lnTo>
                    <a:lnTo>
                      <a:pt x="1843" y="1522"/>
                    </a:lnTo>
                    <a:lnTo>
                      <a:pt x="1844" y="1516"/>
                    </a:lnTo>
                    <a:lnTo>
                      <a:pt x="1846" y="1509"/>
                    </a:lnTo>
                    <a:lnTo>
                      <a:pt x="1850" y="1503"/>
                    </a:lnTo>
                    <a:lnTo>
                      <a:pt x="1853" y="1496"/>
                    </a:lnTo>
                    <a:lnTo>
                      <a:pt x="1858" y="1491"/>
                    </a:lnTo>
                    <a:lnTo>
                      <a:pt x="1863" y="1485"/>
                    </a:lnTo>
                    <a:lnTo>
                      <a:pt x="1868" y="1480"/>
                    </a:lnTo>
                    <a:lnTo>
                      <a:pt x="1880" y="1471"/>
                    </a:lnTo>
                    <a:lnTo>
                      <a:pt x="1894" y="1464"/>
                    </a:lnTo>
                    <a:lnTo>
                      <a:pt x="1894" y="1459"/>
                    </a:lnTo>
                    <a:lnTo>
                      <a:pt x="1893" y="1454"/>
                    </a:lnTo>
                    <a:lnTo>
                      <a:pt x="1891" y="1450"/>
                    </a:lnTo>
                    <a:lnTo>
                      <a:pt x="1886" y="1447"/>
                    </a:lnTo>
                    <a:lnTo>
                      <a:pt x="1880" y="1445"/>
                    </a:lnTo>
                    <a:lnTo>
                      <a:pt x="1875" y="1443"/>
                    </a:lnTo>
                    <a:lnTo>
                      <a:pt x="1867" y="1442"/>
                    </a:lnTo>
                    <a:lnTo>
                      <a:pt x="1860" y="1442"/>
                    </a:lnTo>
                    <a:lnTo>
                      <a:pt x="1828" y="1442"/>
                    </a:lnTo>
                    <a:lnTo>
                      <a:pt x="1804" y="1444"/>
                    </a:lnTo>
                    <a:lnTo>
                      <a:pt x="1804" y="1447"/>
                    </a:lnTo>
                    <a:lnTo>
                      <a:pt x="1803" y="1450"/>
                    </a:lnTo>
                    <a:lnTo>
                      <a:pt x="1798" y="1451"/>
                    </a:lnTo>
                    <a:lnTo>
                      <a:pt x="1794" y="1451"/>
                    </a:lnTo>
                    <a:lnTo>
                      <a:pt x="1790" y="1450"/>
                    </a:lnTo>
                    <a:lnTo>
                      <a:pt x="1788" y="1447"/>
                    </a:lnTo>
                    <a:lnTo>
                      <a:pt x="1786" y="1445"/>
                    </a:lnTo>
                    <a:lnTo>
                      <a:pt x="1785" y="1442"/>
                    </a:lnTo>
                    <a:lnTo>
                      <a:pt x="1784" y="1437"/>
                    </a:lnTo>
                    <a:lnTo>
                      <a:pt x="1784" y="1432"/>
                    </a:lnTo>
                    <a:lnTo>
                      <a:pt x="1759" y="1435"/>
                    </a:lnTo>
                    <a:lnTo>
                      <a:pt x="1735" y="1438"/>
                    </a:lnTo>
                    <a:lnTo>
                      <a:pt x="1730" y="1438"/>
                    </a:lnTo>
                    <a:lnTo>
                      <a:pt x="1724" y="1437"/>
                    </a:lnTo>
                    <a:lnTo>
                      <a:pt x="1719" y="1436"/>
                    </a:lnTo>
                    <a:lnTo>
                      <a:pt x="1714" y="1435"/>
                    </a:lnTo>
                    <a:lnTo>
                      <a:pt x="1710" y="1431"/>
                    </a:lnTo>
                    <a:lnTo>
                      <a:pt x="1704" y="1428"/>
                    </a:lnTo>
                    <a:lnTo>
                      <a:pt x="1699" y="1423"/>
                    </a:lnTo>
                    <a:lnTo>
                      <a:pt x="1695" y="1417"/>
                    </a:lnTo>
                    <a:lnTo>
                      <a:pt x="1688" y="1407"/>
                    </a:lnTo>
                    <a:lnTo>
                      <a:pt x="1682" y="1399"/>
                    </a:lnTo>
                    <a:lnTo>
                      <a:pt x="1675" y="1391"/>
                    </a:lnTo>
                    <a:lnTo>
                      <a:pt x="1669" y="1385"/>
                    </a:lnTo>
                    <a:lnTo>
                      <a:pt x="1665" y="1382"/>
                    </a:lnTo>
                    <a:lnTo>
                      <a:pt x="1662" y="1380"/>
                    </a:lnTo>
                    <a:lnTo>
                      <a:pt x="1657" y="1379"/>
                    </a:lnTo>
                    <a:lnTo>
                      <a:pt x="1653" y="1378"/>
                    </a:lnTo>
                    <a:lnTo>
                      <a:pt x="1648" y="1378"/>
                    </a:lnTo>
                    <a:lnTo>
                      <a:pt x="1642" y="1378"/>
                    </a:lnTo>
                    <a:lnTo>
                      <a:pt x="1637" y="1379"/>
                    </a:lnTo>
                    <a:lnTo>
                      <a:pt x="1630" y="1380"/>
                    </a:lnTo>
                    <a:lnTo>
                      <a:pt x="1628" y="1373"/>
                    </a:lnTo>
                    <a:lnTo>
                      <a:pt x="1624" y="1368"/>
                    </a:lnTo>
                    <a:lnTo>
                      <a:pt x="1621" y="1362"/>
                    </a:lnTo>
                    <a:lnTo>
                      <a:pt x="1616" y="1357"/>
                    </a:lnTo>
                    <a:lnTo>
                      <a:pt x="1613" y="1354"/>
                    </a:lnTo>
                    <a:lnTo>
                      <a:pt x="1608" y="1350"/>
                    </a:lnTo>
                    <a:lnTo>
                      <a:pt x="1604" y="1348"/>
                    </a:lnTo>
                    <a:lnTo>
                      <a:pt x="1599" y="1346"/>
                    </a:lnTo>
                    <a:lnTo>
                      <a:pt x="1588" y="1344"/>
                    </a:lnTo>
                    <a:lnTo>
                      <a:pt x="1576" y="1344"/>
                    </a:lnTo>
                    <a:lnTo>
                      <a:pt x="1564" y="1344"/>
                    </a:lnTo>
                    <a:lnTo>
                      <a:pt x="1550" y="1346"/>
                    </a:lnTo>
                    <a:lnTo>
                      <a:pt x="1543" y="1346"/>
                    </a:lnTo>
                    <a:lnTo>
                      <a:pt x="1538" y="1346"/>
                    </a:lnTo>
                    <a:lnTo>
                      <a:pt x="1534" y="1345"/>
                    </a:lnTo>
                    <a:lnTo>
                      <a:pt x="1531" y="1343"/>
                    </a:lnTo>
                    <a:lnTo>
                      <a:pt x="1529" y="1339"/>
                    </a:lnTo>
                    <a:lnTo>
                      <a:pt x="1527" y="1336"/>
                    </a:lnTo>
                    <a:lnTo>
                      <a:pt x="1526" y="1331"/>
                    </a:lnTo>
                    <a:lnTo>
                      <a:pt x="1526" y="1325"/>
                    </a:lnTo>
                    <a:lnTo>
                      <a:pt x="1526" y="1322"/>
                    </a:lnTo>
                    <a:lnTo>
                      <a:pt x="1525" y="1320"/>
                    </a:lnTo>
                    <a:lnTo>
                      <a:pt x="1523" y="1317"/>
                    </a:lnTo>
                    <a:lnTo>
                      <a:pt x="1521" y="1315"/>
                    </a:lnTo>
                    <a:lnTo>
                      <a:pt x="1515" y="1313"/>
                    </a:lnTo>
                    <a:lnTo>
                      <a:pt x="1508" y="1313"/>
                    </a:lnTo>
                    <a:lnTo>
                      <a:pt x="1493" y="1313"/>
                    </a:lnTo>
                    <a:lnTo>
                      <a:pt x="1482" y="1314"/>
                    </a:lnTo>
                    <a:lnTo>
                      <a:pt x="1481" y="1306"/>
                    </a:lnTo>
                    <a:lnTo>
                      <a:pt x="1481" y="1297"/>
                    </a:lnTo>
                    <a:lnTo>
                      <a:pt x="1482" y="1288"/>
                    </a:lnTo>
                    <a:lnTo>
                      <a:pt x="1484" y="1278"/>
                    </a:lnTo>
                    <a:lnTo>
                      <a:pt x="1486" y="1267"/>
                    </a:lnTo>
                    <a:lnTo>
                      <a:pt x="1490" y="1258"/>
                    </a:lnTo>
                    <a:lnTo>
                      <a:pt x="1493" y="1250"/>
                    </a:lnTo>
                    <a:lnTo>
                      <a:pt x="1497" y="1243"/>
                    </a:lnTo>
                    <a:lnTo>
                      <a:pt x="1503" y="1242"/>
                    </a:lnTo>
                    <a:lnTo>
                      <a:pt x="1508" y="1239"/>
                    </a:lnTo>
                    <a:lnTo>
                      <a:pt x="1513" y="1235"/>
                    </a:lnTo>
                    <a:lnTo>
                      <a:pt x="1516" y="1230"/>
                    </a:lnTo>
                    <a:lnTo>
                      <a:pt x="1518" y="1223"/>
                    </a:lnTo>
                    <a:lnTo>
                      <a:pt x="1521" y="1216"/>
                    </a:lnTo>
                    <a:lnTo>
                      <a:pt x="1521" y="1208"/>
                    </a:lnTo>
                    <a:lnTo>
                      <a:pt x="1521" y="1200"/>
                    </a:lnTo>
                    <a:lnTo>
                      <a:pt x="1521" y="1191"/>
                    </a:lnTo>
                    <a:lnTo>
                      <a:pt x="1519" y="1183"/>
                    </a:lnTo>
                    <a:lnTo>
                      <a:pt x="1517" y="1175"/>
                    </a:lnTo>
                    <a:lnTo>
                      <a:pt x="1515" y="1167"/>
                    </a:lnTo>
                    <a:lnTo>
                      <a:pt x="1511" y="1160"/>
                    </a:lnTo>
                    <a:lnTo>
                      <a:pt x="1508" y="1155"/>
                    </a:lnTo>
                    <a:lnTo>
                      <a:pt x="1505" y="1149"/>
                    </a:lnTo>
                    <a:lnTo>
                      <a:pt x="1500" y="1146"/>
                    </a:lnTo>
                    <a:lnTo>
                      <a:pt x="1524" y="1144"/>
                    </a:lnTo>
                    <a:lnTo>
                      <a:pt x="1548" y="1144"/>
                    </a:lnTo>
                    <a:lnTo>
                      <a:pt x="1573" y="1144"/>
                    </a:lnTo>
                    <a:lnTo>
                      <a:pt x="1597" y="1143"/>
                    </a:lnTo>
                    <a:lnTo>
                      <a:pt x="1598" y="1136"/>
                    </a:lnTo>
                    <a:lnTo>
                      <a:pt x="1597" y="1130"/>
                    </a:lnTo>
                    <a:lnTo>
                      <a:pt x="1595" y="1123"/>
                    </a:lnTo>
                    <a:lnTo>
                      <a:pt x="1592" y="1117"/>
                    </a:lnTo>
                    <a:lnTo>
                      <a:pt x="1589" y="1111"/>
                    </a:lnTo>
                    <a:lnTo>
                      <a:pt x="1587" y="1106"/>
                    </a:lnTo>
                    <a:lnTo>
                      <a:pt x="1585" y="1099"/>
                    </a:lnTo>
                    <a:lnTo>
                      <a:pt x="1585" y="1092"/>
                    </a:lnTo>
                    <a:lnTo>
                      <a:pt x="1604" y="1089"/>
                    </a:lnTo>
                    <a:lnTo>
                      <a:pt x="1623" y="1087"/>
                    </a:lnTo>
                    <a:lnTo>
                      <a:pt x="1641" y="1087"/>
                    </a:lnTo>
                    <a:lnTo>
                      <a:pt x="1661" y="1087"/>
                    </a:lnTo>
                    <a:lnTo>
                      <a:pt x="1663" y="1106"/>
                    </a:lnTo>
                    <a:lnTo>
                      <a:pt x="1666" y="1120"/>
                    </a:lnTo>
                    <a:lnTo>
                      <a:pt x="1670" y="1127"/>
                    </a:lnTo>
                    <a:lnTo>
                      <a:pt x="1673" y="1133"/>
                    </a:lnTo>
                    <a:lnTo>
                      <a:pt x="1677" y="1138"/>
                    </a:lnTo>
                    <a:lnTo>
                      <a:pt x="1681" y="1142"/>
                    </a:lnTo>
                    <a:lnTo>
                      <a:pt x="1686" y="1146"/>
                    </a:lnTo>
                    <a:lnTo>
                      <a:pt x="1691" y="1149"/>
                    </a:lnTo>
                    <a:lnTo>
                      <a:pt x="1697" y="1152"/>
                    </a:lnTo>
                    <a:lnTo>
                      <a:pt x="1704" y="1155"/>
                    </a:lnTo>
                    <a:lnTo>
                      <a:pt x="1719" y="1157"/>
                    </a:lnTo>
                    <a:lnTo>
                      <a:pt x="1737" y="1158"/>
                    </a:lnTo>
                    <a:lnTo>
                      <a:pt x="1745" y="1158"/>
                    </a:lnTo>
                    <a:lnTo>
                      <a:pt x="1752" y="1157"/>
                    </a:lnTo>
                    <a:lnTo>
                      <a:pt x="1757" y="1156"/>
                    </a:lnTo>
                    <a:lnTo>
                      <a:pt x="1762" y="1153"/>
                    </a:lnTo>
                    <a:lnTo>
                      <a:pt x="1767" y="1150"/>
                    </a:lnTo>
                    <a:lnTo>
                      <a:pt x="1769" y="1146"/>
                    </a:lnTo>
                    <a:lnTo>
                      <a:pt x="1772" y="1140"/>
                    </a:lnTo>
                    <a:lnTo>
                      <a:pt x="1775" y="1131"/>
                    </a:lnTo>
                    <a:lnTo>
                      <a:pt x="1778" y="1120"/>
                    </a:lnTo>
                    <a:lnTo>
                      <a:pt x="1781" y="1110"/>
                    </a:lnTo>
                    <a:lnTo>
                      <a:pt x="1785" y="1102"/>
                    </a:lnTo>
                    <a:lnTo>
                      <a:pt x="1789" y="1095"/>
                    </a:lnTo>
                    <a:lnTo>
                      <a:pt x="1795" y="1090"/>
                    </a:lnTo>
                    <a:lnTo>
                      <a:pt x="1802" y="1083"/>
                    </a:lnTo>
                    <a:lnTo>
                      <a:pt x="1810" y="1076"/>
                    </a:lnTo>
                    <a:lnTo>
                      <a:pt x="1819" y="1069"/>
                    </a:lnTo>
                    <a:lnTo>
                      <a:pt x="1839" y="1054"/>
                    </a:lnTo>
                    <a:lnTo>
                      <a:pt x="1860" y="1038"/>
                    </a:lnTo>
                    <a:lnTo>
                      <a:pt x="1880" y="1025"/>
                    </a:lnTo>
                    <a:lnTo>
                      <a:pt x="1902" y="1012"/>
                    </a:lnTo>
                    <a:lnTo>
                      <a:pt x="1912" y="1007"/>
                    </a:lnTo>
                    <a:lnTo>
                      <a:pt x="1924" y="1003"/>
                    </a:lnTo>
                    <a:lnTo>
                      <a:pt x="1935" y="1001"/>
                    </a:lnTo>
                    <a:lnTo>
                      <a:pt x="1946" y="999"/>
                    </a:lnTo>
                    <a:lnTo>
                      <a:pt x="1969" y="995"/>
                    </a:lnTo>
                    <a:lnTo>
                      <a:pt x="1993" y="990"/>
                    </a:lnTo>
                    <a:lnTo>
                      <a:pt x="1999" y="987"/>
                    </a:lnTo>
                    <a:lnTo>
                      <a:pt x="2005" y="983"/>
                    </a:lnTo>
                    <a:lnTo>
                      <a:pt x="2008" y="976"/>
                    </a:lnTo>
                    <a:lnTo>
                      <a:pt x="2011" y="968"/>
                    </a:lnTo>
                    <a:lnTo>
                      <a:pt x="2017" y="951"/>
                    </a:lnTo>
                    <a:lnTo>
                      <a:pt x="2022" y="934"/>
                    </a:lnTo>
                    <a:lnTo>
                      <a:pt x="2024" y="927"/>
                    </a:lnTo>
                    <a:lnTo>
                      <a:pt x="2026" y="920"/>
                    </a:lnTo>
                    <a:lnTo>
                      <a:pt x="2030" y="914"/>
                    </a:lnTo>
                    <a:lnTo>
                      <a:pt x="2034" y="911"/>
                    </a:lnTo>
                    <a:lnTo>
                      <a:pt x="2036" y="910"/>
                    </a:lnTo>
                    <a:lnTo>
                      <a:pt x="2039" y="910"/>
                    </a:lnTo>
                    <a:lnTo>
                      <a:pt x="2042" y="910"/>
                    </a:lnTo>
                    <a:lnTo>
                      <a:pt x="2046" y="911"/>
                    </a:lnTo>
                    <a:lnTo>
                      <a:pt x="2053" y="914"/>
                    </a:lnTo>
                    <a:lnTo>
                      <a:pt x="2063" y="921"/>
                    </a:lnTo>
                    <a:lnTo>
                      <a:pt x="2063" y="908"/>
                    </a:lnTo>
                    <a:lnTo>
                      <a:pt x="2064" y="893"/>
                    </a:lnTo>
                    <a:lnTo>
                      <a:pt x="2066" y="885"/>
                    </a:lnTo>
                    <a:lnTo>
                      <a:pt x="2069" y="879"/>
                    </a:lnTo>
                    <a:lnTo>
                      <a:pt x="2072" y="877"/>
                    </a:lnTo>
                    <a:lnTo>
                      <a:pt x="2074" y="876"/>
                    </a:lnTo>
                    <a:lnTo>
                      <a:pt x="2077" y="874"/>
                    </a:lnTo>
                    <a:lnTo>
                      <a:pt x="2082" y="874"/>
                    </a:lnTo>
                    <a:lnTo>
                      <a:pt x="2090" y="874"/>
                    </a:lnTo>
                    <a:lnTo>
                      <a:pt x="2099" y="876"/>
                    </a:lnTo>
                    <a:lnTo>
                      <a:pt x="2107" y="878"/>
                    </a:lnTo>
                    <a:lnTo>
                      <a:pt x="2115" y="880"/>
                    </a:lnTo>
                    <a:lnTo>
                      <a:pt x="2131" y="886"/>
                    </a:lnTo>
                    <a:lnTo>
                      <a:pt x="2146" y="892"/>
                    </a:lnTo>
                    <a:lnTo>
                      <a:pt x="2162" y="897"/>
                    </a:lnTo>
                    <a:lnTo>
                      <a:pt x="2179" y="903"/>
                    </a:lnTo>
                    <a:lnTo>
                      <a:pt x="2187" y="904"/>
                    </a:lnTo>
                    <a:lnTo>
                      <a:pt x="2195" y="905"/>
                    </a:lnTo>
                    <a:lnTo>
                      <a:pt x="2204" y="905"/>
                    </a:lnTo>
                    <a:lnTo>
                      <a:pt x="2213" y="905"/>
                    </a:lnTo>
                    <a:lnTo>
                      <a:pt x="2214" y="898"/>
                    </a:lnTo>
                    <a:lnTo>
                      <a:pt x="2214" y="892"/>
                    </a:lnTo>
                    <a:lnTo>
                      <a:pt x="2214" y="885"/>
                    </a:lnTo>
                    <a:lnTo>
                      <a:pt x="2212" y="879"/>
                    </a:lnTo>
                    <a:lnTo>
                      <a:pt x="2210" y="873"/>
                    </a:lnTo>
                    <a:lnTo>
                      <a:pt x="2206" y="869"/>
                    </a:lnTo>
                    <a:lnTo>
                      <a:pt x="2202" y="864"/>
                    </a:lnTo>
                    <a:lnTo>
                      <a:pt x="2196" y="861"/>
                    </a:lnTo>
                    <a:lnTo>
                      <a:pt x="2204" y="861"/>
                    </a:lnTo>
                    <a:lnTo>
                      <a:pt x="2212" y="862"/>
                    </a:lnTo>
                    <a:lnTo>
                      <a:pt x="2220" y="864"/>
                    </a:lnTo>
                    <a:lnTo>
                      <a:pt x="2228" y="867"/>
                    </a:lnTo>
                    <a:lnTo>
                      <a:pt x="2235" y="869"/>
                    </a:lnTo>
                    <a:lnTo>
                      <a:pt x="2243" y="870"/>
                    </a:lnTo>
                    <a:lnTo>
                      <a:pt x="2250" y="871"/>
                    </a:lnTo>
                    <a:lnTo>
                      <a:pt x="2257" y="871"/>
                    </a:lnTo>
                    <a:lnTo>
                      <a:pt x="2258" y="862"/>
                    </a:lnTo>
                    <a:lnTo>
                      <a:pt x="2260" y="852"/>
                    </a:lnTo>
                    <a:lnTo>
                      <a:pt x="2261" y="843"/>
                    </a:lnTo>
                    <a:lnTo>
                      <a:pt x="2262" y="834"/>
                    </a:lnTo>
                    <a:lnTo>
                      <a:pt x="2266" y="826"/>
                    </a:lnTo>
                    <a:lnTo>
                      <a:pt x="2271" y="820"/>
                    </a:lnTo>
                    <a:lnTo>
                      <a:pt x="2273" y="816"/>
                    </a:lnTo>
                    <a:lnTo>
                      <a:pt x="2274" y="813"/>
                    </a:lnTo>
                    <a:lnTo>
                      <a:pt x="2276" y="808"/>
                    </a:lnTo>
                    <a:lnTo>
                      <a:pt x="2277" y="804"/>
                    </a:lnTo>
                    <a:lnTo>
                      <a:pt x="2274" y="798"/>
                    </a:lnTo>
                    <a:lnTo>
                      <a:pt x="2271" y="791"/>
                    </a:lnTo>
                    <a:lnTo>
                      <a:pt x="2265" y="783"/>
                    </a:lnTo>
                    <a:lnTo>
                      <a:pt x="2258" y="775"/>
                    </a:lnTo>
                    <a:lnTo>
                      <a:pt x="2254" y="767"/>
                    </a:lnTo>
                    <a:lnTo>
                      <a:pt x="2250" y="761"/>
                    </a:lnTo>
                    <a:lnTo>
                      <a:pt x="2250" y="758"/>
                    </a:lnTo>
                    <a:lnTo>
                      <a:pt x="2252" y="756"/>
                    </a:lnTo>
                    <a:lnTo>
                      <a:pt x="2253" y="754"/>
                    </a:lnTo>
                    <a:lnTo>
                      <a:pt x="2256" y="753"/>
                    </a:lnTo>
                    <a:lnTo>
                      <a:pt x="2270" y="752"/>
                    </a:lnTo>
                    <a:lnTo>
                      <a:pt x="2287" y="752"/>
                    </a:lnTo>
                    <a:lnTo>
                      <a:pt x="2296" y="752"/>
                    </a:lnTo>
                    <a:lnTo>
                      <a:pt x="2304" y="753"/>
                    </a:lnTo>
                    <a:lnTo>
                      <a:pt x="2311" y="755"/>
                    </a:lnTo>
                    <a:lnTo>
                      <a:pt x="2318" y="758"/>
                    </a:lnTo>
                    <a:lnTo>
                      <a:pt x="2326" y="763"/>
                    </a:lnTo>
                    <a:lnTo>
                      <a:pt x="2332" y="769"/>
                    </a:lnTo>
                    <a:lnTo>
                      <a:pt x="2337" y="775"/>
                    </a:lnTo>
                    <a:lnTo>
                      <a:pt x="2343" y="780"/>
                    </a:lnTo>
                    <a:lnTo>
                      <a:pt x="2348" y="786"/>
                    </a:lnTo>
                    <a:lnTo>
                      <a:pt x="2354" y="789"/>
                    </a:lnTo>
                    <a:lnTo>
                      <a:pt x="2359" y="790"/>
                    </a:lnTo>
                    <a:lnTo>
                      <a:pt x="2363" y="790"/>
                    </a:lnTo>
                    <a:lnTo>
                      <a:pt x="2368" y="791"/>
                    </a:lnTo>
                    <a:lnTo>
                      <a:pt x="2373" y="790"/>
                    </a:lnTo>
                    <a:lnTo>
                      <a:pt x="2375" y="781"/>
                    </a:lnTo>
                    <a:lnTo>
                      <a:pt x="2375" y="772"/>
                    </a:lnTo>
                    <a:lnTo>
                      <a:pt x="2375" y="763"/>
                    </a:lnTo>
                    <a:lnTo>
                      <a:pt x="2375" y="754"/>
                    </a:lnTo>
                    <a:lnTo>
                      <a:pt x="2378" y="754"/>
                    </a:lnTo>
                    <a:lnTo>
                      <a:pt x="2381" y="753"/>
                    </a:lnTo>
                    <a:lnTo>
                      <a:pt x="2383" y="741"/>
                    </a:lnTo>
                    <a:lnTo>
                      <a:pt x="2384" y="729"/>
                    </a:lnTo>
                    <a:lnTo>
                      <a:pt x="2385" y="716"/>
                    </a:lnTo>
                    <a:lnTo>
                      <a:pt x="2388" y="706"/>
                    </a:lnTo>
                    <a:lnTo>
                      <a:pt x="2391" y="701"/>
                    </a:lnTo>
                    <a:lnTo>
                      <a:pt x="2394" y="699"/>
                    </a:lnTo>
                    <a:lnTo>
                      <a:pt x="2397" y="697"/>
                    </a:lnTo>
                    <a:lnTo>
                      <a:pt x="2402" y="695"/>
                    </a:lnTo>
                    <a:lnTo>
                      <a:pt x="2408" y="695"/>
                    </a:lnTo>
                    <a:lnTo>
                      <a:pt x="2413" y="697"/>
                    </a:lnTo>
                    <a:lnTo>
                      <a:pt x="2421" y="699"/>
                    </a:lnTo>
                    <a:lnTo>
                      <a:pt x="2429" y="704"/>
                    </a:lnTo>
                    <a:lnTo>
                      <a:pt x="2429" y="698"/>
                    </a:lnTo>
                    <a:lnTo>
                      <a:pt x="2429" y="693"/>
                    </a:lnTo>
                    <a:lnTo>
                      <a:pt x="2430" y="689"/>
                    </a:lnTo>
                    <a:lnTo>
                      <a:pt x="2433" y="685"/>
                    </a:lnTo>
                    <a:lnTo>
                      <a:pt x="2435" y="682"/>
                    </a:lnTo>
                    <a:lnTo>
                      <a:pt x="2438" y="680"/>
                    </a:lnTo>
                    <a:lnTo>
                      <a:pt x="2442" y="679"/>
                    </a:lnTo>
                    <a:lnTo>
                      <a:pt x="2445" y="676"/>
                    </a:lnTo>
                    <a:lnTo>
                      <a:pt x="2465" y="674"/>
                    </a:lnTo>
                    <a:lnTo>
                      <a:pt x="2483" y="673"/>
                    </a:lnTo>
                    <a:lnTo>
                      <a:pt x="2481" y="668"/>
                    </a:lnTo>
                    <a:lnTo>
                      <a:pt x="2478" y="664"/>
                    </a:lnTo>
                    <a:lnTo>
                      <a:pt x="2476" y="658"/>
                    </a:lnTo>
                    <a:lnTo>
                      <a:pt x="2473" y="654"/>
                    </a:lnTo>
                    <a:lnTo>
                      <a:pt x="2468" y="650"/>
                    </a:lnTo>
                    <a:lnTo>
                      <a:pt x="2463" y="647"/>
                    </a:lnTo>
                    <a:lnTo>
                      <a:pt x="2459" y="644"/>
                    </a:lnTo>
                    <a:lnTo>
                      <a:pt x="2453" y="643"/>
                    </a:lnTo>
                    <a:lnTo>
                      <a:pt x="2453" y="640"/>
                    </a:lnTo>
                    <a:lnTo>
                      <a:pt x="2453" y="636"/>
                    </a:lnTo>
                    <a:lnTo>
                      <a:pt x="2455" y="633"/>
                    </a:lnTo>
                    <a:lnTo>
                      <a:pt x="2458" y="630"/>
                    </a:lnTo>
                    <a:lnTo>
                      <a:pt x="2463" y="623"/>
                    </a:lnTo>
                    <a:lnTo>
                      <a:pt x="2471" y="615"/>
                    </a:lnTo>
                    <a:lnTo>
                      <a:pt x="2490" y="602"/>
                    </a:lnTo>
                    <a:lnTo>
                      <a:pt x="2502" y="590"/>
                    </a:lnTo>
                    <a:lnTo>
                      <a:pt x="2512" y="575"/>
                    </a:lnTo>
                    <a:lnTo>
                      <a:pt x="2520" y="562"/>
                    </a:lnTo>
                    <a:lnTo>
                      <a:pt x="2526" y="550"/>
                    </a:lnTo>
                    <a:lnTo>
                      <a:pt x="2532" y="537"/>
                    </a:lnTo>
                    <a:lnTo>
                      <a:pt x="2535" y="525"/>
                    </a:lnTo>
                    <a:lnTo>
                      <a:pt x="2537" y="511"/>
                    </a:lnTo>
                    <a:lnTo>
                      <a:pt x="2537" y="495"/>
                    </a:lnTo>
                    <a:lnTo>
                      <a:pt x="2537" y="478"/>
                    </a:lnTo>
                    <a:lnTo>
                      <a:pt x="2528" y="476"/>
                    </a:lnTo>
                    <a:lnTo>
                      <a:pt x="2522" y="474"/>
                    </a:lnTo>
                    <a:lnTo>
                      <a:pt x="2516" y="470"/>
                    </a:lnTo>
                    <a:lnTo>
                      <a:pt x="2512" y="467"/>
                    </a:lnTo>
                    <a:lnTo>
                      <a:pt x="2511" y="463"/>
                    </a:lnTo>
                    <a:lnTo>
                      <a:pt x="2510" y="459"/>
                    </a:lnTo>
                    <a:lnTo>
                      <a:pt x="2510" y="455"/>
                    </a:lnTo>
                    <a:lnTo>
                      <a:pt x="2511" y="451"/>
                    </a:lnTo>
                    <a:lnTo>
                      <a:pt x="2515" y="442"/>
                    </a:lnTo>
                    <a:lnTo>
                      <a:pt x="2518" y="432"/>
                    </a:lnTo>
                    <a:lnTo>
                      <a:pt x="2520" y="427"/>
                    </a:lnTo>
                    <a:lnTo>
                      <a:pt x="2520" y="422"/>
                    </a:lnTo>
                    <a:lnTo>
                      <a:pt x="2520" y="419"/>
                    </a:lnTo>
                    <a:lnTo>
                      <a:pt x="2519" y="414"/>
                    </a:lnTo>
                    <a:lnTo>
                      <a:pt x="2534" y="413"/>
                    </a:lnTo>
                    <a:lnTo>
                      <a:pt x="2550" y="413"/>
                    </a:lnTo>
                    <a:lnTo>
                      <a:pt x="2566" y="413"/>
                    </a:lnTo>
                    <a:lnTo>
                      <a:pt x="2582" y="413"/>
                    </a:lnTo>
                    <a:lnTo>
                      <a:pt x="2584" y="394"/>
                    </a:lnTo>
                    <a:lnTo>
                      <a:pt x="2585" y="372"/>
                    </a:lnTo>
                    <a:lnTo>
                      <a:pt x="2585" y="362"/>
                    </a:lnTo>
                    <a:lnTo>
                      <a:pt x="2584" y="352"/>
                    </a:lnTo>
                    <a:lnTo>
                      <a:pt x="2582" y="343"/>
                    </a:lnTo>
                    <a:lnTo>
                      <a:pt x="2578" y="335"/>
                    </a:lnTo>
                    <a:lnTo>
                      <a:pt x="2572" y="328"/>
                    </a:lnTo>
                    <a:lnTo>
                      <a:pt x="2565" y="322"/>
                    </a:lnTo>
                    <a:lnTo>
                      <a:pt x="2557" y="318"/>
                    </a:lnTo>
                    <a:lnTo>
                      <a:pt x="2549" y="313"/>
                    </a:lnTo>
                    <a:lnTo>
                      <a:pt x="2545" y="311"/>
                    </a:lnTo>
                    <a:lnTo>
                      <a:pt x="2542" y="309"/>
                    </a:lnTo>
                    <a:lnTo>
                      <a:pt x="2540" y="306"/>
                    </a:lnTo>
                    <a:lnTo>
                      <a:pt x="2537" y="303"/>
                    </a:lnTo>
                    <a:lnTo>
                      <a:pt x="2536" y="298"/>
                    </a:lnTo>
                    <a:lnTo>
                      <a:pt x="2535" y="294"/>
                    </a:lnTo>
                    <a:lnTo>
                      <a:pt x="2535" y="289"/>
                    </a:lnTo>
                    <a:lnTo>
                      <a:pt x="2536" y="282"/>
                    </a:lnTo>
                    <a:lnTo>
                      <a:pt x="2548" y="278"/>
                    </a:lnTo>
                    <a:lnTo>
                      <a:pt x="2558" y="273"/>
                    </a:lnTo>
                    <a:lnTo>
                      <a:pt x="2563" y="232"/>
                    </a:lnTo>
                    <a:lnTo>
                      <a:pt x="2566" y="190"/>
                    </a:lnTo>
                    <a:lnTo>
                      <a:pt x="2566" y="179"/>
                    </a:lnTo>
                    <a:lnTo>
                      <a:pt x="2566" y="168"/>
                    </a:lnTo>
                    <a:lnTo>
                      <a:pt x="2565" y="158"/>
                    </a:lnTo>
                    <a:lnTo>
                      <a:pt x="2563" y="149"/>
                    </a:lnTo>
                    <a:lnTo>
                      <a:pt x="2559" y="139"/>
                    </a:lnTo>
                    <a:lnTo>
                      <a:pt x="2556" y="130"/>
                    </a:lnTo>
                    <a:lnTo>
                      <a:pt x="2551" y="120"/>
                    </a:lnTo>
                    <a:lnTo>
                      <a:pt x="2544" y="110"/>
                    </a:lnTo>
                    <a:lnTo>
                      <a:pt x="2532" y="98"/>
                    </a:lnTo>
                    <a:lnTo>
                      <a:pt x="2515" y="85"/>
                    </a:lnTo>
                    <a:lnTo>
                      <a:pt x="2507" y="79"/>
                    </a:lnTo>
                    <a:lnTo>
                      <a:pt x="2500" y="71"/>
                    </a:lnTo>
                    <a:lnTo>
                      <a:pt x="2498" y="67"/>
                    </a:lnTo>
                    <a:lnTo>
                      <a:pt x="2495" y="64"/>
                    </a:lnTo>
                    <a:lnTo>
                      <a:pt x="2494" y="60"/>
                    </a:lnTo>
                    <a:lnTo>
                      <a:pt x="2494" y="56"/>
                    </a:lnTo>
                    <a:lnTo>
                      <a:pt x="2494" y="53"/>
                    </a:lnTo>
                    <a:lnTo>
                      <a:pt x="2494" y="50"/>
                    </a:lnTo>
                    <a:lnTo>
                      <a:pt x="2474" y="45"/>
                    </a:lnTo>
                    <a:lnTo>
                      <a:pt x="2454" y="40"/>
                    </a:lnTo>
                    <a:lnTo>
                      <a:pt x="2440" y="34"/>
                    </a:lnTo>
                    <a:lnTo>
                      <a:pt x="2428" y="28"/>
                    </a:lnTo>
                    <a:lnTo>
                      <a:pt x="2416" y="20"/>
                    </a:lnTo>
                    <a:lnTo>
                      <a:pt x="2403" y="14"/>
                    </a:lnTo>
                    <a:lnTo>
                      <a:pt x="2391" y="8"/>
                    </a:lnTo>
                    <a:lnTo>
                      <a:pt x="2377" y="3"/>
                    </a:lnTo>
                    <a:lnTo>
                      <a:pt x="2362" y="1"/>
                    </a:lnTo>
                    <a:lnTo>
                      <a:pt x="2348" y="0"/>
                    </a:lnTo>
                    <a:lnTo>
                      <a:pt x="2334" y="0"/>
                    </a:lnTo>
                    <a:lnTo>
                      <a:pt x="2319" y="1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3" name="Freeform 262">
                <a:extLst>
                  <a:ext uri="{FF2B5EF4-FFF2-40B4-BE49-F238E27FC236}">
                    <a16:creationId xmlns="" xmlns:a16="http://schemas.microsoft.com/office/drawing/2014/main" id="{991BF149-EDEF-4F54-BB39-8FEF30CD4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412" y="0"/>
                <a:ext cx="1268733" cy="820279"/>
              </a:xfrm>
              <a:custGeom>
                <a:avLst/>
                <a:gdLst>
                  <a:gd name="T0" fmla="*/ 1570 w 4069"/>
                  <a:gd name="T1" fmla="*/ 2872 h 2968"/>
                  <a:gd name="T2" fmla="*/ 1663 w 4069"/>
                  <a:gd name="T3" fmla="*/ 2763 h 2968"/>
                  <a:gd name="T4" fmla="*/ 1688 w 4069"/>
                  <a:gd name="T5" fmla="*/ 2617 h 2968"/>
                  <a:gd name="T6" fmla="*/ 1857 w 4069"/>
                  <a:gd name="T7" fmla="*/ 2541 h 2968"/>
                  <a:gd name="T8" fmla="*/ 2115 w 4069"/>
                  <a:gd name="T9" fmla="*/ 2438 h 2968"/>
                  <a:gd name="T10" fmla="*/ 2317 w 4069"/>
                  <a:gd name="T11" fmla="*/ 2587 h 2968"/>
                  <a:gd name="T12" fmla="*/ 2659 w 4069"/>
                  <a:gd name="T13" fmla="*/ 2585 h 2968"/>
                  <a:gd name="T14" fmla="*/ 2793 w 4069"/>
                  <a:gd name="T15" fmla="*/ 2744 h 2968"/>
                  <a:gd name="T16" fmla="*/ 2953 w 4069"/>
                  <a:gd name="T17" fmla="*/ 2759 h 2968"/>
                  <a:gd name="T18" fmla="*/ 2978 w 4069"/>
                  <a:gd name="T19" fmla="*/ 2904 h 2968"/>
                  <a:gd name="T20" fmla="*/ 3121 w 4069"/>
                  <a:gd name="T21" fmla="*/ 2919 h 2968"/>
                  <a:gd name="T22" fmla="*/ 3134 w 4069"/>
                  <a:gd name="T23" fmla="*/ 2786 h 2968"/>
                  <a:gd name="T24" fmla="*/ 3280 w 4069"/>
                  <a:gd name="T25" fmla="*/ 2899 h 2968"/>
                  <a:gd name="T26" fmla="*/ 3424 w 4069"/>
                  <a:gd name="T27" fmla="*/ 2895 h 2968"/>
                  <a:gd name="T28" fmla="*/ 3584 w 4069"/>
                  <a:gd name="T29" fmla="*/ 2816 h 2968"/>
                  <a:gd name="T30" fmla="*/ 3610 w 4069"/>
                  <a:gd name="T31" fmla="*/ 2602 h 2968"/>
                  <a:gd name="T32" fmla="*/ 3566 w 4069"/>
                  <a:gd name="T33" fmla="*/ 2371 h 2968"/>
                  <a:gd name="T34" fmla="*/ 3345 w 4069"/>
                  <a:gd name="T35" fmla="*/ 2211 h 2968"/>
                  <a:gd name="T36" fmla="*/ 3353 w 4069"/>
                  <a:gd name="T37" fmla="*/ 1903 h 2968"/>
                  <a:gd name="T38" fmla="*/ 3604 w 4069"/>
                  <a:gd name="T39" fmla="*/ 1878 h 2968"/>
                  <a:gd name="T40" fmla="*/ 3671 w 4069"/>
                  <a:gd name="T41" fmla="*/ 1682 h 2968"/>
                  <a:gd name="T42" fmla="*/ 3797 w 4069"/>
                  <a:gd name="T43" fmla="*/ 1540 h 2968"/>
                  <a:gd name="T44" fmla="*/ 3995 w 4069"/>
                  <a:gd name="T45" fmla="*/ 1313 h 2968"/>
                  <a:gd name="T46" fmla="*/ 4059 w 4069"/>
                  <a:gd name="T47" fmla="*/ 1027 h 2968"/>
                  <a:gd name="T48" fmla="*/ 3923 w 4069"/>
                  <a:gd name="T49" fmla="*/ 856 h 2968"/>
                  <a:gd name="T50" fmla="*/ 3585 w 4069"/>
                  <a:gd name="T51" fmla="*/ 770 h 2968"/>
                  <a:gd name="T52" fmla="*/ 3448 w 4069"/>
                  <a:gd name="T53" fmla="*/ 799 h 2968"/>
                  <a:gd name="T54" fmla="*/ 3091 w 4069"/>
                  <a:gd name="T55" fmla="*/ 851 h 2968"/>
                  <a:gd name="T56" fmla="*/ 2824 w 4069"/>
                  <a:gd name="T57" fmla="*/ 938 h 2968"/>
                  <a:gd name="T58" fmla="*/ 2611 w 4069"/>
                  <a:gd name="T59" fmla="*/ 992 h 2968"/>
                  <a:gd name="T60" fmla="*/ 2577 w 4069"/>
                  <a:gd name="T61" fmla="*/ 926 h 2968"/>
                  <a:gd name="T62" fmla="*/ 2348 w 4069"/>
                  <a:gd name="T63" fmla="*/ 794 h 2968"/>
                  <a:gd name="T64" fmla="*/ 2160 w 4069"/>
                  <a:gd name="T65" fmla="*/ 594 h 2968"/>
                  <a:gd name="T66" fmla="*/ 1933 w 4069"/>
                  <a:gd name="T67" fmla="*/ 471 h 2968"/>
                  <a:gd name="T68" fmla="*/ 1763 w 4069"/>
                  <a:gd name="T69" fmla="*/ 304 h 2968"/>
                  <a:gd name="T70" fmla="*/ 1572 w 4069"/>
                  <a:gd name="T71" fmla="*/ 206 h 2968"/>
                  <a:gd name="T72" fmla="*/ 1482 w 4069"/>
                  <a:gd name="T73" fmla="*/ 56 h 2968"/>
                  <a:gd name="T74" fmla="*/ 1220 w 4069"/>
                  <a:gd name="T75" fmla="*/ 46 h 2968"/>
                  <a:gd name="T76" fmla="*/ 1088 w 4069"/>
                  <a:gd name="T77" fmla="*/ 46 h 2968"/>
                  <a:gd name="T78" fmla="*/ 711 w 4069"/>
                  <a:gd name="T79" fmla="*/ 84 h 2968"/>
                  <a:gd name="T80" fmla="*/ 711 w 4069"/>
                  <a:gd name="T81" fmla="*/ 179 h 2968"/>
                  <a:gd name="T82" fmla="*/ 352 w 4069"/>
                  <a:gd name="T83" fmla="*/ 176 h 2968"/>
                  <a:gd name="T84" fmla="*/ 190 w 4069"/>
                  <a:gd name="T85" fmla="*/ 358 h 2968"/>
                  <a:gd name="T86" fmla="*/ 26 w 4069"/>
                  <a:gd name="T87" fmla="*/ 465 h 2968"/>
                  <a:gd name="T88" fmla="*/ 4 w 4069"/>
                  <a:gd name="T89" fmla="*/ 640 h 2968"/>
                  <a:gd name="T90" fmla="*/ 107 w 4069"/>
                  <a:gd name="T91" fmla="*/ 698 h 2968"/>
                  <a:gd name="T92" fmla="*/ 258 w 4069"/>
                  <a:gd name="T93" fmla="*/ 691 h 2968"/>
                  <a:gd name="T94" fmla="*/ 370 w 4069"/>
                  <a:gd name="T95" fmla="*/ 827 h 2968"/>
                  <a:gd name="T96" fmla="*/ 551 w 4069"/>
                  <a:gd name="T97" fmla="*/ 901 h 2968"/>
                  <a:gd name="T98" fmla="*/ 590 w 4069"/>
                  <a:gd name="T99" fmla="*/ 1026 h 2968"/>
                  <a:gd name="T100" fmla="*/ 741 w 4069"/>
                  <a:gd name="T101" fmla="*/ 1147 h 2968"/>
                  <a:gd name="T102" fmla="*/ 704 w 4069"/>
                  <a:gd name="T103" fmla="*/ 1344 h 2968"/>
                  <a:gd name="T104" fmla="*/ 549 w 4069"/>
                  <a:gd name="T105" fmla="*/ 1492 h 2968"/>
                  <a:gd name="T106" fmla="*/ 419 w 4069"/>
                  <a:gd name="T107" fmla="*/ 1650 h 2968"/>
                  <a:gd name="T108" fmla="*/ 476 w 4069"/>
                  <a:gd name="T109" fmla="*/ 2003 h 2968"/>
                  <a:gd name="T110" fmla="*/ 466 w 4069"/>
                  <a:gd name="T111" fmla="*/ 2284 h 2968"/>
                  <a:gd name="T112" fmla="*/ 554 w 4069"/>
                  <a:gd name="T113" fmla="*/ 2449 h 2968"/>
                  <a:gd name="T114" fmla="*/ 764 w 4069"/>
                  <a:gd name="T115" fmla="*/ 2560 h 2968"/>
                  <a:gd name="T116" fmla="*/ 926 w 4069"/>
                  <a:gd name="T117" fmla="*/ 2629 h 2968"/>
                  <a:gd name="T118" fmla="*/ 1033 w 4069"/>
                  <a:gd name="T119" fmla="*/ 2714 h 2968"/>
                  <a:gd name="T120" fmla="*/ 1112 w 4069"/>
                  <a:gd name="T121" fmla="*/ 2793 h 2968"/>
                  <a:gd name="T122" fmla="*/ 1252 w 4069"/>
                  <a:gd name="T123" fmla="*/ 2820 h 2968"/>
                  <a:gd name="T124" fmla="*/ 1383 w 4069"/>
                  <a:gd name="T125" fmla="*/ 2952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69" h="2968">
                    <a:moveTo>
                      <a:pt x="1451" y="2966"/>
                    </a:moveTo>
                    <a:lnTo>
                      <a:pt x="1451" y="2962"/>
                    </a:lnTo>
                    <a:lnTo>
                      <a:pt x="1451" y="2957"/>
                    </a:lnTo>
                    <a:lnTo>
                      <a:pt x="1452" y="2954"/>
                    </a:lnTo>
                    <a:lnTo>
                      <a:pt x="1453" y="2950"/>
                    </a:lnTo>
                    <a:lnTo>
                      <a:pt x="1458" y="2946"/>
                    </a:lnTo>
                    <a:lnTo>
                      <a:pt x="1463" y="2941"/>
                    </a:lnTo>
                    <a:lnTo>
                      <a:pt x="1468" y="2937"/>
                    </a:lnTo>
                    <a:lnTo>
                      <a:pt x="1473" y="2932"/>
                    </a:lnTo>
                    <a:lnTo>
                      <a:pt x="1475" y="2930"/>
                    </a:lnTo>
                    <a:lnTo>
                      <a:pt x="1476" y="2927"/>
                    </a:lnTo>
                    <a:lnTo>
                      <a:pt x="1476" y="2923"/>
                    </a:lnTo>
                    <a:lnTo>
                      <a:pt x="1476" y="2920"/>
                    </a:lnTo>
                    <a:lnTo>
                      <a:pt x="1490" y="2920"/>
                    </a:lnTo>
                    <a:lnTo>
                      <a:pt x="1502" y="2920"/>
                    </a:lnTo>
                    <a:lnTo>
                      <a:pt x="1519" y="2920"/>
                    </a:lnTo>
                    <a:lnTo>
                      <a:pt x="1535" y="2919"/>
                    </a:lnTo>
                    <a:lnTo>
                      <a:pt x="1543" y="2917"/>
                    </a:lnTo>
                    <a:lnTo>
                      <a:pt x="1550" y="2915"/>
                    </a:lnTo>
                    <a:lnTo>
                      <a:pt x="1553" y="2913"/>
                    </a:lnTo>
                    <a:lnTo>
                      <a:pt x="1557" y="2911"/>
                    </a:lnTo>
                    <a:lnTo>
                      <a:pt x="1560" y="2902"/>
                    </a:lnTo>
                    <a:lnTo>
                      <a:pt x="1564" y="2888"/>
                    </a:lnTo>
                    <a:lnTo>
                      <a:pt x="1566" y="2880"/>
                    </a:lnTo>
                    <a:lnTo>
                      <a:pt x="1568" y="2875"/>
                    </a:lnTo>
                    <a:lnTo>
                      <a:pt x="1570" y="2872"/>
                    </a:lnTo>
                    <a:lnTo>
                      <a:pt x="1574" y="2871"/>
                    </a:lnTo>
                    <a:lnTo>
                      <a:pt x="1580" y="2871"/>
                    </a:lnTo>
                    <a:lnTo>
                      <a:pt x="1586" y="2871"/>
                    </a:lnTo>
                    <a:lnTo>
                      <a:pt x="1581" y="2859"/>
                    </a:lnTo>
                    <a:lnTo>
                      <a:pt x="1576" y="2848"/>
                    </a:lnTo>
                    <a:lnTo>
                      <a:pt x="1572" y="2839"/>
                    </a:lnTo>
                    <a:lnTo>
                      <a:pt x="1569" y="2834"/>
                    </a:lnTo>
                    <a:lnTo>
                      <a:pt x="1572" y="2839"/>
                    </a:lnTo>
                    <a:lnTo>
                      <a:pt x="1576" y="2848"/>
                    </a:lnTo>
                    <a:lnTo>
                      <a:pt x="1581" y="2859"/>
                    </a:lnTo>
                    <a:lnTo>
                      <a:pt x="1586" y="2871"/>
                    </a:lnTo>
                    <a:lnTo>
                      <a:pt x="1593" y="2871"/>
                    </a:lnTo>
                    <a:lnTo>
                      <a:pt x="1604" y="2867"/>
                    </a:lnTo>
                    <a:lnTo>
                      <a:pt x="1606" y="2861"/>
                    </a:lnTo>
                    <a:lnTo>
                      <a:pt x="1606" y="2854"/>
                    </a:lnTo>
                    <a:lnTo>
                      <a:pt x="1613" y="2851"/>
                    </a:lnTo>
                    <a:lnTo>
                      <a:pt x="1617" y="2850"/>
                    </a:lnTo>
                    <a:lnTo>
                      <a:pt x="1629" y="2842"/>
                    </a:lnTo>
                    <a:lnTo>
                      <a:pt x="1640" y="2833"/>
                    </a:lnTo>
                    <a:lnTo>
                      <a:pt x="1644" y="2827"/>
                    </a:lnTo>
                    <a:lnTo>
                      <a:pt x="1648" y="2823"/>
                    </a:lnTo>
                    <a:lnTo>
                      <a:pt x="1651" y="2817"/>
                    </a:lnTo>
                    <a:lnTo>
                      <a:pt x="1654" y="2812"/>
                    </a:lnTo>
                    <a:lnTo>
                      <a:pt x="1658" y="2800"/>
                    </a:lnTo>
                    <a:lnTo>
                      <a:pt x="1660" y="2788"/>
                    </a:lnTo>
                    <a:lnTo>
                      <a:pt x="1663" y="2763"/>
                    </a:lnTo>
                    <a:lnTo>
                      <a:pt x="1664" y="2734"/>
                    </a:lnTo>
                    <a:lnTo>
                      <a:pt x="1666" y="2719"/>
                    </a:lnTo>
                    <a:lnTo>
                      <a:pt x="1668" y="2703"/>
                    </a:lnTo>
                    <a:lnTo>
                      <a:pt x="1670" y="2695"/>
                    </a:lnTo>
                    <a:lnTo>
                      <a:pt x="1671" y="2687"/>
                    </a:lnTo>
                    <a:lnTo>
                      <a:pt x="1670" y="2679"/>
                    </a:lnTo>
                    <a:lnTo>
                      <a:pt x="1670" y="2673"/>
                    </a:lnTo>
                    <a:lnTo>
                      <a:pt x="1666" y="2664"/>
                    </a:lnTo>
                    <a:lnTo>
                      <a:pt x="1664" y="2657"/>
                    </a:lnTo>
                    <a:lnTo>
                      <a:pt x="1659" y="2652"/>
                    </a:lnTo>
                    <a:lnTo>
                      <a:pt x="1655" y="2650"/>
                    </a:lnTo>
                    <a:lnTo>
                      <a:pt x="1643" y="2648"/>
                    </a:lnTo>
                    <a:lnTo>
                      <a:pt x="1626" y="2646"/>
                    </a:lnTo>
                    <a:lnTo>
                      <a:pt x="1626" y="2640"/>
                    </a:lnTo>
                    <a:lnTo>
                      <a:pt x="1626" y="2633"/>
                    </a:lnTo>
                    <a:lnTo>
                      <a:pt x="1627" y="2626"/>
                    </a:lnTo>
                    <a:lnTo>
                      <a:pt x="1630" y="2620"/>
                    </a:lnTo>
                    <a:lnTo>
                      <a:pt x="1633" y="2608"/>
                    </a:lnTo>
                    <a:lnTo>
                      <a:pt x="1638" y="2594"/>
                    </a:lnTo>
                    <a:lnTo>
                      <a:pt x="1651" y="2592"/>
                    </a:lnTo>
                    <a:lnTo>
                      <a:pt x="1665" y="2591"/>
                    </a:lnTo>
                    <a:lnTo>
                      <a:pt x="1671" y="2600"/>
                    </a:lnTo>
                    <a:lnTo>
                      <a:pt x="1676" y="2608"/>
                    </a:lnTo>
                    <a:lnTo>
                      <a:pt x="1680" y="2611"/>
                    </a:lnTo>
                    <a:lnTo>
                      <a:pt x="1683" y="2613"/>
                    </a:lnTo>
                    <a:lnTo>
                      <a:pt x="1688" y="2617"/>
                    </a:lnTo>
                    <a:lnTo>
                      <a:pt x="1693" y="2619"/>
                    </a:lnTo>
                    <a:lnTo>
                      <a:pt x="1700" y="2621"/>
                    </a:lnTo>
                    <a:lnTo>
                      <a:pt x="1705" y="2623"/>
                    </a:lnTo>
                    <a:lnTo>
                      <a:pt x="1709" y="2624"/>
                    </a:lnTo>
                    <a:lnTo>
                      <a:pt x="1713" y="2623"/>
                    </a:lnTo>
                    <a:lnTo>
                      <a:pt x="1719" y="2619"/>
                    </a:lnTo>
                    <a:lnTo>
                      <a:pt x="1725" y="2612"/>
                    </a:lnTo>
                    <a:lnTo>
                      <a:pt x="1733" y="2603"/>
                    </a:lnTo>
                    <a:lnTo>
                      <a:pt x="1741" y="2595"/>
                    </a:lnTo>
                    <a:lnTo>
                      <a:pt x="1749" y="2591"/>
                    </a:lnTo>
                    <a:lnTo>
                      <a:pt x="1756" y="2587"/>
                    </a:lnTo>
                    <a:lnTo>
                      <a:pt x="1758" y="2583"/>
                    </a:lnTo>
                    <a:lnTo>
                      <a:pt x="1762" y="2579"/>
                    </a:lnTo>
                    <a:lnTo>
                      <a:pt x="1763" y="2575"/>
                    </a:lnTo>
                    <a:lnTo>
                      <a:pt x="1765" y="2570"/>
                    </a:lnTo>
                    <a:lnTo>
                      <a:pt x="1767" y="2560"/>
                    </a:lnTo>
                    <a:lnTo>
                      <a:pt x="1770" y="2551"/>
                    </a:lnTo>
                    <a:lnTo>
                      <a:pt x="1783" y="2550"/>
                    </a:lnTo>
                    <a:lnTo>
                      <a:pt x="1797" y="2551"/>
                    </a:lnTo>
                    <a:lnTo>
                      <a:pt x="1812" y="2552"/>
                    </a:lnTo>
                    <a:lnTo>
                      <a:pt x="1828" y="2551"/>
                    </a:lnTo>
                    <a:lnTo>
                      <a:pt x="1835" y="2551"/>
                    </a:lnTo>
                    <a:lnTo>
                      <a:pt x="1841" y="2548"/>
                    </a:lnTo>
                    <a:lnTo>
                      <a:pt x="1847" y="2547"/>
                    </a:lnTo>
                    <a:lnTo>
                      <a:pt x="1854" y="2544"/>
                    </a:lnTo>
                    <a:lnTo>
                      <a:pt x="1857" y="2541"/>
                    </a:lnTo>
                    <a:lnTo>
                      <a:pt x="1862" y="2537"/>
                    </a:lnTo>
                    <a:lnTo>
                      <a:pt x="1864" y="2534"/>
                    </a:lnTo>
                    <a:lnTo>
                      <a:pt x="1868" y="2529"/>
                    </a:lnTo>
                    <a:lnTo>
                      <a:pt x="1871" y="2520"/>
                    </a:lnTo>
                    <a:lnTo>
                      <a:pt x="1875" y="2510"/>
                    </a:lnTo>
                    <a:lnTo>
                      <a:pt x="1877" y="2500"/>
                    </a:lnTo>
                    <a:lnTo>
                      <a:pt x="1880" y="2490"/>
                    </a:lnTo>
                    <a:lnTo>
                      <a:pt x="1882" y="2486"/>
                    </a:lnTo>
                    <a:lnTo>
                      <a:pt x="1886" y="2482"/>
                    </a:lnTo>
                    <a:lnTo>
                      <a:pt x="1889" y="2478"/>
                    </a:lnTo>
                    <a:lnTo>
                      <a:pt x="1893" y="2474"/>
                    </a:lnTo>
                    <a:lnTo>
                      <a:pt x="1896" y="2467"/>
                    </a:lnTo>
                    <a:lnTo>
                      <a:pt x="1901" y="2459"/>
                    </a:lnTo>
                    <a:lnTo>
                      <a:pt x="1905" y="2453"/>
                    </a:lnTo>
                    <a:lnTo>
                      <a:pt x="1911" y="2447"/>
                    </a:lnTo>
                    <a:lnTo>
                      <a:pt x="1917" y="2444"/>
                    </a:lnTo>
                    <a:lnTo>
                      <a:pt x="1923" y="2440"/>
                    </a:lnTo>
                    <a:lnTo>
                      <a:pt x="1930" y="2438"/>
                    </a:lnTo>
                    <a:lnTo>
                      <a:pt x="1938" y="2436"/>
                    </a:lnTo>
                    <a:lnTo>
                      <a:pt x="1954" y="2435"/>
                    </a:lnTo>
                    <a:lnTo>
                      <a:pt x="1971" y="2435"/>
                    </a:lnTo>
                    <a:lnTo>
                      <a:pt x="1988" y="2435"/>
                    </a:lnTo>
                    <a:lnTo>
                      <a:pt x="2007" y="2435"/>
                    </a:lnTo>
                    <a:lnTo>
                      <a:pt x="2043" y="2435"/>
                    </a:lnTo>
                    <a:lnTo>
                      <a:pt x="2079" y="2436"/>
                    </a:lnTo>
                    <a:lnTo>
                      <a:pt x="2115" y="2438"/>
                    </a:lnTo>
                    <a:lnTo>
                      <a:pt x="2150" y="2439"/>
                    </a:lnTo>
                    <a:lnTo>
                      <a:pt x="2154" y="2454"/>
                    </a:lnTo>
                    <a:lnTo>
                      <a:pt x="2155" y="2469"/>
                    </a:lnTo>
                    <a:lnTo>
                      <a:pt x="2156" y="2476"/>
                    </a:lnTo>
                    <a:lnTo>
                      <a:pt x="2158" y="2481"/>
                    </a:lnTo>
                    <a:lnTo>
                      <a:pt x="2161" y="2488"/>
                    </a:lnTo>
                    <a:lnTo>
                      <a:pt x="2167" y="2494"/>
                    </a:lnTo>
                    <a:lnTo>
                      <a:pt x="2173" y="2497"/>
                    </a:lnTo>
                    <a:lnTo>
                      <a:pt x="2180" y="2500"/>
                    </a:lnTo>
                    <a:lnTo>
                      <a:pt x="2188" y="2502"/>
                    </a:lnTo>
                    <a:lnTo>
                      <a:pt x="2194" y="2503"/>
                    </a:lnTo>
                    <a:lnTo>
                      <a:pt x="2210" y="2505"/>
                    </a:lnTo>
                    <a:lnTo>
                      <a:pt x="2224" y="2506"/>
                    </a:lnTo>
                    <a:lnTo>
                      <a:pt x="2234" y="2507"/>
                    </a:lnTo>
                    <a:lnTo>
                      <a:pt x="2241" y="2510"/>
                    </a:lnTo>
                    <a:lnTo>
                      <a:pt x="2246" y="2512"/>
                    </a:lnTo>
                    <a:lnTo>
                      <a:pt x="2249" y="2514"/>
                    </a:lnTo>
                    <a:lnTo>
                      <a:pt x="2255" y="2522"/>
                    </a:lnTo>
                    <a:lnTo>
                      <a:pt x="2262" y="2536"/>
                    </a:lnTo>
                    <a:lnTo>
                      <a:pt x="2272" y="2548"/>
                    </a:lnTo>
                    <a:lnTo>
                      <a:pt x="2284" y="2560"/>
                    </a:lnTo>
                    <a:lnTo>
                      <a:pt x="2290" y="2566"/>
                    </a:lnTo>
                    <a:lnTo>
                      <a:pt x="2296" y="2572"/>
                    </a:lnTo>
                    <a:lnTo>
                      <a:pt x="2299" y="2579"/>
                    </a:lnTo>
                    <a:lnTo>
                      <a:pt x="2303" y="2587"/>
                    </a:lnTo>
                    <a:lnTo>
                      <a:pt x="2317" y="2587"/>
                    </a:lnTo>
                    <a:lnTo>
                      <a:pt x="2332" y="2585"/>
                    </a:lnTo>
                    <a:lnTo>
                      <a:pt x="2348" y="2584"/>
                    </a:lnTo>
                    <a:lnTo>
                      <a:pt x="2364" y="2584"/>
                    </a:lnTo>
                    <a:lnTo>
                      <a:pt x="2371" y="2585"/>
                    </a:lnTo>
                    <a:lnTo>
                      <a:pt x="2377" y="2587"/>
                    </a:lnTo>
                    <a:lnTo>
                      <a:pt x="2381" y="2589"/>
                    </a:lnTo>
                    <a:lnTo>
                      <a:pt x="2385" y="2593"/>
                    </a:lnTo>
                    <a:lnTo>
                      <a:pt x="2393" y="2602"/>
                    </a:lnTo>
                    <a:lnTo>
                      <a:pt x="2401" y="2612"/>
                    </a:lnTo>
                    <a:lnTo>
                      <a:pt x="2405" y="2618"/>
                    </a:lnTo>
                    <a:lnTo>
                      <a:pt x="2411" y="2624"/>
                    </a:lnTo>
                    <a:lnTo>
                      <a:pt x="2417" y="2628"/>
                    </a:lnTo>
                    <a:lnTo>
                      <a:pt x="2422" y="2632"/>
                    </a:lnTo>
                    <a:lnTo>
                      <a:pt x="2434" y="2637"/>
                    </a:lnTo>
                    <a:lnTo>
                      <a:pt x="2446" y="2642"/>
                    </a:lnTo>
                    <a:lnTo>
                      <a:pt x="2460" y="2644"/>
                    </a:lnTo>
                    <a:lnTo>
                      <a:pt x="2473" y="2644"/>
                    </a:lnTo>
                    <a:lnTo>
                      <a:pt x="2488" y="2644"/>
                    </a:lnTo>
                    <a:lnTo>
                      <a:pt x="2503" y="2642"/>
                    </a:lnTo>
                    <a:lnTo>
                      <a:pt x="2529" y="2637"/>
                    </a:lnTo>
                    <a:lnTo>
                      <a:pt x="2555" y="2630"/>
                    </a:lnTo>
                    <a:lnTo>
                      <a:pt x="2582" y="2621"/>
                    </a:lnTo>
                    <a:lnTo>
                      <a:pt x="2608" y="2613"/>
                    </a:lnTo>
                    <a:lnTo>
                      <a:pt x="2627" y="2603"/>
                    </a:lnTo>
                    <a:lnTo>
                      <a:pt x="2648" y="2591"/>
                    </a:lnTo>
                    <a:lnTo>
                      <a:pt x="2659" y="2585"/>
                    </a:lnTo>
                    <a:lnTo>
                      <a:pt x="2670" y="2580"/>
                    </a:lnTo>
                    <a:lnTo>
                      <a:pt x="2675" y="2579"/>
                    </a:lnTo>
                    <a:lnTo>
                      <a:pt x="2681" y="2578"/>
                    </a:lnTo>
                    <a:lnTo>
                      <a:pt x="2686" y="2578"/>
                    </a:lnTo>
                    <a:lnTo>
                      <a:pt x="2692" y="2579"/>
                    </a:lnTo>
                    <a:lnTo>
                      <a:pt x="2692" y="2594"/>
                    </a:lnTo>
                    <a:lnTo>
                      <a:pt x="2691" y="2610"/>
                    </a:lnTo>
                    <a:lnTo>
                      <a:pt x="2692" y="2617"/>
                    </a:lnTo>
                    <a:lnTo>
                      <a:pt x="2693" y="2625"/>
                    </a:lnTo>
                    <a:lnTo>
                      <a:pt x="2694" y="2632"/>
                    </a:lnTo>
                    <a:lnTo>
                      <a:pt x="2698" y="2637"/>
                    </a:lnTo>
                    <a:lnTo>
                      <a:pt x="2704" y="2643"/>
                    </a:lnTo>
                    <a:lnTo>
                      <a:pt x="2710" y="2649"/>
                    </a:lnTo>
                    <a:lnTo>
                      <a:pt x="2717" y="2653"/>
                    </a:lnTo>
                    <a:lnTo>
                      <a:pt x="2725" y="2657"/>
                    </a:lnTo>
                    <a:lnTo>
                      <a:pt x="2733" y="2661"/>
                    </a:lnTo>
                    <a:lnTo>
                      <a:pt x="2741" y="2666"/>
                    </a:lnTo>
                    <a:lnTo>
                      <a:pt x="2749" y="2671"/>
                    </a:lnTo>
                    <a:lnTo>
                      <a:pt x="2755" y="2677"/>
                    </a:lnTo>
                    <a:lnTo>
                      <a:pt x="2765" y="2689"/>
                    </a:lnTo>
                    <a:lnTo>
                      <a:pt x="2775" y="2702"/>
                    </a:lnTo>
                    <a:lnTo>
                      <a:pt x="2780" y="2709"/>
                    </a:lnTo>
                    <a:lnTo>
                      <a:pt x="2784" y="2716"/>
                    </a:lnTo>
                    <a:lnTo>
                      <a:pt x="2788" y="2723"/>
                    </a:lnTo>
                    <a:lnTo>
                      <a:pt x="2790" y="2730"/>
                    </a:lnTo>
                    <a:lnTo>
                      <a:pt x="2793" y="2744"/>
                    </a:lnTo>
                    <a:lnTo>
                      <a:pt x="2793" y="2760"/>
                    </a:lnTo>
                    <a:lnTo>
                      <a:pt x="2793" y="2776"/>
                    </a:lnTo>
                    <a:lnTo>
                      <a:pt x="2793" y="2791"/>
                    </a:lnTo>
                    <a:lnTo>
                      <a:pt x="2806" y="2791"/>
                    </a:lnTo>
                    <a:lnTo>
                      <a:pt x="2819" y="2791"/>
                    </a:lnTo>
                    <a:lnTo>
                      <a:pt x="2831" y="2791"/>
                    </a:lnTo>
                    <a:lnTo>
                      <a:pt x="2844" y="2791"/>
                    </a:lnTo>
                    <a:lnTo>
                      <a:pt x="2856" y="2793"/>
                    </a:lnTo>
                    <a:lnTo>
                      <a:pt x="2869" y="2797"/>
                    </a:lnTo>
                    <a:lnTo>
                      <a:pt x="2874" y="2799"/>
                    </a:lnTo>
                    <a:lnTo>
                      <a:pt x="2880" y="2800"/>
                    </a:lnTo>
                    <a:lnTo>
                      <a:pt x="2887" y="2800"/>
                    </a:lnTo>
                    <a:lnTo>
                      <a:pt x="2893" y="2799"/>
                    </a:lnTo>
                    <a:lnTo>
                      <a:pt x="2898" y="2797"/>
                    </a:lnTo>
                    <a:lnTo>
                      <a:pt x="2903" y="2793"/>
                    </a:lnTo>
                    <a:lnTo>
                      <a:pt x="2906" y="2790"/>
                    </a:lnTo>
                    <a:lnTo>
                      <a:pt x="2908" y="2785"/>
                    </a:lnTo>
                    <a:lnTo>
                      <a:pt x="2912" y="2782"/>
                    </a:lnTo>
                    <a:lnTo>
                      <a:pt x="2914" y="2777"/>
                    </a:lnTo>
                    <a:lnTo>
                      <a:pt x="2919" y="2774"/>
                    </a:lnTo>
                    <a:lnTo>
                      <a:pt x="2923" y="2771"/>
                    </a:lnTo>
                    <a:lnTo>
                      <a:pt x="2928" y="2769"/>
                    </a:lnTo>
                    <a:lnTo>
                      <a:pt x="2934" y="2769"/>
                    </a:lnTo>
                    <a:lnTo>
                      <a:pt x="2939" y="2769"/>
                    </a:lnTo>
                    <a:lnTo>
                      <a:pt x="2945" y="2767"/>
                    </a:lnTo>
                    <a:lnTo>
                      <a:pt x="2953" y="2759"/>
                    </a:lnTo>
                    <a:lnTo>
                      <a:pt x="2962" y="2751"/>
                    </a:lnTo>
                    <a:lnTo>
                      <a:pt x="2971" y="2747"/>
                    </a:lnTo>
                    <a:lnTo>
                      <a:pt x="2978" y="2744"/>
                    </a:lnTo>
                    <a:lnTo>
                      <a:pt x="2985" y="2742"/>
                    </a:lnTo>
                    <a:lnTo>
                      <a:pt x="2990" y="2741"/>
                    </a:lnTo>
                    <a:lnTo>
                      <a:pt x="2995" y="2741"/>
                    </a:lnTo>
                    <a:lnTo>
                      <a:pt x="3000" y="2742"/>
                    </a:lnTo>
                    <a:lnTo>
                      <a:pt x="3004" y="2744"/>
                    </a:lnTo>
                    <a:lnTo>
                      <a:pt x="3008" y="2747"/>
                    </a:lnTo>
                    <a:lnTo>
                      <a:pt x="3011" y="2750"/>
                    </a:lnTo>
                    <a:lnTo>
                      <a:pt x="3013" y="2753"/>
                    </a:lnTo>
                    <a:lnTo>
                      <a:pt x="3016" y="2758"/>
                    </a:lnTo>
                    <a:lnTo>
                      <a:pt x="3017" y="2764"/>
                    </a:lnTo>
                    <a:lnTo>
                      <a:pt x="3019" y="2775"/>
                    </a:lnTo>
                    <a:lnTo>
                      <a:pt x="3019" y="2788"/>
                    </a:lnTo>
                    <a:lnTo>
                      <a:pt x="3019" y="2801"/>
                    </a:lnTo>
                    <a:lnTo>
                      <a:pt x="3017" y="2816"/>
                    </a:lnTo>
                    <a:lnTo>
                      <a:pt x="3014" y="2831"/>
                    </a:lnTo>
                    <a:lnTo>
                      <a:pt x="3012" y="2845"/>
                    </a:lnTo>
                    <a:lnTo>
                      <a:pt x="3008" y="2870"/>
                    </a:lnTo>
                    <a:lnTo>
                      <a:pt x="3003" y="2888"/>
                    </a:lnTo>
                    <a:lnTo>
                      <a:pt x="2995" y="2888"/>
                    </a:lnTo>
                    <a:lnTo>
                      <a:pt x="2989" y="2890"/>
                    </a:lnTo>
                    <a:lnTo>
                      <a:pt x="2985" y="2894"/>
                    </a:lnTo>
                    <a:lnTo>
                      <a:pt x="2981" y="2898"/>
                    </a:lnTo>
                    <a:lnTo>
                      <a:pt x="2978" y="2904"/>
                    </a:lnTo>
                    <a:lnTo>
                      <a:pt x="2976" y="2909"/>
                    </a:lnTo>
                    <a:lnTo>
                      <a:pt x="2975" y="2915"/>
                    </a:lnTo>
                    <a:lnTo>
                      <a:pt x="2973" y="2922"/>
                    </a:lnTo>
                    <a:lnTo>
                      <a:pt x="2978" y="2919"/>
                    </a:lnTo>
                    <a:lnTo>
                      <a:pt x="2982" y="2915"/>
                    </a:lnTo>
                    <a:lnTo>
                      <a:pt x="2988" y="2912"/>
                    </a:lnTo>
                    <a:lnTo>
                      <a:pt x="2995" y="2911"/>
                    </a:lnTo>
                    <a:lnTo>
                      <a:pt x="3009" y="2908"/>
                    </a:lnTo>
                    <a:lnTo>
                      <a:pt x="3020" y="2908"/>
                    </a:lnTo>
                    <a:lnTo>
                      <a:pt x="3027" y="2909"/>
                    </a:lnTo>
                    <a:lnTo>
                      <a:pt x="3033" y="2911"/>
                    </a:lnTo>
                    <a:lnTo>
                      <a:pt x="3036" y="2913"/>
                    </a:lnTo>
                    <a:lnTo>
                      <a:pt x="3039" y="2915"/>
                    </a:lnTo>
                    <a:lnTo>
                      <a:pt x="3045" y="2922"/>
                    </a:lnTo>
                    <a:lnTo>
                      <a:pt x="3051" y="2931"/>
                    </a:lnTo>
                    <a:lnTo>
                      <a:pt x="3059" y="2940"/>
                    </a:lnTo>
                    <a:lnTo>
                      <a:pt x="3064" y="2945"/>
                    </a:lnTo>
                    <a:lnTo>
                      <a:pt x="3072" y="2947"/>
                    </a:lnTo>
                    <a:lnTo>
                      <a:pt x="3086" y="2947"/>
                    </a:lnTo>
                    <a:lnTo>
                      <a:pt x="3094" y="2947"/>
                    </a:lnTo>
                    <a:lnTo>
                      <a:pt x="3102" y="2946"/>
                    </a:lnTo>
                    <a:lnTo>
                      <a:pt x="3113" y="2946"/>
                    </a:lnTo>
                    <a:lnTo>
                      <a:pt x="3124" y="2946"/>
                    </a:lnTo>
                    <a:lnTo>
                      <a:pt x="3124" y="2936"/>
                    </a:lnTo>
                    <a:lnTo>
                      <a:pt x="3123" y="2928"/>
                    </a:lnTo>
                    <a:lnTo>
                      <a:pt x="3121" y="2919"/>
                    </a:lnTo>
                    <a:lnTo>
                      <a:pt x="3119" y="2909"/>
                    </a:lnTo>
                    <a:lnTo>
                      <a:pt x="3117" y="2902"/>
                    </a:lnTo>
                    <a:lnTo>
                      <a:pt x="3113" y="2894"/>
                    </a:lnTo>
                    <a:lnTo>
                      <a:pt x="3109" y="2886"/>
                    </a:lnTo>
                    <a:lnTo>
                      <a:pt x="3104" y="2879"/>
                    </a:lnTo>
                    <a:lnTo>
                      <a:pt x="3099" y="2872"/>
                    </a:lnTo>
                    <a:lnTo>
                      <a:pt x="3092" y="2866"/>
                    </a:lnTo>
                    <a:lnTo>
                      <a:pt x="3085" y="2863"/>
                    </a:lnTo>
                    <a:lnTo>
                      <a:pt x="3076" y="2859"/>
                    </a:lnTo>
                    <a:lnTo>
                      <a:pt x="3070" y="2858"/>
                    </a:lnTo>
                    <a:lnTo>
                      <a:pt x="3066" y="2856"/>
                    </a:lnTo>
                    <a:lnTo>
                      <a:pt x="3062" y="2853"/>
                    </a:lnTo>
                    <a:lnTo>
                      <a:pt x="3061" y="2850"/>
                    </a:lnTo>
                    <a:lnTo>
                      <a:pt x="3060" y="2845"/>
                    </a:lnTo>
                    <a:lnTo>
                      <a:pt x="3062" y="2840"/>
                    </a:lnTo>
                    <a:lnTo>
                      <a:pt x="3066" y="2835"/>
                    </a:lnTo>
                    <a:lnTo>
                      <a:pt x="3071" y="2833"/>
                    </a:lnTo>
                    <a:lnTo>
                      <a:pt x="3083" y="2827"/>
                    </a:lnTo>
                    <a:lnTo>
                      <a:pt x="3095" y="2825"/>
                    </a:lnTo>
                    <a:lnTo>
                      <a:pt x="3097" y="2817"/>
                    </a:lnTo>
                    <a:lnTo>
                      <a:pt x="3102" y="2810"/>
                    </a:lnTo>
                    <a:lnTo>
                      <a:pt x="3107" y="2805"/>
                    </a:lnTo>
                    <a:lnTo>
                      <a:pt x="3112" y="2799"/>
                    </a:lnTo>
                    <a:lnTo>
                      <a:pt x="3119" y="2794"/>
                    </a:lnTo>
                    <a:lnTo>
                      <a:pt x="3126" y="2790"/>
                    </a:lnTo>
                    <a:lnTo>
                      <a:pt x="3134" y="2786"/>
                    </a:lnTo>
                    <a:lnTo>
                      <a:pt x="3142" y="2784"/>
                    </a:lnTo>
                    <a:lnTo>
                      <a:pt x="3176" y="2775"/>
                    </a:lnTo>
                    <a:lnTo>
                      <a:pt x="3208" y="2768"/>
                    </a:lnTo>
                    <a:lnTo>
                      <a:pt x="3209" y="2763"/>
                    </a:lnTo>
                    <a:lnTo>
                      <a:pt x="3211" y="2757"/>
                    </a:lnTo>
                    <a:lnTo>
                      <a:pt x="3214" y="2753"/>
                    </a:lnTo>
                    <a:lnTo>
                      <a:pt x="3217" y="2749"/>
                    </a:lnTo>
                    <a:lnTo>
                      <a:pt x="3225" y="2741"/>
                    </a:lnTo>
                    <a:lnTo>
                      <a:pt x="3231" y="2732"/>
                    </a:lnTo>
                    <a:lnTo>
                      <a:pt x="3238" y="2731"/>
                    </a:lnTo>
                    <a:lnTo>
                      <a:pt x="3244" y="2731"/>
                    </a:lnTo>
                    <a:lnTo>
                      <a:pt x="3246" y="2747"/>
                    </a:lnTo>
                    <a:lnTo>
                      <a:pt x="3244" y="2763"/>
                    </a:lnTo>
                    <a:lnTo>
                      <a:pt x="3243" y="2777"/>
                    </a:lnTo>
                    <a:lnTo>
                      <a:pt x="3241" y="2791"/>
                    </a:lnTo>
                    <a:lnTo>
                      <a:pt x="3239" y="2806"/>
                    </a:lnTo>
                    <a:lnTo>
                      <a:pt x="3236" y="2821"/>
                    </a:lnTo>
                    <a:lnTo>
                      <a:pt x="3235" y="2835"/>
                    </a:lnTo>
                    <a:lnTo>
                      <a:pt x="3236" y="2850"/>
                    </a:lnTo>
                    <a:lnTo>
                      <a:pt x="3252" y="2854"/>
                    </a:lnTo>
                    <a:lnTo>
                      <a:pt x="3268" y="2859"/>
                    </a:lnTo>
                    <a:lnTo>
                      <a:pt x="3269" y="2868"/>
                    </a:lnTo>
                    <a:lnTo>
                      <a:pt x="3269" y="2879"/>
                    </a:lnTo>
                    <a:lnTo>
                      <a:pt x="3269" y="2888"/>
                    </a:lnTo>
                    <a:lnTo>
                      <a:pt x="3271" y="2898"/>
                    </a:lnTo>
                    <a:lnTo>
                      <a:pt x="3280" y="2899"/>
                    </a:lnTo>
                    <a:lnTo>
                      <a:pt x="3288" y="2902"/>
                    </a:lnTo>
                    <a:lnTo>
                      <a:pt x="3296" y="2905"/>
                    </a:lnTo>
                    <a:lnTo>
                      <a:pt x="3302" y="2909"/>
                    </a:lnTo>
                    <a:lnTo>
                      <a:pt x="3315" y="2921"/>
                    </a:lnTo>
                    <a:lnTo>
                      <a:pt x="3326" y="2935"/>
                    </a:lnTo>
                    <a:lnTo>
                      <a:pt x="3333" y="2941"/>
                    </a:lnTo>
                    <a:lnTo>
                      <a:pt x="3348" y="2955"/>
                    </a:lnTo>
                    <a:lnTo>
                      <a:pt x="3357" y="2961"/>
                    </a:lnTo>
                    <a:lnTo>
                      <a:pt x="3364" y="2965"/>
                    </a:lnTo>
                    <a:lnTo>
                      <a:pt x="3366" y="2965"/>
                    </a:lnTo>
                    <a:lnTo>
                      <a:pt x="3369" y="2965"/>
                    </a:lnTo>
                    <a:lnTo>
                      <a:pt x="3370" y="2964"/>
                    </a:lnTo>
                    <a:lnTo>
                      <a:pt x="3371" y="2962"/>
                    </a:lnTo>
                    <a:lnTo>
                      <a:pt x="3371" y="2952"/>
                    </a:lnTo>
                    <a:lnTo>
                      <a:pt x="3372" y="2944"/>
                    </a:lnTo>
                    <a:lnTo>
                      <a:pt x="3374" y="2938"/>
                    </a:lnTo>
                    <a:lnTo>
                      <a:pt x="3379" y="2932"/>
                    </a:lnTo>
                    <a:lnTo>
                      <a:pt x="3389" y="2925"/>
                    </a:lnTo>
                    <a:lnTo>
                      <a:pt x="3402" y="2917"/>
                    </a:lnTo>
                    <a:lnTo>
                      <a:pt x="3405" y="2916"/>
                    </a:lnTo>
                    <a:lnTo>
                      <a:pt x="3410" y="2916"/>
                    </a:lnTo>
                    <a:lnTo>
                      <a:pt x="3414" y="2916"/>
                    </a:lnTo>
                    <a:lnTo>
                      <a:pt x="3417" y="2915"/>
                    </a:lnTo>
                    <a:lnTo>
                      <a:pt x="3420" y="2907"/>
                    </a:lnTo>
                    <a:lnTo>
                      <a:pt x="3421" y="2900"/>
                    </a:lnTo>
                    <a:lnTo>
                      <a:pt x="3424" y="2895"/>
                    </a:lnTo>
                    <a:lnTo>
                      <a:pt x="3428" y="2889"/>
                    </a:lnTo>
                    <a:lnTo>
                      <a:pt x="3431" y="2883"/>
                    </a:lnTo>
                    <a:lnTo>
                      <a:pt x="3438" y="2879"/>
                    </a:lnTo>
                    <a:lnTo>
                      <a:pt x="3446" y="2876"/>
                    </a:lnTo>
                    <a:lnTo>
                      <a:pt x="3462" y="2874"/>
                    </a:lnTo>
                    <a:lnTo>
                      <a:pt x="3477" y="2872"/>
                    </a:lnTo>
                    <a:lnTo>
                      <a:pt x="3482" y="2871"/>
                    </a:lnTo>
                    <a:lnTo>
                      <a:pt x="3484" y="2859"/>
                    </a:lnTo>
                    <a:lnTo>
                      <a:pt x="3486" y="2848"/>
                    </a:lnTo>
                    <a:lnTo>
                      <a:pt x="3490" y="2838"/>
                    </a:lnTo>
                    <a:lnTo>
                      <a:pt x="3497" y="2827"/>
                    </a:lnTo>
                    <a:lnTo>
                      <a:pt x="3504" y="2818"/>
                    </a:lnTo>
                    <a:lnTo>
                      <a:pt x="3513" y="2809"/>
                    </a:lnTo>
                    <a:lnTo>
                      <a:pt x="3522" y="2802"/>
                    </a:lnTo>
                    <a:lnTo>
                      <a:pt x="3531" y="2796"/>
                    </a:lnTo>
                    <a:lnTo>
                      <a:pt x="3532" y="2802"/>
                    </a:lnTo>
                    <a:lnTo>
                      <a:pt x="3535" y="2808"/>
                    </a:lnTo>
                    <a:lnTo>
                      <a:pt x="3539" y="2814"/>
                    </a:lnTo>
                    <a:lnTo>
                      <a:pt x="3544" y="2818"/>
                    </a:lnTo>
                    <a:lnTo>
                      <a:pt x="3550" y="2823"/>
                    </a:lnTo>
                    <a:lnTo>
                      <a:pt x="3556" y="2825"/>
                    </a:lnTo>
                    <a:lnTo>
                      <a:pt x="3563" y="2826"/>
                    </a:lnTo>
                    <a:lnTo>
                      <a:pt x="3570" y="2825"/>
                    </a:lnTo>
                    <a:lnTo>
                      <a:pt x="3576" y="2823"/>
                    </a:lnTo>
                    <a:lnTo>
                      <a:pt x="3580" y="2820"/>
                    </a:lnTo>
                    <a:lnTo>
                      <a:pt x="3584" y="2816"/>
                    </a:lnTo>
                    <a:lnTo>
                      <a:pt x="3586" y="2810"/>
                    </a:lnTo>
                    <a:lnTo>
                      <a:pt x="3589" y="2799"/>
                    </a:lnTo>
                    <a:lnTo>
                      <a:pt x="3595" y="2786"/>
                    </a:lnTo>
                    <a:lnTo>
                      <a:pt x="3599" y="2780"/>
                    </a:lnTo>
                    <a:lnTo>
                      <a:pt x="3601" y="2774"/>
                    </a:lnTo>
                    <a:lnTo>
                      <a:pt x="3604" y="2771"/>
                    </a:lnTo>
                    <a:lnTo>
                      <a:pt x="3608" y="2766"/>
                    </a:lnTo>
                    <a:lnTo>
                      <a:pt x="3617" y="2760"/>
                    </a:lnTo>
                    <a:lnTo>
                      <a:pt x="3629" y="2755"/>
                    </a:lnTo>
                    <a:lnTo>
                      <a:pt x="3642" y="2748"/>
                    </a:lnTo>
                    <a:lnTo>
                      <a:pt x="3654" y="2741"/>
                    </a:lnTo>
                    <a:lnTo>
                      <a:pt x="3666" y="2735"/>
                    </a:lnTo>
                    <a:lnTo>
                      <a:pt x="3678" y="2730"/>
                    </a:lnTo>
                    <a:lnTo>
                      <a:pt x="3671" y="2722"/>
                    </a:lnTo>
                    <a:lnTo>
                      <a:pt x="3668" y="2712"/>
                    </a:lnTo>
                    <a:lnTo>
                      <a:pt x="3666" y="2703"/>
                    </a:lnTo>
                    <a:lnTo>
                      <a:pt x="3665" y="2694"/>
                    </a:lnTo>
                    <a:lnTo>
                      <a:pt x="3662" y="2685"/>
                    </a:lnTo>
                    <a:lnTo>
                      <a:pt x="3660" y="2676"/>
                    </a:lnTo>
                    <a:lnTo>
                      <a:pt x="3658" y="2667"/>
                    </a:lnTo>
                    <a:lnTo>
                      <a:pt x="3652" y="2659"/>
                    </a:lnTo>
                    <a:lnTo>
                      <a:pt x="3637" y="2644"/>
                    </a:lnTo>
                    <a:lnTo>
                      <a:pt x="3624" y="2629"/>
                    </a:lnTo>
                    <a:lnTo>
                      <a:pt x="3618" y="2620"/>
                    </a:lnTo>
                    <a:lnTo>
                      <a:pt x="3613" y="2611"/>
                    </a:lnTo>
                    <a:lnTo>
                      <a:pt x="3610" y="2602"/>
                    </a:lnTo>
                    <a:lnTo>
                      <a:pt x="3604" y="2593"/>
                    </a:lnTo>
                    <a:lnTo>
                      <a:pt x="3591" y="2575"/>
                    </a:lnTo>
                    <a:lnTo>
                      <a:pt x="3575" y="2556"/>
                    </a:lnTo>
                    <a:lnTo>
                      <a:pt x="3567" y="2547"/>
                    </a:lnTo>
                    <a:lnTo>
                      <a:pt x="3561" y="2538"/>
                    </a:lnTo>
                    <a:lnTo>
                      <a:pt x="3555" y="2528"/>
                    </a:lnTo>
                    <a:lnTo>
                      <a:pt x="3552" y="2518"/>
                    </a:lnTo>
                    <a:lnTo>
                      <a:pt x="3550" y="2504"/>
                    </a:lnTo>
                    <a:lnTo>
                      <a:pt x="3550" y="2492"/>
                    </a:lnTo>
                    <a:lnTo>
                      <a:pt x="3552" y="2480"/>
                    </a:lnTo>
                    <a:lnTo>
                      <a:pt x="3555" y="2470"/>
                    </a:lnTo>
                    <a:lnTo>
                      <a:pt x="3566" y="2451"/>
                    </a:lnTo>
                    <a:lnTo>
                      <a:pt x="3578" y="2431"/>
                    </a:lnTo>
                    <a:lnTo>
                      <a:pt x="3581" y="2424"/>
                    </a:lnTo>
                    <a:lnTo>
                      <a:pt x="3585" y="2418"/>
                    </a:lnTo>
                    <a:lnTo>
                      <a:pt x="3587" y="2412"/>
                    </a:lnTo>
                    <a:lnTo>
                      <a:pt x="3588" y="2406"/>
                    </a:lnTo>
                    <a:lnTo>
                      <a:pt x="3589" y="2400"/>
                    </a:lnTo>
                    <a:lnTo>
                      <a:pt x="3589" y="2396"/>
                    </a:lnTo>
                    <a:lnTo>
                      <a:pt x="3588" y="2391"/>
                    </a:lnTo>
                    <a:lnTo>
                      <a:pt x="3586" y="2388"/>
                    </a:lnTo>
                    <a:lnTo>
                      <a:pt x="3584" y="2385"/>
                    </a:lnTo>
                    <a:lnTo>
                      <a:pt x="3581" y="2381"/>
                    </a:lnTo>
                    <a:lnTo>
                      <a:pt x="3578" y="2378"/>
                    </a:lnTo>
                    <a:lnTo>
                      <a:pt x="3575" y="2375"/>
                    </a:lnTo>
                    <a:lnTo>
                      <a:pt x="3566" y="2371"/>
                    </a:lnTo>
                    <a:lnTo>
                      <a:pt x="3555" y="2369"/>
                    </a:lnTo>
                    <a:lnTo>
                      <a:pt x="3544" y="2366"/>
                    </a:lnTo>
                    <a:lnTo>
                      <a:pt x="3531" y="2364"/>
                    </a:lnTo>
                    <a:lnTo>
                      <a:pt x="3519" y="2363"/>
                    </a:lnTo>
                    <a:lnTo>
                      <a:pt x="3506" y="2363"/>
                    </a:lnTo>
                    <a:lnTo>
                      <a:pt x="3482" y="2362"/>
                    </a:lnTo>
                    <a:lnTo>
                      <a:pt x="3464" y="2361"/>
                    </a:lnTo>
                    <a:lnTo>
                      <a:pt x="3454" y="2358"/>
                    </a:lnTo>
                    <a:lnTo>
                      <a:pt x="3445" y="2356"/>
                    </a:lnTo>
                    <a:lnTo>
                      <a:pt x="3436" y="2353"/>
                    </a:lnTo>
                    <a:lnTo>
                      <a:pt x="3425" y="2348"/>
                    </a:lnTo>
                    <a:lnTo>
                      <a:pt x="3416" y="2342"/>
                    </a:lnTo>
                    <a:lnTo>
                      <a:pt x="3407" y="2337"/>
                    </a:lnTo>
                    <a:lnTo>
                      <a:pt x="3398" y="2330"/>
                    </a:lnTo>
                    <a:lnTo>
                      <a:pt x="3390" y="2322"/>
                    </a:lnTo>
                    <a:lnTo>
                      <a:pt x="3382" y="2314"/>
                    </a:lnTo>
                    <a:lnTo>
                      <a:pt x="3374" y="2306"/>
                    </a:lnTo>
                    <a:lnTo>
                      <a:pt x="3367" y="2297"/>
                    </a:lnTo>
                    <a:lnTo>
                      <a:pt x="3362" y="2289"/>
                    </a:lnTo>
                    <a:lnTo>
                      <a:pt x="3357" y="2280"/>
                    </a:lnTo>
                    <a:lnTo>
                      <a:pt x="3353" y="2270"/>
                    </a:lnTo>
                    <a:lnTo>
                      <a:pt x="3349" y="2260"/>
                    </a:lnTo>
                    <a:lnTo>
                      <a:pt x="3347" y="2251"/>
                    </a:lnTo>
                    <a:lnTo>
                      <a:pt x="3345" y="2239"/>
                    </a:lnTo>
                    <a:lnTo>
                      <a:pt x="3345" y="2225"/>
                    </a:lnTo>
                    <a:lnTo>
                      <a:pt x="3345" y="2211"/>
                    </a:lnTo>
                    <a:lnTo>
                      <a:pt x="3346" y="2198"/>
                    </a:lnTo>
                    <a:lnTo>
                      <a:pt x="3346" y="2184"/>
                    </a:lnTo>
                    <a:lnTo>
                      <a:pt x="3345" y="2172"/>
                    </a:lnTo>
                    <a:lnTo>
                      <a:pt x="3342" y="2159"/>
                    </a:lnTo>
                    <a:lnTo>
                      <a:pt x="3339" y="2147"/>
                    </a:lnTo>
                    <a:lnTo>
                      <a:pt x="3349" y="2144"/>
                    </a:lnTo>
                    <a:lnTo>
                      <a:pt x="3376" y="2142"/>
                    </a:lnTo>
                    <a:lnTo>
                      <a:pt x="3405" y="2140"/>
                    </a:lnTo>
                    <a:lnTo>
                      <a:pt x="3420" y="2139"/>
                    </a:lnTo>
                    <a:lnTo>
                      <a:pt x="3422" y="2131"/>
                    </a:lnTo>
                    <a:lnTo>
                      <a:pt x="3423" y="2124"/>
                    </a:lnTo>
                    <a:lnTo>
                      <a:pt x="3423" y="2119"/>
                    </a:lnTo>
                    <a:lnTo>
                      <a:pt x="3422" y="2115"/>
                    </a:lnTo>
                    <a:lnTo>
                      <a:pt x="3417" y="2107"/>
                    </a:lnTo>
                    <a:lnTo>
                      <a:pt x="3412" y="2098"/>
                    </a:lnTo>
                    <a:lnTo>
                      <a:pt x="3402" y="2076"/>
                    </a:lnTo>
                    <a:lnTo>
                      <a:pt x="3392" y="2054"/>
                    </a:lnTo>
                    <a:lnTo>
                      <a:pt x="3386" y="2032"/>
                    </a:lnTo>
                    <a:lnTo>
                      <a:pt x="3378" y="2009"/>
                    </a:lnTo>
                    <a:lnTo>
                      <a:pt x="3371" y="1985"/>
                    </a:lnTo>
                    <a:lnTo>
                      <a:pt x="3364" y="1962"/>
                    </a:lnTo>
                    <a:lnTo>
                      <a:pt x="3356" y="1940"/>
                    </a:lnTo>
                    <a:lnTo>
                      <a:pt x="3347" y="1919"/>
                    </a:lnTo>
                    <a:lnTo>
                      <a:pt x="3345" y="1914"/>
                    </a:lnTo>
                    <a:lnTo>
                      <a:pt x="3343" y="1911"/>
                    </a:lnTo>
                    <a:lnTo>
                      <a:pt x="3353" y="1903"/>
                    </a:lnTo>
                    <a:lnTo>
                      <a:pt x="3365" y="1891"/>
                    </a:lnTo>
                    <a:lnTo>
                      <a:pt x="3372" y="1887"/>
                    </a:lnTo>
                    <a:lnTo>
                      <a:pt x="3379" y="1882"/>
                    </a:lnTo>
                    <a:lnTo>
                      <a:pt x="3386" y="1879"/>
                    </a:lnTo>
                    <a:lnTo>
                      <a:pt x="3392" y="1877"/>
                    </a:lnTo>
                    <a:lnTo>
                      <a:pt x="3398" y="1875"/>
                    </a:lnTo>
                    <a:lnTo>
                      <a:pt x="3403" y="1877"/>
                    </a:lnTo>
                    <a:lnTo>
                      <a:pt x="3407" y="1878"/>
                    </a:lnTo>
                    <a:lnTo>
                      <a:pt x="3412" y="1880"/>
                    </a:lnTo>
                    <a:lnTo>
                      <a:pt x="3420" y="1885"/>
                    </a:lnTo>
                    <a:lnTo>
                      <a:pt x="3429" y="1887"/>
                    </a:lnTo>
                    <a:lnTo>
                      <a:pt x="3438" y="1888"/>
                    </a:lnTo>
                    <a:lnTo>
                      <a:pt x="3447" y="1887"/>
                    </a:lnTo>
                    <a:lnTo>
                      <a:pt x="3457" y="1886"/>
                    </a:lnTo>
                    <a:lnTo>
                      <a:pt x="3466" y="1887"/>
                    </a:lnTo>
                    <a:lnTo>
                      <a:pt x="3485" y="1891"/>
                    </a:lnTo>
                    <a:lnTo>
                      <a:pt x="3501" y="1897"/>
                    </a:lnTo>
                    <a:lnTo>
                      <a:pt x="3509" y="1899"/>
                    </a:lnTo>
                    <a:lnTo>
                      <a:pt x="3518" y="1901"/>
                    </a:lnTo>
                    <a:lnTo>
                      <a:pt x="3528" y="1902"/>
                    </a:lnTo>
                    <a:lnTo>
                      <a:pt x="3538" y="1901"/>
                    </a:lnTo>
                    <a:lnTo>
                      <a:pt x="3558" y="1898"/>
                    </a:lnTo>
                    <a:lnTo>
                      <a:pt x="3575" y="1896"/>
                    </a:lnTo>
                    <a:lnTo>
                      <a:pt x="3592" y="1896"/>
                    </a:lnTo>
                    <a:lnTo>
                      <a:pt x="3610" y="1896"/>
                    </a:lnTo>
                    <a:lnTo>
                      <a:pt x="3604" y="1878"/>
                    </a:lnTo>
                    <a:lnTo>
                      <a:pt x="3600" y="1862"/>
                    </a:lnTo>
                    <a:lnTo>
                      <a:pt x="3601" y="1855"/>
                    </a:lnTo>
                    <a:lnTo>
                      <a:pt x="3603" y="1852"/>
                    </a:lnTo>
                    <a:lnTo>
                      <a:pt x="3607" y="1848"/>
                    </a:lnTo>
                    <a:lnTo>
                      <a:pt x="3610" y="1847"/>
                    </a:lnTo>
                    <a:lnTo>
                      <a:pt x="3618" y="1844"/>
                    </a:lnTo>
                    <a:lnTo>
                      <a:pt x="3628" y="1839"/>
                    </a:lnTo>
                    <a:lnTo>
                      <a:pt x="3638" y="1832"/>
                    </a:lnTo>
                    <a:lnTo>
                      <a:pt x="3646" y="1824"/>
                    </a:lnTo>
                    <a:lnTo>
                      <a:pt x="3653" y="1817"/>
                    </a:lnTo>
                    <a:lnTo>
                      <a:pt x="3659" y="1808"/>
                    </a:lnTo>
                    <a:lnTo>
                      <a:pt x="3663" y="1799"/>
                    </a:lnTo>
                    <a:lnTo>
                      <a:pt x="3667" y="1790"/>
                    </a:lnTo>
                    <a:lnTo>
                      <a:pt x="3669" y="1780"/>
                    </a:lnTo>
                    <a:lnTo>
                      <a:pt x="3669" y="1768"/>
                    </a:lnTo>
                    <a:lnTo>
                      <a:pt x="3667" y="1762"/>
                    </a:lnTo>
                    <a:lnTo>
                      <a:pt x="3665" y="1754"/>
                    </a:lnTo>
                    <a:lnTo>
                      <a:pt x="3662" y="1745"/>
                    </a:lnTo>
                    <a:lnTo>
                      <a:pt x="3662" y="1734"/>
                    </a:lnTo>
                    <a:lnTo>
                      <a:pt x="3666" y="1723"/>
                    </a:lnTo>
                    <a:lnTo>
                      <a:pt x="3669" y="1713"/>
                    </a:lnTo>
                    <a:lnTo>
                      <a:pt x="3671" y="1707"/>
                    </a:lnTo>
                    <a:lnTo>
                      <a:pt x="3673" y="1701"/>
                    </a:lnTo>
                    <a:lnTo>
                      <a:pt x="3673" y="1696"/>
                    </a:lnTo>
                    <a:lnTo>
                      <a:pt x="3673" y="1689"/>
                    </a:lnTo>
                    <a:lnTo>
                      <a:pt x="3671" y="1682"/>
                    </a:lnTo>
                    <a:lnTo>
                      <a:pt x="3668" y="1675"/>
                    </a:lnTo>
                    <a:lnTo>
                      <a:pt x="3665" y="1667"/>
                    </a:lnTo>
                    <a:lnTo>
                      <a:pt x="3661" y="1660"/>
                    </a:lnTo>
                    <a:lnTo>
                      <a:pt x="3652" y="1645"/>
                    </a:lnTo>
                    <a:lnTo>
                      <a:pt x="3642" y="1634"/>
                    </a:lnTo>
                    <a:lnTo>
                      <a:pt x="3662" y="1630"/>
                    </a:lnTo>
                    <a:lnTo>
                      <a:pt x="3682" y="1625"/>
                    </a:lnTo>
                    <a:lnTo>
                      <a:pt x="3702" y="1623"/>
                    </a:lnTo>
                    <a:lnTo>
                      <a:pt x="3725" y="1620"/>
                    </a:lnTo>
                    <a:lnTo>
                      <a:pt x="3736" y="1622"/>
                    </a:lnTo>
                    <a:lnTo>
                      <a:pt x="3752" y="1623"/>
                    </a:lnTo>
                    <a:lnTo>
                      <a:pt x="3760" y="1622"/>
                    </a:lnTo>
                    <a:lnTo>
                      <a:pt x="3767" y="1622"/>
                    </a:lnTo>
                    <a:lnTo>
                      <a:pt x="3774" y="1619"/>
                    </a:lnTo>
                    <a:lnTo>
                      <a:pt x="3777" y="1617"/>
                    </a:lnTo>
                    <a:lnTo>
                      <a:pt x="3781" y="1612"/>
                    </a:lnTo>
                    <a:lnTo>
                      <a:pt x="3782" y="1607"/>
                    </a:lnTo>
                    <a:lnTo>
                      <a:pt x="3783" y="1600"/>
                    </a:lnTo>
                    <a:lnTo>
                      <a:pt x="3782" y="1593"/>
                    </a:lnTo>
                    <a:lnTo>
                      <a:pt x="3781" y="1579"/>
                    </a:lnTo>
                    <a:lnTo>
                      <a:pt x="3781" y="1568"/>
                    </a:lnTo>
                    <a:lnTo>
                      <a:pt x="3782" y="1562"/>
                    </a:lnTo>
                    <a:lnTo>
                      <a:pt x="3784" y="1558"/>
                    </a:lnTo>
                    <a:lnTo>
                      <a:pt x="3786" y="1553"/>
                    </a:lnTo>
                    <a:lnTo>
                      <a:pt x="3790" y="1549"/>
                    </a:lnTo>
                    <a:lnTo>
                      <a:pt x="3797" y="1540"/>
                    </a:lnTo>
                    <a:lnTo>
                      <a:pt x="3806" y="1532"/>
                    </a:lnTo>
                    <a:lnTo>
                      <a:pt x="3825" y="1517"/>
                    </a:lnTo>
                    <a:lnTo>
                      <a:pt x="3844" y="1504"/>
                    </a:lnTo>
                    <a:lnTo>
                      <a:pt x="3852" y="1500"/>
                    </a:lnTo>
                    <a:lnTo>
                      <a:pt x="3860" y="1497"/>
                    </a:lnTo>
                    <a:lnTo>
                      <a:pt x="3868" y="1495"/>
                    </a:lnTo>
                    <a:lnTo>
                      <a:pt x="3878" y="1493"/>
                    </a:lnTo>
                    <a:lnTo>
                      <a:pt x="3895" y="1492"/>
                    </a:lnTo>
                    <a:lnTo>
                      <a:pt x="3912" y="1492"/>
                    </a:lnTo>
                    <a:lnTo>
                      <a:pt x="3924" y="1491"/>
                    </a:lnTo>
                    <a:lnTo>
                      <a:pt x="3938" y="1491"/>
                    </a:lnTo>
                    <a:lnTo>
                      <a:pt x="3939" y="1463"/>
                    </a:lnTo>
                    <a:lnTo>
                      <a:pt x="3940" y="1439"/>
                    </a:lnTo>
                    <a:lnTo>
                      <a:pt x="3941" y="1428"/>
                    </a:lnTo>
                    <a:lnTo>
                      <a:pt x="3945" y="1417"/>
                    </a:lnTo>
                    <a:lnTo>
                      <a:pt x="3949" y="1405"/>
                    </a:lnTo>
                    <a:lnTo>
                      <a:pt x="3956" y="1394"/>
                    </a:lnTo>
                    <a:lnTo>
                      <a:pt x="3964" y="1384"/>
                    </a:lnTo>
                    <a:lnTo>
                      <a:pt x="3969" y="1376"/>
                    </a:lnTo>
                    <a:lnTo>
                      <a:pt x="3974" y="1366"/>
                    </a:lnTo>
                    <a:lnTo>
                      <a:pt x="3979" y="1355"/>
                    </a:lnTo>
                    <a:lnTo>
                      <a:pt x="3982" y="1341"/>
                    </a:lnTo>
                    <a:lnTo>
                      <a:pt x="3986" y="1329"/>
                    </a:lnTo>
                    <a:lnTo>
                      <a:pt x="3988" y="1323"/>
                    </a:lnTo>
                    <a:lnTo>
                      <a:pt x="3990" y="1318"/>
                    </a:lnTo>
                    <a:lnTo>
                      <a:pt x="3995" y="1313"/>
                    </a:lnTo>
                    <a:lnTo>
                      <a:pt x="4000" y="1310"/>
                    </a:lnTo>
                    <a:lnTo>
                      <a:pt x="3999" y="1274"/>
                    </a:lnTo>
                    <a:lnTo>
                      <a:pt x="3999" y="1234"/>
                    </a:lnTo>
                    <a:lnTo>
                      <a:pt x="3999" y="1225"/>
                    </a:lnTo>
                    <a:lnTo>
                      <a:pt x="4002" y="1216"/>
                    </a:lnTo>
                    <a:lnTo>
                      <a:pt x="4004" y="1208"/>
                    </a:lnTo>
                    <a:lnTo>
                      <a:pt x="4007" y="1200"/>
                    </a:lnTo>
                    <a:lnTo>
                      <a:pt x="4012" y="1193"/>
                    </a:lnTo>
                    <a:lnTo>
                      <a:pt x="4018" y="1189"/>
                    </a:lnTo>
                    <a:lnTo>
                      <a:pt x="4024" y="1184"/>
                    </a:lnTo>
                    <a:lnTo>
                      <a:pt x="4034" y="1181"/>
                    </a:lnTo>
                    <a:lnTo>
                      <a:pt x="4037" y="1174"/>
                    </a:lnTo>
                    <a:lnTo>
                      <a:pt x="4039" y="1166"/>
                    </a:lnTo>
                    <a:lnTo>
                      <a:pt x="4040" y="1157"/>
                    </a:lnTo>
                    <a:lnTo>
                      <a:pt x="4041" y="1149"/>
                    </a:lnTo>
                    <a:lnTo>
                      <a:pt x="4041" y="1132"/>
                    </a:lnTo>
                    <a:lnTo>
                      <a:pt x="4040" y="1114"/>
                    </a:lnTo>
                    <a:lnTo>
                      <a:pt x="4038" y="1097"/>
                    </a:lnTo>
                    <a:lnTo>
                      <a:pt x="4038" y="1078"/>
                    </a:lnTo>
                    <a:lnTo>
                      <a:pt x="4038" y="1070"/>
                    </a:lnTo>
                    <a:lnTo>
                      <a:pt x="4039" y="1062"/>
                    </a:lnTo>
                    <a:lnTo>
                      <a:pt x="4041" y="1054"/>
                    </a:lnTo>
                    <a:lnTo>
                      <a:pt x="4044" y="1046"/>
                    </a:lnTo>
                    <a:lnTo>
                      <a:pt x="4048" y="1039"/>
                    </a:lnTo>
                    <a:lnTo>
                      <a:pt x="4054" y="1033"/>
                    </a:lnTo>
                    <a:lnTo>
                      <a:pt x="4059" y="1027"/>
                    </a:lnTo>
                    <a:lnTo>
                      <a:pt x="4064" y="1021"/>
                    </a:lnTo>
                    <a:lnTo>
                      <a:pt x="4065" y="1019"/>
                    </a:lnTo>
                    <a:lnTo>
                      <a:pt x="4068" y="1016"/>
                    </a:lnTo>
                    <a:lnTo>
                      <a:pt x="4069" y="1013"/>
                    </a:lnTo>
                    <a:lnTo>
                      <a:pt x="4069" y="1009"/>
                    </a:lnTo>
                    <a:lnTo>
                      <a:pt x="4069" y="1005"/>
                    </a:lnTo>
                    <a:lnTo>
                      <a:pt x="4068" y="1001"/>
                    </a:lnTo>
                    <a:lnTo>
                      <a:pt x="4065" y="995"/>
                    </a:lnTo>
                    <a:lnTo>
                      <a:pt x="4063" y="988"/>
                    </a:lnTo>
                    <a:lnTo>
                      <a:pt x="4055" y="977"/>
                    </a:lnTo>
                    <a:lnTo>
                      <a:pt x="4047" y="967"/>
                    </a:lnTo>
                    <a:lnTo>
                      <a:pt x="4044" y="962"/>
                    </a:lnTo>
                    <a:lnTo>
                      <a:pt x="4040" y="957"/>
                    </a:lnTo>
                    <a:lnTo>
                      <a:pt x="4037" y="951"/>
                    </a:lnTo>
                    <a:lnTo>
                      <a:pt x="4035" y="943"/>
                    </a:lnTo>
                    <a:lnTo>
                      <a:pt x="4023" y="937"/>
                    </a:lnTo>
                    <a:lnTo>
                      <a:pt x="4013" y="931"/>
                    </a:lnTo>
                    <a:lnTo>
                      <a:pt x="3995" y="929"/>
                    </a:lnTo>
                    <a:lnTo>
                      <a:pt x="3979" y="927"/>
                    </a:lnTo>
                    <a:lnTo>
                      <a:pt x="3971" y="922"/>
                    </a:lnTo>
                    <a:lnTo>
                      <a:pt x="3965" y="917"/>
                    </a:lnTo>
                    <a:lnTo>
                      <a:pt x="3958" y="910"/>
                    </a:lnTo>
                    <a:lnTo>
                      <a:pt x="3953" y="902"/>
                    </a:lnTo>
                    <a:lnTo>
                      <a:pt x="3944" y="886"/>
                    </a:lnTo>
                    <a:lnTo>
                      <a:pt x="3933" y="871"/>
                    </a:lnTo>
                    <a:lnTo>
                      <a:pt x="3923" y="856"/>
                    </a:lnTo>
                    <a:lnTo>
                      <a:pt x="3914" y="845"/>
                    </a:lnTo>
                    <a:lnTo>
                      <a:pt x="3908" y="840"/>
                    </a:lnTo>
                    <a:lnTo>
                      <a:pt x="3904" y="836"/>
                    </a:lnTo>
                    <a:lnTo>
                      <a:pt x="3898" y="832"/>
                    </a:lnTo>
                    <a:lnTo>
                      <a:pt x="3892" y="830"/>
                    </a:lnTo>
                    <a:lnTo>
                      <a:pt x="3887" y="828"/>
                    </a:lnTo>
                    <a:lnTo>
                      <a:pt x="3881" y="827"/>
                    </a:lnTo>
                    <a:lnTo>
                      <a:pt x="3875" y="826"/>
                    </a:lnTo>
                    <a:lnTo>
                      <a:pt x="3867" y="826"/>
                    </a:lnTo>
                    <a:lnTo>
                      <a:pt x="3852" y="827"/>
                    </a:lnTo>
                    <a:lnTo>
                      <a:pt x="3834" y="830"/>
                    </a:lnTo>
                    <a:lnTo>
                      <a:pt x="3825" y="832"/>
                    </a:lnTo>
                    <a:lnTo>
                      <a:pt x="3816" y="834"/>
                    </a:lnTo>
                    <a:lnTo>
                      <a:pt x="3807" y="835"/>
                    </a:lnTo>
                    <a:lnTo>
                      <a:pt x="3799" y="835"/>
                    </a:lnTo>
                    <a:lnTo>
                      <a:pt x="3783" y="834"/>
                    </a:lnTo>
                    <a:lnTo>
                      <a:pt x="3768" y="831"/>
                    </a:lnTo>
                    <a:lnTo>
                      <a:pt x="3739" y="822"/>
                    </a:lnTo>
                    <a:lnTo>
                      <a:pt x="3706" y="811"/>
                    </a:lnTo>
                    <a:lnTo>
                      <a:pt x="3676" y="799"/>
                    </a:lnTo>
                    <a:lnTo>
                      <a:pt x="3642" y="786"/>
                    </a:lnTo>
                    <a:lnTo>
                      <a:pt x="3625" y="779"/>
                    </a:lnTo>
                    <a:lnTo>
                      <a:pt x="3608" y="773"/>
                    </a:lnTo>
                    <a:lnTo>
                      <a:pt x="3600" y="772"/>
                    </a:lnTo>
                    <a:lnTo>
                      <a:pt x="3592" y="770"/>
                    </a:lnTo>
                    <a:lnTo>
                      <a:pt x="3585" y="770"/>
                    </a:lnTo>
                    <a:lnTo>
                      <a:pt x="3578" y="769"/>
                    </a:lnTo>
                    <a:lnTo>
                      <a:pt x="3578" y="761"/>
                    </a:lnTo>
                    <a:lnTo>
                      <a:pt x="3577" y="753"/>
                    </a:lnTo>
                    <a:lnTo>
                      <a:pt x="3575" y="746"/>
                    </a:lnTo>
                    <a:lnTo>
                      <a:pt x="3571" y="740"/>
                    </a:lnTo>
                    <a:lnTo>
                      <a:pt x="3568" y="736"/>
                    </a:lnTo>
                    <a:lnTo>
                      <a:pt x="3562" y="731"/>
                    </a:lnTo>
                    <a:lnTo>
                      <a:pt x="3555" y="728"/>
                    </a:lnTo>
                    <a:lnTo>
                      <a:pt x="3547" y="724"/>
                    </a:lnTo>
                    <a:lnTo>
                      <a:pt x="3542" y="723"/>
                    </a:lnTo>
                    <a:lnTo>
                      <a:pt x="3537" y="723"/>
                    </a:lnTo>
                    <a:lnTo>
                      <a:pt x="3532" y="724"/>
                    </a:lnTo>
                    <a:lnTo>
                      <a:pt x="3528" y="724"/>
                    </a:lnTo>
                    <a:lnTo>
                      <a:pt x="3519" y="728"/>
                    </a:lnTo>
                    <a:lnTo>
                      <a:pt x="3511" y="732"/>
                    </a:lnTo>
                    <a:lnTo>
                      <a:pt x="3505" y="736"/>
                    </a:lnTo>
                    <a:lnTo>
                      <a:pt x="3498" y="739"/>
                    </a:lnTo>
                    <a:lnTo>
                      <a:pt x="3491" y="741"/>
                    </a:lnTo>
                    <a:lnTo>
                      <a:pt x="3484" y="741"/>
                    </a:lnTo>
                    <a:lnTo>
                      <a:pt x="3479" y="756"/>
                    </a:lnTo>
                    <a:lnTo>
                      <a:pt x="3474" y="772"/>
                    </a:lnTo>
                    <a:lnTo>
                      <a:pt x="3472" y="780"/>
                    </a:lnTo>
                    <a:lnTo>
                      <a:pt x="3469" y="787"/>
                    </a:lnTo>
                    <a:lnTo>
                      <a:pt x="3463" y="793"/>
                    </a:lnTo>
                    <a:lnTo>
                      <a:pt x="3456" y="797"/>
                    </a:lnTo>
                    <a:lnTo>
                      <a:pt x="3448" y="799"/>
                    </a:lnTo>
                    <a:lnTo>
                      <a:pt x="3439" y="801"/>
                    </a:lnTo>
                    <a:lnTo>
                      <a:pt x="3429" y="801"/>
                    </a:lnTo>
                    <a:lnTo>
                      <a:pt x="3419" y="799"/>
                    </a:lnTo>
                    <a:lnTo>
                      <a:pt x="3397" y="797"/>
                    </a:lnTo>
                    <a:lnTo>
                      <a:pt x="3381" y="795"/>
                    </a:lnTo>
                    <a:lnTo>
                      <a:pt x="3345" y="790"/>
                    </a:lnTo>
                    <a:lnTo>
                      <a:pt x="3305" y="785"/>
                    </a:lnTo>
                    <a:lnTo>
                      <a:pt x="3285" y="783"/>
                    </a:lnTo>
                    <a:lnTo>
                      <a:pt x="3265" y="782"/>
                    </a:lnTo>
                    <a:lnTo>
                      <a:pt x="3255" y="783"/>
                    </a:lnTo>
                    <a:lnTo>
                      <a:pt x="3246" y="785"/>
                    </a:lnTo>
                    <a:lnTo>
                      <a:pt x="3236" y="786"/>
                    </a:lnTo>
                    <a:lnTo>
                      <a:pt x="3228" y="788"/>
                    </a:lnTo>
                    <a:lnTo>
                      <a:pt x="3218" y="791"/>
                    </a:lnTo>
                    <a:lnTo>
                      <a:pt x="3210" y="796"/>
                    </a:lnTo>
                    <a:lnTo>
                      <a:pt x="3201" y="802"/>
                    </a:lnTo>
                    <a:lnTo>
                      <a:pt x="3193" y="807"/>
                    </a:lnTo>
                    <a:lnTo>
                      <a:pt x="3185" y="813"/>
                    </a:lnTo>
                    <a:lnTo>
                      <a:pt x="3176" y="818"/>
                    </a:lnTo>
                    <a:lnTo>
                      <a:pt x="3167" y="822"/>
                    </a:lnTo>
                    <a:lnTo>
                      <a:pt x="3157" y="827"/>
                    </a:lnTo>
                    <a:lnTo>
                      <a:pt x="3136" y="832"/>
                    </a:lnTo>
                    <a:lnTo>
                      <a:pt x="3118" y="838"/>
                    </a:lnTo>
                    <a:lnTo>
                      <a:pt x="3109" y="842"/>
                    </a:lnTo>
                    <a:lnTo>
                      <a:pt x="3100" y="846"/>
                    </a:lnTo>
                    <a:lnTo>
                      <a:pt x="3091" y="851"/>
                    </a:lnTo>
                    <a:lnTo>
                      <a:pt x="3082" y="856"/>
                    </a:lnTo>
                    <a:lnTo>
                      <a:pt x="3072" y="862"/>
                    </a:lnTo>
                    <a:lnTo>
                      <a:pt x="3063" y="868"/>
                    </a:lnTo>
                    <a:lnTo>
                      <a:pt x="3054" y="873"/>
                    </a:lnTo>
                    <a:lnTo>
                      <a:pt x="3044" y="877"/>
                    </a:lnTo>
                    <a:lnTo>
                      <a:pt x="3035" y="877"/>
                    </a:lnTo>
                    <a:lnTo>
                      <a:pt x="3026" y="876"/>
                    </a:lnTo>
                    <a:lnTo>
                      <a:pt x="3016" y="875"/>
                    </a:lnTo>
                    <a:lnTo>
                      <a:pt x="3006" y="876"/>
                    </a:lnTo>
                    <a:lnTo>
                      <a:pt x="2992" y="888"/>
                    </a:lnTo>
                    <a:lnTo>
                      <a:pt x="2979" y="902"/>
                    </a:lnTo>
                    <a:lnTo>
                      <a:pt x="2971" y="905"/>
                    </a:lnTo>
                    <a:lnTo>
                      <a:pt x="2962" y="908"/>
                    </a:lnTo>
                    <a:lnTo>
                      <a:pt x="2952" y="909"/>
                    </a:lnTo>
                    <a:lnTo>
                      <a:pt x="2943" y="911"/>
                    </a:lnTo>
                    <a:lnTo>
                      <a:pt x="2940" y="923"/>
                    </a:lnTo>
                    <a:lnTo>
                      <a:pt x="2938" y="937"/>
                    </a:lnTo>
                    <a:lnTo>
                      <a:pt x="2928" y="937"/>
                    </a:lnTo>
                    <a:lnTo>
                      <a:pt x="2916" y="936"/>
                    </a:lnTo>
                    <a:lnTo>
                      <a:pt x="2905" y="936"/>
                    </a:lnTo>
                    <a:lnTo>
                      <a:pt x="2894" y="935"/>
                    </a:lnTo>
                    <a:lnTo>
                      <a:pt x="2879" y="934"/>
                    </a:lnTo>
                    <a:lnTo>
                      <a:pt x="2863" y="933"/>
                    </a:lnTo>
                    <a:lnTo>
                      <a:pt x="2849" y="933"/>
                    </a:lnTo>
                    <a:lnTo>
                      <a:pt x="2834" y="935"/>
                    </a:lnTo>
                    <a:lnTo>
                      <a:pt x="2824" y="938"/>
                    </a:lnTo>
                    <a:lnTo>
                      <a:pt x="2817" y="942"/>
                    </a:lnTo>
                    <a:lnTo>
                      <a:pt x="2813" y="946"/>
                    </a:lnTo>
                    <a:lnTo>
                      <a:pt x="2811" y="952"/>
                    </a:lnTo>
                    <a:lnTo>
                      <a:pt x="2808" y="959"/>
                    </a:lnTo>
                    <a:lnTo>
                      <a:pt x="2805" y="966"/>
                    </a:lnTo>
                    <a:lnTo>
                      <a:pt x="2801" y="971"/>
                    </a:lnTo>
                    <a:lnTo>
                      <a:pt x="2796" y="979"/>
                    </a:lnTo>
                    <a:lnTo>
                      <a:pt x="2789" y="986"/>
                    </a:lnTo>
                    <a:lnTo>
                      <a:pt x="2782" y="991"/>
                    </a:lnTo>
                    <a:lnTo>
                      <a:pt x="2776" y="993"/>
                    </a:lnTo>
                    <a:lnTo>
                      <a:pt x="2771" y="993"/>
                    </a:lnTo>
                    <a:lnTo>
                      <a:pt x="2759" y="988"/>
                    </a:lnTo>
                    <a:lnTo>
                      <a:pt x="2744" y="982"/>
                    </a:lnTo>
                    <a:lnTo>
                      <a:pt x="2735" y="979"/>
                    </a:lnTo>
                    <a:lnTo>
                      <a:pt x="2727" y="977"/>
                    </a:lnTo>
                    <a:lnTo>
                      <a:pt x="2722" y="977"/>
                    </a:lnTo>
                    <a:lnTo>
                      <a:pt x="2717" y="978"/>
                    </a:lnTo>
                    <a:lnTo>
                      <a:pt x="2707" y="982"/>
                    </a:lnTo>
                    <a:lnTo>
                      <a:pt x="2691" y="988"/>
                    </a:lnTo>
                    <a:lnTo>
                      <a:pt x="2683" y="991"/>
                    </a:lnTo>
                    <a:lnTo>
                      <a:pt x="2675" y="992"/>
                    </a:lnTo>
                    <a:lnTo>
                      <a:pt x="2667" y="992"/>
                    </a:lnTo>
                    <a:lnTo>
                      <a:pt x="2659" y="992"/>
                    </a:lnTo>
                    <a:lnTo>
                      <a:pt x="2642" y="992"/>
                    </a:lnTo>
                    <a:lnTo>
                      <a:pt x="2626" y="992"/>
                    </a:lnTo>
                    <a:lnTo>
                      <a:pt x="2611" y="992"/>
                    </a:lnTo>
                    <a:lnTo>
                      <a:pt x="2596" y="992"/>
                    </a:lnTo>
                    <a:lnTo>
                      <a:pt x="2581" y="992"/>
                    </a:lnTo>
                    <a:lnTo>
                      <a:pt x="2566" y="992"/>
                    </a:lnTo>
                    <a:lnTo>
                      <a:pt x="2553" y="994"/>
                    </a:lnTo>
                    <a:lnTo>
                      <a:pt x="2537" y="999"/>
                    </a:lnTo>
                    <a:lnTo>
                      <a:pt x="2527" y="1001"/>
                    </a:lnTo>
                    <a:lnTo>
                      <a:pt x="2517" y="1003"/>
                    </a:lnTo>
                    <a:lnTo>
                      <a:pt x="2509" y="1004"/>
                    </a:lnTo>
                    <a:lnTo>
                      <a:pt x="2502" y="1004"/>
                    </a:lnTo>
                    <a:lnTo>
                      <a:pt x="2497" y="1002"/>
                    </a:lnTo>
                    <a:lnTo>
                      <a:pt x="2494" y="1000"/>
                    </a:lnTo>
                    <a:lnTo>
                      <a:pt x="2492" y="998"/>
                    </a:lnTo>
                    <a:lnTo>
                      <a:pt x="2489" y="995"/>
                    </a:lnTo>
                    <a:lnTo>
                      <a:pt x="2488" y="993"/>
                    </a:lnTo>
                    <a:lnTo>
                      <a:pt x="2488" y="991"/>
                    </a:lnTo>
                    <a:lnTo>
                      <a:pt x="2488" y="988"/>
                    </a:lnTo>
                    <a:lnTo>
                      <a:pt x="2489" y="985"/>
                    </a:lnTo>
                    <a:lnTo>
                      <a:pt x="2493" y="979"/>
                    </a:lnTo>
                    <a:lnTo>
                      <a:pt x="2499" y="974"/>
                    </a:lnTo>
                    <a:lnTo>
                      <a:pt x="2505" y="968"/>
                    </a:lnTo>
                    <a:lnTo>
                      <a:pt x="2513" y="962"/>
                    </a:lnTo>
                    <a:lnTo>
                      <a:pt x="2530" y="952"/>
                    </a:lnTo>
                    <a:lnTo>
                      <a:pt x="2550" y="943"/>
                    </a:lnTo>
                    <a:lnTo>
                      <a:pt x="2566" y="936"/>
                    </a:lnTo>
                    <a:lnTo>
                      <a:pt x="2576" y="933"/>
                    </a:lnTo>
                    <a:lnTo>
                      <a:pt x="2577" y="926"/>
                    </a:lnTo>
                    <a:lnTo>
                      <a:pt x="2577" y="920"/>
                    </a:lnTo>
                    <a:lnTo>
                      <a:pt x="2577" y="916"/>
                    </a:lnTo>
                    <a:lnTo>
                      <a:pt x="2576" y="911"/>
                    </a:lnTo>
                    <a:lnTo>
                      <a:pt x="2571" y="903"/>
                    </a:lnTo>
                    <a:lnTo>
                      <a:pt x="2566" y="894"/>
                    </a:lnTo>
                    <a:lnTo>
                      <a:pt x="2555" y="890"/>
                    </a:lnTo>
                    <a:lnTo>
                      <a:pt x="2545" y="888"/>
                    </a:lnTo>
                    <a:lnTo>
                      <a:pt x="2541" y="879"/>
                    </a:lnTo>
                    <a:lnTo>
                      <a:pt x="2536" y="869"/>
                    </a:lnTo>
                    <a:lnTo>
                      <a:pt x="2526" y="861"/>
                    </a:lnTo>
                    <a:lnTo>
                      <a:pt x="2517" y="855"/>
                    </a:lnTo>
                    <a:lnTo>
                      <a:pt x="2508" y="852"/>
                    </a:lnTo>
                    <a:lnTo>
                      <a:pt x="2499" y="851"/>
                    </a:lnTo>
                    <a:lnTo>
                      <a:pt x="2479" y="849"/>
                    </a:lnTo>
                    <a:lnTo>
                      <a:pt x="2455" y="847"/>
                    </a:lnTo>
                    <a:lnTo>
                      <a:pt x="2446" y="846"/>
                    </a:lnTo>
                    <a:lnTo>
                      <a:pt x="2436" y="844"/>
                    </a:lnTo>
                    <a:lnTo>
                      <a:pt x="2426" y="840"/>
                    </a:lnTo>
                    <a:lnTo>
                      <a:pt x="2419" y="836"/>
                    </a:lnTo>
                    <a:lnTo>
                      <a:pt x="2406" y="819"/>
                    </a:lnTo>
                    <a:lnTo>
                      <a:pt x="2395" y="802"/>
                    </a:lnTo>
                    <a:lnTo>
                      <a:pt x="2389" y="798"/>
                    </a:lnTo>
                    <a:lnTo>
                      <a:pt x="2382" y="796"/>
                    </a:lnTo>
                    <a:lnTo>
                      <a:pt x="2374" y="795"/>
                    </a:lnTo>
                    <a:lnTo>
                      <a:pt x="2366" y="794"/>
                    </a:lnTo>
                    <a:lnTo>
                      <a:pt x="2348" y="794"/>
                    </a:lnTo>
                    <a:lnTo>
                      <a:pt x="2330" y="795"/>
                    </a:lnTo>
                    <a:lnTo>
                      <a:pt x="2317" y="796"/>
                    </a:lnTo>
                    <a:lnTo>
                      <a:pt x="2307" y="796"/>
                    </a:lnTo>
                    <a:lnTo>
                      <a:pt x="2292" y="796"/>
                    </a:lnTo>
                    <a:lnTo>
                      <a:pt x="2280" y="796"/>
                    </a:lnTo>
                    <a:lnTo>
                      <a:pt x="2269" y="795"/>
                    </a:lnTo>
                    <a:lnTo>
                      <a:pt x="2258" y="794"/>
                    </a:lnTo>
                    <a:lnTo>
                      <a:pt x="2249" y="790"/>
                    </a:lnTo>
                    <a:lnTo>
                      <a:pt x="2240" y="785"/>
                    </a:lnTo>
                    <a:lnTo>
                      <a:pt x="2231" y="777"/>
                    </a:lnTo>
                    <a:lnTo>
                      <a:pt x="2220" y="766"/>
                    </a:lnTo>
                    <a:lnTo>
                      <a:pt x="2214" y="761"/>
                    </a:lnTo>
                    <a:lnTo>
                      <a:pt x="2208" y="754"/>
                    </a:lnTo>
                    <a:lnTo>
                      <a:pt x="2205" y="747"/>
                    </a:lnTo>
                    <a:lnTo>
                      <a:pt x="2201" y="740"/>
                    </a:lnTo>
                    <a:lnTo>
                      <a:pt x="2197" y="728"/>
                    </a:lnTo>
                    <a:lnTo>
                      <a:pt x="2194" y="714"/>
                    </a:lnTo>
                    <a:lnTo>
                      <a:pt x="2192" y="685"/>
                    </a:lnTo>
                    <a:lnTo>
                      <a:pt x="2189" y="655"/>
                    </a:lnTo>
                    <a:lnTo>
                      <a:pt x="2187" y="646"/>
                    </a:lnTo>
                    <a:lnTo>
                      <a:pt x="2183" y="637"/>
                    </a:lnTo>
                    <a:lnTo>
                      <a:pt x="2180" y="627"/>
                    </a:lnTo>
                    <a:lnTo>
                      <a:pt x="2176" y="618"/>
                    </a:lnTo>
                    <a:lnTo>
                      <a:pt x="2172" y="610"/>
                    </a:lnTo>
                    <a:lnTo>
                      <a:pt x="2166" y="602"/>
                    </a:lnTo>
                    <a:lnTo>
                      <a:pt x="2160" y="594"/>
                    </a:lnTo>
                    <a:lnTo>
                      <a:pt x="2154" y="589"/>
                    </a:lnTo>
                    <a:lnTo>
                      <a:pt x="2146" y="581"/>
                    </a:lnTo>
                    <a:lnTo>
                      <a:pt x="2136" y="576"/>
                    </a:lnTo>
                    <a:lnTo>
                      <a:pt x="2128" y="573"/>
                    </a:lnTo>
                    <a:lnTo>
                      <a:pt x="2120" y="572"/>
                    </a:lnTo>
                    <a:lnTo>
                      <a:pt x="2103" y="570"/>
                    </a:lnTo>
                    <a:lnTo>
                      <a:pt x="2083" y="569"/>
                    </a:lnTo>
                    <a:lnTo>
                      <a:pt x="2074" y="567"/>
                    </a:lnTo>
                    <a:lnTo>
                      <a:pt x="2066" y="565"/>
                    </a:lnTo>
                    <a:lnTo>
                      <a:pt x="2059" y="561"/>
                    </a:lnTo>
                    <a:lnTo>
                      <a:pt x="2053" y="558"/>
                    </a:lnTo>
                    <a:lnTo>
                      <a:pt x="2048" y="553"/>
                    </a:lnTo>
                    <a:lnTo>
                      <a:pt x="2043" y="549"/>
                    </a:lnTo>
                    <a:lnTo>
                      <a:pt x="2038" y="544"/>
                    </a:lnTo>
                    <a:lnTo>
                      <a:pt x="2034" y="540"/>
                    </a:lnTo>
                    <a:lnTo>
                      <a:pt x="2021" y="516"/>
                    </a:lnTo>
                    <a:lnTo>
                      <a:pt x="2007" y="491"/>
                    </a:lnTo>
                    <a:lnTo>
                      <a:pt x="2001" y="483"/>
                    </a:lnTo>
                    <a:lnTo>
                      <a:pt x="1994" y="477"/>
                    </a:lnTo>
                    <a:lnTo>
                      <a:pt x="1987" y="473"/>
                    </a:lnTo>
                    <a:lnTo>
                      <a:pt x="1979" y="470"/>
                    </a:lnTo>
                    <a:lnTo>
                      <a:pt x="1971" y="469"/>
                    </a:lnTo>
                    <a:lnTo>
                      <a:pt x="1962" y="469"/>
                    </a:lnTo>
                    <a:lnTo>
                      <a:pt x="1953" y="469"/>
                    </a:lnTo>
                    <a:lnTo>
                      <a:pt x="1945" y="470"/>
                    </a:lnTo>
                    <a:lnTo>
                      <a:pt x="1933" y="471"/>
                    </a:lnTo>
                    <a:lnTo>
                      <a:pt x="1920" y="471"/>
                    </a:lnTo>
                    <a:lnTo>
                      <a:pt x="1913" y="470"/>
                    </a:lnTo>
                    <a:lnTo>
                      <a:pt x="1908" y="469"/>
                    </a:lnTo>
                    <a:lnTo>
                      <a:pt x="1902" y="468"/>
                    </a:lnTo>
                    <a:lnTo>
                      <a:pt x="1896" y="466"/>
                    </a:lnTo>
                    <a:lnTo>
                      <a:pt x="1890" y="461"/>
                    </a:lnTo>
                    <a:lnTo>
                      <a:pt x="1885" y="457"/>
                    </a:lnTo>
                    <a:lnTo>
                      <a:pt x="1880" y="451"/>
                    </a:lnTo>
                    <a:lnTo>
                      <a:pt x="1876" y="445"/>
                    </a:lnTo>
                    <a:lnTo>
                      <a:pt x="1867" y="433"/>
                    </a:lnTo>
                    <a:lnTo>
                      <a:pt x="1859" y="421"/>
                    </a:lnTo>
                    <a:lnTo>
                      <a:pt x="1853" y="417"/>
                    </a:lnTo>
                    <a:lnTo>
                      <a:pt x="1847" y="413"/>
                    </a:lnTo>
                    <a:lnTo>
                      <a:pt x="1841" y="410"/>
                    </a:lnTo>
                    <a:lnTo>
                      <a:pt x="1835" y="407"/>
                    </a:lnTo>
                    <a:lnTo>
                      <a:pt x="1829" y="403"/>
                    </a:lnTo>
                    <a:lnTo>
                      <a:pt x="1822" y="401"/>
                    </a:lnTo>
                    <a:lnTo>
                      <a:pt x="1816" y="396"/>
                    </a:lnTo>
                    <a:lnTo>
                      <a:pt x="1812" y="392"/>
                    </a:lnTo>
                    <a:lnTo>
                      <a:pt x="1806" y="386"/>
                    </a:lnTo>
                    <a:lnTo>
                      <a:pt x="1800" y="378"/>
                    </a:lnTo>
                    <a:lnTo>
                      <a:pt x="1795" y="369"/>
                    </a:lnTo>
                    <a:lnTo>
                      <a:pt x="1789" y="360"/>
                    </a:lnTo>
                    <a:lnTo>
                      <a:pt x="1780" y="340"/>
                    </a:lnTo>
                    <a:lnTo>
                      <a:pt x="1772" y="323"/>
                    </a:lnTo>
                    <a:lnTo>
                      <a:pt x="1763" y="304"/>
                    </a:lnTo>
                    <a:lnTo>
                      <a:pt x="1756" y="284"/>
                    </a:lnTo>
                    <a:lnTo>
                      <a:pt x="1753" y="274"/>
                    </a:lnTo>
                    <a:lnTo>
                      <a:pt x="1748" y="265"/>
                    </a:lnTo>
                    <a:lnTo>
                      <a:pt x="1744" y="256"/>
                    </a:lnTo>
                    <a:lnTo>
                      <a:pt x="1738" y="248"/>
                    </a:lnTo>
                    <a:lnTo>
                      <a:pt x="1725" y="231"/>
                    </a:lnTo>
                    <a:lnTo>
                      <a:pt x="1711" y="216"/>
                    </a:lnTo>
                    <a:lnTo>
                      <a:pt x="1703" y="208"/>
                    </a:lnTo>
                    <a:lnTo>
                      <a:pt x="1695" y="202"/>
                    </a:lnTo>
                    <a:lnTo>
                      <a:pt x="1685" y="195"/>
                    </a:lnTo>
                    <a:lnTo>
                      <a:pt x="1676" y="189"/>
                    </a:lnTo>
                    <a:lnTo>
                      <a:pt x="1667" y="184"/>
                    </a:lnTo>
                    <a:lnTo>
                      <a:pt x="1657" y="180"/>
                    </a:lnTo>
                    <a:lnTo>
                      <a:pt x="1647" y="178"/>
                    </a:lnTo>
                    <a:lnTo>
                      <a:pt x="1637" y="175"/>
                    </a:lnTo>
                    <a:lnTo>
                      <a:pt x="1626" y="175"/>
                    </a:lnTo>
                    <a:lnTo>
                      <a:pt x="1615" y="175"/>
                    </a:lnTo>
                    <a:lnTo>
                      <a:pt x="1605" y="179"/>
                    </a:lnTo>
                    <a:lnTo>
                      <a:pt x="1593" y="182"/>
                    </a:lnTo>
                    <a:lnTo>
                      <a:pt x="1588" y="186"/>
                    </a:lnTo>
                    <a:lnTo>
                      <a:pt x="1584" y="189"/>
                    </a:lnTo>
                    <a:lnTo>
                      <a:pt x="1582" y="192"/>
                    </a:lnTo>
                    <a:lnTo>
                      <a:pt x="1580" y="196"/>
                    </a:lnTo>
                    <a:lnTo>
                      <a:pt x="1577" y="199"/>
                    </a:lnTo>
                    <a:lnTo>
                      <a:pt x="1575" y="203"/>
                    </a:lnTo>
                    <a:lnTo>
                      <a:pt x="1572" y="206"/>
                    </a:lnTo>
                    <a:lnTo>
                      <a:pt x="1567" y="208"/>
                    </a:lnTo>
                    <a:lnTo>
                      <a:pt x="1560" y="211"/>
                    </a:lnTo>
                    <a:lnTo>
                      <a:pt x="1553" y="211"/>
                    </a:lnTo>
                    <a:lnTo>
                      <a:pt x="1548" y="210"/>
                    </a:lnTo>
                    <a:lnTo>
                      <a:pt x="1543" y="207"/>
                    </a:lnTo>
                    <a:lnTo>
                      <a:pt x="1539" y="204"/>
                    </a:lnTo>
                    <a:lnTo>
                      <a:pt x="1534" y="199"/>
                    </a:lnTo>
                    <a:lnTo>
                      <a:pt x="1532" y="195"/>
                    </a:lnTo>
                    <a:lnTo>
                      <a:pt x="1528" y="190"/>
                    </a:lnTo>
                    <a:lnTo>
                      <a:pt x="1526" y="181"/>
                    </a:lnTo>
                    <a:lnTo>
                      <a:pt x="1525" y="170"/>
                    </a:lnTo>
                    <a:lnTo>
                      <a:pt x="1525" y="157"/>
                    </a:lnTo>
                    <a:lnTo>
                      <a:pt x="1525" y="145"/>
                    </a:lnTo>
                    <a:lnTo>
                      <a:pt x="1527" y="118"/>
                    </a:lnTo>
                    <a:lnTo>
                      <a:pt x="1528" y="97"/>
                    </a:lnTo>
                    <a:lnTo>
                      <a:pt x="1527" y="89"/>
                    </a:lnTo>
                    <a:lnTo>
                      <a:pt x="1527" y="82"/>
                    </a:lnTo>
                    <a:lnTo>
                      <a:pt x="1526" y="76"/>
                    </a:lnTo>
                    <a:lnTo>
                      <a:pt x="1524" y="72"/>
                    </a:lnTo>
                    <a:lnTo>
                      <a:pt x="1522" y="67"/>
                    </a:lnTo>
                    <a:lnTo>
                      <a:pt x="1519" y="64"/>
                    </a:lnTo>
                    <a:lnTo>
                      <a:pt x="1516" y="61"/>
                    </a:lnTo>
                    <a:lnTo>
                      <a:pt x="1512" y="59"/>
                    </a:lnTo>
                    <a:lnTo>
                      <a:pt x="1504" y="57"/>
                    </a:lnTo>
                    <a:lnTo>
                      <a:pt x="1494" y="56"/>
                    </a:lnTo>
                    <a:lnTo>
                      <a:pt x="1482" y="56"/>
                    </a:lnTo>
                    <a:lnTo>
                      <a:pt x="1467" y="56"/>
                    </a:lnTo>
                    <a:lnTo>
                      <a:pt x="1443" y="56"/>
                    </a:lnTo>
                    <a:lnTo>
                      <a:pt x="1420" y="55"/>
                    </a:lnTo>
                    <a:lnTo>
                      <a:pt x="1410" y="53"/>
                    </a:lnTo>
                    <a:lnTo>
                      <a:pt x="1399" y="52"/>
                    </a:lnTo>
                    <a:lnTo>
                      <a:pt x="1388" y="49"/>
                    </a:lnTo>
                    <a:lnTo>
                      <a:pt x="1378" y="46"/>
                    </a:lnTo>
                    <a:lnTo>
                      <a:pt x="1372" y="40"/>
                    </a:lnTo>
                    <a:lnTo>
                      <a:pt x="1366" y="34"/>
                    </a:lnTo>
                    <a:lnTo>
                      <a:pt x="1358" y="33"/>
                    </a:lnTo>
                    <a:lnTo>
                      <a:pt x="1347" y="33"/>
                    </a:lnTo>
                    <a:lnTo>
                      <a:pt x="1343" y="34"/>
                    </a:lnTo>
                    <a:lnTo>
                      <a:pt x="1339" y="34"/>
                    </a:lnTo>
                    <a:lnTo>
                      <a:pt x="1327" y="34"/>
                    </a:lnTo>
                    <a:lnTo>
                      <a:pt x="1314" y="34"/>
                    </a:lnTo>
                    <a:lnTo>
                      <a:pt x="1302" y="36"/>
                    </a:lnTo>
                    <a:lnTo>
                      <a:pt x="1290" y="39"/>
                    </a:lnTo>
                    <a:lnTo>
                      <a:pt x="1277" y="44"/>
                    </a:lnTo>
                    <a:lnTo>
                      <a:pt x="1264" y="49"/>
                    </a:lnTo>
                    <a:lnTo>
                      <a:pt x="1253" y="53"/>
                    </a:lnTo>
                    <a:lnTo>
                      <a:pt x="1243" y="56"/>
                    </a:lnTo>
                    <a:lnTo>
                      <a:pt x="1238" y="56"/>
                    </a:lnTo>
                    <a:lnTo>
                      <a:pt x="1233" y="55"/>
                    </a:lnTo>
                    <a:lnTo>
                      <a:pt x="1229" y="52"/>
                    </a:lnTo>
                    <a:lnTo>
                      <a:pt x="1224" y="50"/>
                    </a:lnTo>
                    <a:lnTo>
                      <a:pt x="1220" y="46"/>
                    </a:lnTo>
                    <a:lnTo>
                      <a:pt x="1216" y="40"/>
                    </a:lnTo>
                    <a:lnTo>
                      <a:pt x="1213" y="33"/>
                    </a:lnTo>
                    <a:lnTo>
                      <a:pt x="1210" y="25"/>
                    </a:lnTo>
                    <a:lnTo>
                      <a:pt x="1205" y="24"/>
                    </a:lnTo>
                    <a:lnTo>
                      <a:pt x="1200" y="22"/>
                    </a:lnTo>
                    <a:lnTo>
                      <a:pt x="1197" y="18"/>
                    </a:lnTo>
                    <a:lnTo>
                      <a:pt x="1194" y="15"/>
                    </a:lnTo>
                    <a:lnTo>
                      <a:pt x="1191" y="11"/>
                    </a:lnTo>
                    <a:lnTo>
                      <a:pt x="1188" y="8"/>
                    </a:lnTo>
                    <a:lnTo>
                      <a:pt x="1184" y="6"/>
                    </a:lnTo>
                    <a:lnTo>
                      <a:pt x="1180" y="2"/>
                    </a:lnTo>
                    <a:lnTo>
                      <a:pt x="1174" y="1"/>
                    </a:lnTo>
                    <a:lnTo>
                      <a:pt x="1167" y="0"/>
                    </a:lnTo>
                    <a:lnTo>
                      <a:pt x="1161" y="0"/>
                    </a:lnTo>
                    <a:lnTo>
                      <a:pt x="1154" y="1"/>
                    </a:lnTo>
                    <a:lnTo>
                      <a:pt x="1139" y="3"/>
                    </a:lnTo>
                    <a:lnTo>
                      <a:pt x="1128" y="6"/>
                    </a:lnTo>
                    <a:lnTo>
                      <a:pt x="1121" y="10"/>
                    </a:lnTo>
                    <a:lnTo>
                      <a:pt x="1116" y="14"/>
                    </a:lnTo>
                    <a:lnTo>
                      <a:pt x="1113" y="19"/>
                    </a:lnTo>
                    <a:lnTo>
                      <a:pt x="1109" y="25"/>
                    </a:lnTo>
                    <a:lnTo>
                      <a:pt x="1106" y="30"/>
                    </a:lnTo>
                    <a:lnTo>
                      <a:pt x="1104" y="35"/>
                    </a:lnTo>
                    <a:lnTo>
                      <a:pt x="1099" y="40"/>
                    </a:lnTo>
                    <a:lnTo>
                      <a:pt x="1094" y="43"/>
                    </a:lnTo>
                    <a:lnTo>
                      <a:pt x="1088" y="46"/>
                    </a:lnTo>
                    <a:lnTo>
                      <a:pt x="1083" y="46"/>
                    </a:lnTo>
                    <a:lnTo>
                      <a:pt x="1077" y="44"/>
                    </a:lnTo>
                    <a:lnTo>
                      <a:pt x="1072" y="42"/>
                    </a:lnTo>
                    <a:lnTo>
                      <a:pt x="1063" y="36"/>
                    </a:lnTo>
                    <a:lnTo>
                      <a:pt x="1052" y="33"/>
                    </a:lnTo>
                    <a:lnTo>
                      <a:pt x="1039" y="32"/>
                    </a:lnTo>
                    <a:lnTo>
                      <a:pt x="1026" y="32"/>
                    </a:lnTo>
                    <a:lnTo>
                      <a:pt x="1016" y="34"/>
                    </a:lnTo>
                    <a:lnTo>
                      <a:pt x="1005" y="38"/>
                    </a:lnTo>
                    <a:lnTo>
                      <a:pt x="984" y="47"/>
                    </a:lnTo>
                    <a:lnTo>
                      <a:pt x="962" y="57"/>
                    </a:lnTo>
                    <a:lnTo>
                      <a:pt x="938" y="65"/>
                    </a:lnTo>
                    <a:lnTo>
                      <a:pt x="917" y="72"/>
                    </a:lnTo>
                    <a:lnTo>
                      <a:pt x="905" y="75"/>
                    </a:lnTo>
                    <a:lnTo>
                      <a:pt x="894" y="77"/>
                    </a:lnTo>
                    <a:lnTo>
                      <a:pt x="882" y="79"/>
                    </a:lnTo>
                    <a:lnTo>
                      <a:pt x="868" y="81"/>
                    </a:lnTo>
                    <a:lnTo>
                      <a:pt x="866" y="97"/>
                    </a:lnTo>
                    <a:lnTo>
                      <a:pt x="863" y="113"/>
                    </a:lnTo>
                    <a:lnTo>
                      <a:pt x="846" y="114"/>
                    </a:lnTo>
                    <a:lnTo>
                      <a:pt x="830" y="113"/>
                    </a:lnTo>
                    <a:lnTo>
                      <a:pt x="814" y="110"/>
                    </a:lnTo>
                    <a:lnTo>
                      <a:pt x="801" y="108"/>
                    </a:lnTo>
                    <a:lnTo>
                      <a:pt x="772" y="100"/>
                    </a:lnTo>
                    <a:lnTo>
                      <a:pt x="740" y="91"/>
                    </a:lnTo>
                    <a:lnTo>
                      <a:pt x="711" y="84"/>
                    </a:lnTo>
                    <a:lnTo>
                      <a:pt x="673" y="77"/>
                    </a:lnTo>
                    <a:lnTo>
                      <a:pt x="654" y="76"/>
                    </a:lnTo>
                    <a:lnTo>
                      <a:pt x="636" y="75"/>
                    </a:lnTo>
                    <a:lnTo>
                      <a:pt x="626" y="76"/>
                    </a:lnTo>
                    <a:lnTo>
                      <a:pt x="620" y="77"/>
                    </a:lnTo>
                    <a:lnTo>
                      <a:pt x="613" y="80"/>
                    </a:lnTo>
                    <a:lnTo>
                      <a:pt x="607" y="82"/>
                    </a:lnTo>
                    <a:lnTo>
                      <a:pt x="614" y="85"/>
                    </a:lnTo>
                    <a:lnTo>
                      <a:pt x="621" y="88"/>
                    </a:lnTo>
                    <a:lnTo>
                      <a:pt x="628" y="89"/>
                    </a:lnTo>
                    <a:lnTo>
                      <a:pt x="633" y="90"/>
                    </a:lnTo>
                    <a:lnTo>
                      <a:pt x="646" y="91"/>
                    </a:lnTo>
                    <a:lnTo>
                      <a:pt x="658" y="92"/>
                    </a:lnTo>
                    <a:lnTo>
                      <a:pt x="663" y="93"/>
                    </a:lnTo>
                    <a:lnTo>
                      <a:pt x="669" y="96"/>
                    </a:lnTo>
                    <a:lnTo>
                      <a:pt x="673" y="98"/>
                    </a:lnTo>
                    <a:lnTo>
                      <a:pt x="678" y="101"/>
                    </a:lnTo>
                    <a:lnTo>
                      <a:pt x="682" y="106"/>
                    </a:lnTo>
                    <a:lnTo>
                      <a:pt x="686" y="113"/>
                    </a:lnTo>
                    <a:lnTo>
                      <a:pt x="689" y="121"/>
                    </a:lnTo>
                    <a:lnTo>
                      <a:pt x="691" y="130"/>
                    </a:lnTo>
                    <a:lnTo>
                      <a:pt x="706" y="135"/>
                    </a:lnTo>
                    <a:lnTo>
                      <a:pt x="721" y="142"/>
                    </a:lnTo>
                    <a:lnTo>
                      <a:pt x="722" y="158"/>
                    </a:lnTo>
                    <a:lnTo>
                      <a:pt x="721" y="174"/>
                    </a:lnTo>
                    <a:lnTo>
                      <a:pt x="711" y="179"/>
                    </a:lnTo>
                    <a:lnTo>
                      <a:pt x="700" y="181"/>
                    </a:lnTo>
                    <a:lnTo>
                      <a:pt x="689" y="182"/>
                    </a:lnTo>
                    <a:lnTo>
                      <a:pt x="678" y="183"/>
                    </a:lnTo>
                    <a:lnTo>
                      <a:pt x="675" y="183"/>
                    </a:lnTo>
                    <a:lnTo>
                      <a:pt x="673" y="183"/>
                    </a:lnTo>
                    <a:lnTo>
                      <a:pt x="657" y="184"/>
                    </a:lnTo>
                    <a:lnTo>
                      <a:pt x="644" y="188"/>
                    </a:lnTo>
                    <a:lnTo>
                      <a:pt x="631" y="191"/>
                    </a:lnTo>
                    <a:lnTo>
                      <a:pt x="616" y="195"/>
                    </a:lnTo>
                    <a:lnTo>
                      <a:pt x="600" y="197"/>
                    </a:lnTo>
                    <a:lnTo>
                      <a:pt x="587" y="196"/>
                    </a:lnTo>
                    <a:lnTo>
                      <a:pt x="574" y="194"/>
                    </a:lnTo>
                    <a:lnTo>
                      <a:pt x="562" y="190"/>
                    </a:lnTo>
                    <a:lnTo>
                      <a:pt x="537" y="181"/>
                    </a:lnTo>
                    <a:lnTo>
                      <a:pt x="510" y="173"/>
                    </a:lnTo>
                    <a:lnTo>
                      <a:pt x="497" y="171"/>
                    </a:lnTo>
                    <a:lnTo>
                      <a:pt x="483" y="170"/>
                    </a:lnTo>
                    <a:lnTo>
                      <a:pt x="469" y="171"/>
                    </a:lnTo>
                    <a:lnTo>
                      <a:pt x="456" y="172"/>
                    </a:lnTo>
                    <a:lnTo>
                      <a:pt x="428" y="175"/>
                    </a:lnTo>
                    <a:lnTo>
                      <a:pt x="401" y="178"/>
                    </a:lnTo>
                    <a:lnTo>
                      <a:pt x="392" y="178"/>
                    </a:lnTo>
                    <a:lnTo>
                      <a:pt x="381" y="176"/>
                    </a:lnTo>
                    <a:lnTo>
                      <a:pt x="370" y="176"/>
                    </a:lnTo>
                    <a:lnTo>
                      <a:pt x="361" y="176"/>
                    </a:lnTo>
                    <a:lnTo>
                      <a:pt x="352" y="176"/>
                    </a:lnTo>
                    <a:lnTo>
                      <a:pt x="344" y="179"/>
                    </a:lnTo>
                    <a:lnTo>
                      <a:pt x="340" y="182"/>
                    </a:lnTo>
                    <a:lnTo>
                      <a:pt x="335" y="187"/>
                    </a:lnTo>
                    <a:lnTo>
                      <a:pt x="330" y="192"/>
                    </a:lnTo>
                    <a:lnTo>
                      <a:pt x="326" y="198"/>
                    </a:lnTo>
                    <a:lnTo>
                      <a:pt x="317" y="210"/>
                    </a:lnTo>
                    <a:lnTo>
                      <a:pt x="308" y="217"/>
                    </a:lnTo>
                    <a:lnTo>
                      <a:pt x="308" y="227"/>
                    </a:lnTo>
                    <a:lnTo>
                      <a:pt x="307" y="236"/>
                    </a:lnTo>
                    <a:lnTo>
                      <a:pt x="304" y="243"/>
                    </a:lnTo>
                    <a:lnTo>
                      <a:pt x="300" y="248"/>
                    </a:lnTo>
                    <a:lnTo>
                      <a:pt x="295" y="253"/>
                    </a:lnTo>
                    <a:lnTo>
                      <a:pt x="288" y="256"/>
                    </a:lnTo>
                    <a:lnTo>
                      <a:pt x="280" y="257"/>
                    </a:lnTo>
                    <a:lnTo>
                      <a:pt x="270" y="258"/>
                    </a:lnTo>
                    <a:lnTo>
                      <a:pt x="267" y="276"/>
                    </a:lnTo>
                    <a:lnTo>
                      <a:pt x="263" y="291"/>
                    </a:lnTo>
                    <a:lnTo>
                      <a:pt x="260" y="309"/>
                    </a:lnTo>
                    <a:lnTo>
                      <a:pt x="255" y="326"/>
                    </a:lnTo>
                    <a:lnTo>
                      <a:pt x="242" y="326"/>
                    </a:lnTo>
                    <a:lnTo>
                      <a:pt x="226" y="326"/>
                    </a:lnTo>
                    <a:lnTo>
                      <a:pt x="211" y="327"/>
                    </a:lnTo>
                    <a:lnTo>
                      <a:pt x="197" y="327"/>
                    </a:lnTo>
                    <a:lnTo>
                      <a:pt x="196" y="338"/>
                    </a:lnTo>
                    <a:lnTo>
                      <a:pt x="194" y="348"/>
                    </a:lnTo>
                    <a:lnTo>
                      <a:pt x="190" y="358"/>
                    </a:lnTo>
                    <a:lnTo>
                      <a:pt x="185" y="364"/>
                    </a:lnTo>
                    <a:lnTo>
                      <a:pt x="178" y="371"/>
                    </a:lnTo>
                    <a:lnTo>
                      <a:pt x="170" y="377"/>
                    </a:lnTo>
                    <a:lnTo>
                      <a:pt x="162" y="383"/>
                    </a:lnTo>
                    <a:lnTo>
                      <a:pt x="153" y="388"/>
                    </a:lnTo>
                    <a:lnTo>
                      <a:pt x="144" y="393"/>
                    </a:lnTo>
                    <a:lnTo>
                      <a:pt x="135" y="399"/>
                    </a:lnTo>
                    <a:lnTo>
                      <a:pt x="127" y="404"/>
                    </a:lnTo>
                    <a:lnTo>
                      <a:pt x="120" y="411"/>
                    </a:lnTo>
                    <a:lnTo>
                      <a:pt x="113" y="418"/>
                    </a:lnTo>
                    <a:lnTo>
                      <a:pt x="107" y="426"/>
                    </a:lnTo>
                    <a:lnTo>
                      <a:pt x="104" y="436"/>
                    </a:lnTo>
                    <a:lnTo>
                      <a:pt x="103" y="448"/>
                    </a:lnTo>
                    <a:lnTo>
                      <a:pt x="98" y="451"/>
                    </a:lnTo>
                    <a:lnTo>
                      <a:pt x="95" y="454"/>
                    </a:lnTo>
                    <a:lnTo>
                      <a:pt x="87" y="455"/>
                    </a:lnTo>
                    <a:lnTo>
                      <a:pt x="80" y="454"/>
                    </a:lnTo>
                    <a:lnTo>
                      <a:pt x="73" y="453"/>
                    </a:lnTo>
                    <a:lnTo>
                      <a:pt x="66" y="451"/>
                    </a:lnTo>
                    <a:lnTo>
                      <a:pt x="57" y="446"/>
                    </a:lnTo>
                    <a:lnTo>
                      <a:pt x="47" y="445"/>
                    </a:lnTo>
                    <a:lnTo>
                      <a:pt x="42" y="446"/>
                    </a:lnTo>
                    <a:lnTo>
                      <a:pt x="38" y="449"/>
                    </a:lnTo>
                    <a:lnTo>
                      <a:pt x="33" y="453"/>
                    </a:lnTo>
                    <a:lnTo>
                      <a:pt x="29" y="460"/>
                    </a:lnTo>
                    <a:lnTo>
                      <a:pt x="26" y="465"/>
                    </a:lnTo>
                    <a:lnTo>
                      <a:pt x="24" y="469"/>
                    </a:lnTo>
                    <a:lnTo>
                      <a:pt x="24" y="475"/>
                    </a:lnTo>
                    <a:lnTo>
                      <a:pt x="24" y="481"/>
                    </a:lnTo>
                    <a:lnTo>
                      <a:pt x="24" y="491"/>
                    </a:lnTo>
                    <a:lnTo>
                      <a:pt x="23" y="501"/>
                    </a:lnTo>
                    <a:lnTo>
                      <a:pt x="21" y="507"/>
                    </a:lnTo>
                    <a:lnTo>
                      <a:pt x="18" y="511"/>
                    </a:lnTo>
                    <a:lnTo>
                      <a:pt x="15" y="517"/>
                    </a:lnTo>
                    <a:lnTo>
                      <a:pt x="12" y="522"/>
                    </a:lnTo>
                    <a:lnTo>
                      <a:pt x="4" y="531"/>
                    </a:lnTo>
                    <a:lnTo>
                      <a:pt x="0" y="536"/>
                    </a:lnTo>
                    <a:lnTo>
                      <a:pt x="0" y="541"/>
                    </a:lnTo>
                    <a:lnTo>
                      <a:pt x="1" y="544"/>
                    </a:lnTo>
                    <a:lnTo>
                      <a:pt x="2" y="548"/>
                    </a:lnTo>
                    <a:lnTo>
                      <a:pt x="4" y="550"/>
                    </a:lnTo>
                    <a:lnTo>
                      <a:pt x="9" y="556"/>
                    </a:lnTo>
                    <a:lnTo>
                      <a:pt x="14" y="564"/>
                    </a:lnTo>
                    <a:lnTo>
                      <a:pt x="16" y="572"/>
                    </a:lnTo>
                    <a:lnTo>
                      <a:pt x="17" y="578"/>
                    </a:lnTo>
                    <a:lnTo>
                      <a:pt x="17" y="586"/>
                    </a:lnTo>
                    <a:lnTo>
                      <a:pt x="17" y="593"/>
                    </a:lnTo>
                    <a:lnTo>
                      <a:pt x="16" y="608"/>
                    </a:lnTo>
                    <a:lnTo>
                      <a:pt x="13" y="624"/>
                    </a:lnTo>
                    <a:lnTo>
                      <a:pt x="9" y="631"/>
                    </a:lnTo>
                    <a:lnTo>
                      <a:pt x="5" y="637"/>
                    </a:lnTo>
                    <a:lnTo>
                      <a:pt x="4" y="640"/>
                    </a:lnTo>
                    <a:lnTo>
                      <a:pt x="2" y="642"/>
                    </a:lnTo>
                    <a:lnTo>
                      <a:pt x="4" y="647"/>
                    </a:lnTo>
                    <a:lnTo>
                      <a:pt x="7" y="651"/>
                    </a:lnTo>
                    <a:lnTo>
                      <a:pt x="12" y="652"/>
                    </a:lnTo>
                    <a:lnTo>
                      <a:pt x="17" y="652"/>
                    </a:lnTo>
                    <a:lnTo>
                      <a:pt x="25" y="652"/>
                    </a:lnTo>
                    <a:lnTo>
                      <a:pt x="33" y="652"/>
                    </a:lnTo>
                    <a:lnTo>
                      <a:pt x="40" y="651"/>
                    </a:lnTo>
                    <a:lnTo>
                      <a:pt x="43" y="651"/>
                    </a:lnTo>
                    <a:lnTo>
                      <a:pt x="43" y="657"/>
                    </a:lnTo>
                    <a:lnTo>
                      <a:pt x="43" y="662"/>
                    </a:lnTo>
                    <a:lnTo>
                      <a:pt x="46" y="666"/>
                    </a:lnTo>
                    <a:lnTo>
                      <a:pt x="48" y="670"/>
                    </a:lnTo>
                    <a:lnTo>
                      <a:pt x="55" y="674"/>
                    </a:lnTo>
                    <a:lnTo>
                      <a:pt x="64" y="679"/>
                    </a:lnTo>
                    <a:lnTo>
                      <a:pt x="72" y="682"/>
                    </a:lnTo>
                    <a:lnTo>
                      <a:pt x="80" y="688"/>
                    </a:lnTo>
                    <a:lnTo>
                      <a:pt x="83" y="691"/>
                    </a:lnTo>
                    <a:lnTo>
                      <a:pt x="86" y="696"/>
                    </a:lnTo>
                    <a:lnTo>
                      <a:pt x="87" y="700"/>
                    </a:lnTo>
                    <a:lnTo>
                      <a:pt x="87" y="707"/>
                    </a:lnTo>
                    <a:lnTo>
                      <a:pt x="91" y="707"/>
                    </a:lnTo>
                    <a:lnTo>
                      <a:pt x="95" y="706"/>
                    </a:lnTo>
                    <a:lnTo>
                      <a:pt x="98" y="705"/>
                    </a:lnTo>
                    <a:lnTo>
                      <a:pt x="102" y="703"/>
                    </a:lnTo>
                    <a:lnTo>
                      <a:pt x="107" y="698"/>
                    </a:lnTo>
                    <a:lnTo>
                      <a:pt x="112" y="693"/>
                    </a:lnTo>
                    <a:lnTo>
                      <a:pt x="119" y="688"/>
                    </a:lnTo>
                    <a:lnTo>
                      <a:pt x="125" y="682"/>
                    </a:lnTo>
                    <a:lnTo>
                      <a:pt x="130" y="681"/>
                    </a:lnTo>
                    <a:lnTo>
                      <a:pt x="135" y="680"/>
                    </a:lnTo>
                    <a:lnTo>
                      <a:pt x="140" y="680"/>
                    </a:lnTo>
                    <a:lnTo>
                      <a:pt x="146" y="681"/>
                    </a:lnTo>
                    <a:lnTo>
                      <a:pt x="147" y="684"/>
                    </a:lnTo>
                    <a:lnTo>
                      <a:pt x="147" y="688"/>
                    </a:lnTo>
                    <a:lnTo>
                      <a:pt x="156" y="688"/>
                    </a:lnTo>
                    <a:lnTo>
                      <a:pt x="165" y="687"/>
                    </a:lnTo>
                    <a:lnTo>
                      <a:pt x="173" y="684"/>
                    </a:lnTo>
                    <a:lnTo>
                      <a:pt x="181" y="681"/>
                    </a:lnTo>
                    <a:lnTo>
                      <a:pt x="189" y="678"/>
                    </a:lnTo>
                    <a:lnTo>
                      <a:pt x="198" y="675"/>
                    </a:lnTo>
                    <a:lnTo>
                      <a:pt x="203" y="674"/>
                    </a:lnTo>
                    <a:lnTo>
                      <a:pt x="207" y="674"/>
                    </a:lnTo>
                    <a:lnTo>
                      <a:pt x="213" y="674"/>
                    </a:lnTo>
                    <a:lnTo>
                      <a:pt x="219" y="675"/>
                    </a:lnTo>
                    <a:lnTo>
                      <a:pt x="223" y="683"/>
                    </a:lnTo>
                    <a:lnTo>
                      <a:pt x="230" y="691"/>
                    </a:lnTo>
                    <a:lnTo>
                      <a:pt x="235" y="692"/>
                    </a:lnTo>
                    <a:lnTo>
                      <a:pt x="239" y="691"/>
                    </a:lnTo>
                    <a:lnTo>
                      <a:pt x="244" y="691"/>
                    </a:lnTo>
                    <a:lnTo>
                      <a:pt x="248" y="691"/>
                    </a:lnTo>
                    <a:lnTo>
                      <a:pt x="258" y="691"/>
                    </a:lnTo>
                    <a:lnTo>
                      <a:pt x="269" y="691"/>
                    </a:lnTo>
                    <a:lnTo>
                      <a:pt x="277" y="691"/>
                    </a:lnTo>
                    <a:lnTo>
                      <a:pt x="285" y="691"/>
                    </a:lnTo>
                    <a:lnTo>
                      <a:pt x="286" y="698"/>
                    </a:lnTo>
                    <a:lnTo>
                      <a:pt x="288" y="705"/>
                    </a:lnTo>
                    <a:lnTo>
                      <a:pt x="292" y="712"/>
                    </a:lnTo>
                    <a:lnTo>
                      <a:pt x="296" y="717"/>
                    </a:lnTo>
                    <a:lnTo>
                      <a:pt x="305" y="729"/>
                    </a:lnTo>
                    <a:lnTo>
                      <a:pt x="312" y="739"/>
                    </a:lnTo>
                    <a:lnTo>
                      <a:pt x="314" y="745"/>
                    </a:lnTo>
                    <a:lnTo>
                      <a:pt x="316" y="750"/>
                    </a:lnTo>
                    <a:lnTo>
                      <a:pt x="316" y="756"/>
                    </a:lnTo>
                    <a:lnTo>
                      <a:pt x="316" y="763"/>
                    </a:lnTo>
                    <a:lnTo>
                      <a:pt x="317" y="775"/>
                    </a:lnTo>
                    <a:lnTo>
                      <a:pt x="320" y="788"/>
                    </a:lnTo>
                    <a:lnTo>
                      <a:pt x="324" y="796"/>
                    </a:lnTo>
                    <a:lnTo>
                      <a:pt x="328" y="801"/>
                    </a:lnTo>
                    <a:lnTo>
                      <a:pt x="333" y="803"/>
                    </a:lnTo>
                    <a:lnTo>
                      <a:pt x="337" y="804"/>
                    </a:lnTo>
                    <a:lnTo>
                      <a:pt x="342" y="804"/>
                    </a:lnTo>
                    <a:lnTo>
                      <a:pt x="347" y="804"/>
                    </a:lnTo>
                    <a:lnTo>
                      <a:pt x="353" y="805"/>
                    </a:lnTo>
                    <a:lnTo>
                      <a:pt x="359" y="808"/>
                    </a:lnTo>
                    <a:lnTo>
                      <a:pt x="363" y="814"/>
                    </a:lnTo>
                    <a:lnTo>
                      <a:pt x="367" y="820"/>
                    </a:lnTo>
                    <a:lnTo>
                      <a:pt x="370" y="827"/>
                    </a:lnTo>
                    <a:lnTo>
                      <a:pt x="373" y="832"/>
                    </a:lnTo>
                    <a:lnTo>
                      <a:pt x="375" y="837"/>
                    </a:lnTo>
                    <a:lnTo>
                      <a:pt x="379" y="840"/>
                    </a:lnTo>
                    <a:lnTo>
                      <a:pt x="383" y="842"/>
                    </a:lnTo>
                    <a:lnTo>
                      <a:pt x="386" y="842"/>
                    </a:lnTo>
                    <a:lnTo>
                      <a:pt x="390" y="842"/>
                    </a:lnTo>
                    <a:lnTo>
                      <a:pt x="395" y="840"/>
                    </a:lnTo>
                    <a:lnTo>
                      <a:pt x="398" y="844"/>
                    </a:lnTo>
                    <a:lnTo>
                      <a:pt x="400" y="847"/>
                    </a:lnTo>
                    <a:lnTo>
                      <a:pt x="402" y="849"/>
                    </a:lnTo>
                    <a:lnTo>
                      <a:pt x="404" y="851"/>
                    </a:lnTo>
                    <a:lnTo>
                      <a:pt x="411" y="853"/>
                    </a:lnTo>
                    <a:lnTo>
                      <a:pt x="418" y="853"/>
                    </a:lnTo>
                    <a:lnTo>
                      <a:pt x="426" y="854"/>
                    </a:lnTo>
                    <a:lnTo>
                      <a:pt x="434" y="854"/>
                    </a:lnTo>
                    <a:lnTo>
                      <a:pt x="442" y="855"/>
                    </a:lnTo>
                    <a:lnTo>
                      <a:pt x="449" y="857"/>
                    </a:lnTo>
                    <a:lnTo>
                      <a:pt x="464" y="872"/>
                    </a:lnTo>
                    <a:lnTo>
                      <a:pt x="478" y="887"/>
                    </a:lnTo>
                    <a:lnTo>
                      <a:pt x="486" y="892"/>
                    </a:lnTo>
                    <a:lnTo>
                      <a:pt x="496" y="895"/>
                    </a:lnTo>
                    <a:lnTo>
                      <a:pt x="504" y="897"/>
                    </a:lnTo>
                    <a:lnTo>
                      <a:pt x="514" y="898"/>
                    </a:lnTo>
                    <a:lnTo>
                      <a:pt x="526" y="901"/>
                    </a:lnTo>
                    <a:lnTo>
                      <a:pt x="539" y="901"/>
                    </a:lnTo>
                    <a:lnTo>
                      <a:pt x="551" y="901"/>
                    </a:lnTo>
                    <a:lnTo>
                      <a:pt x="564" y="900"/>
                    </a:lnTo>
                    <a:lnTo>
                      <a:pt x="583" y="900"/>
                    </a:lnTo>
                    <a:lnTo>
                      <a:pt x="604" y="900"/>
                    </a:lnTo>
                    <a:lnTo>
                      <a:pt x="613" y="902"/>
                    </a:lnTo>
                    <a:lnTo>
                      <a:pt x="623" y="904"/>
                    </a:lnTo>
                    <a:lnTo>
                      <a:pt x="632" y="908"/>
                    </a:lnTo>
                    <a:lnTo>
                      <a:pt x="641" y="913"/>
                    </a:lnTo>
                    <a:lnTo>
                      <a:pt x="642" y="920"/>
                    </a:lnTo>
                    <a:lnTo>
                      <a:pt x="642" y="928"/>
                    </a:lnTo>
                    <a:lnTo>
                      <a:pt x="642" y="935"/>
                    </a:lnTo>
                    <a:lnTo>
                      <a:pt x="641" y="942"/>
                    </a:lnTo>
                    <a:lnTo>
                      <a:pt x="638" y="944"/>
                    </a:lnTo>
                    <a:lnTo>
                      <a:pt x="634" y="945"/>
                    </a:lnTo>
                    <a:lnTo>
                      <a:pt x="632" y="947"/>
                    </a:lnTo>
                    <a:lnTo>
                      <a:pt x="630" y="951"/>
                    </a:lnTo>
                    <a:lnTo>
                      <a:pt x="628" y="957"/>
                    </a:lnTo>
                    <a:lnTo>
                      <a:pt x="626" y="963"/>
                    </a:lnTo>
                    <a:lnTo>
                      <a:pt x="620" y="966"/>
                    </a:lnTo>
                    <a:lnTo>
                      <a:pt x="613" y="969"/>
                    </a:lnTo>
                    <a:lnTo>
                      <a:pt x="607" y="974"/>
                    </a:lnTo>
                    <a:lnTo>
                      <a:pt x="603" y="980"/>
                    </a:lnTo>
                    <a:lnTo>
                      <a:pt x="598" y="988"/>
                    </a:lnTo>
                    <a:lnTo>
                      <a:pt x="595" y="996"/>
                    </a:lnTo>
                    <a:lnTo>
                      <a:pt x="592" y="1007"/>
                    </a:lnTo>
                    <a:lnTo>
                      <a:pt x="591" y="1016"/>
                    </a:lnTo>
                    <a:lnTo>
                      <a:pt x="590" y="1026"/>
                    </a:lnTo>
                    <a:lnTo>
                      <a:pt x="591" y="1035"/>
                    </a:lnTo>
                    <a:lnTo>
                      <a:pt x="592" y="1044"/>
                    </a:lnTo>
                    <a:lnTo>
                      <a:pt x="595" y="1053"/>
                    </a:lnTo>
                    <a:lnTo>
                      <a:pt x="597" y="1061"/>
                    </a:lnTo>
                    <a:lnTo>
                      <a:pt x="601" y="1068"/>
                    </a:lnTo>
                    <a:lnTo>
                      <a:pt x="607" y="1073"/>
                    </a:lnTo>
                    <a:lnTo>
                      <a:pt x="613" y="1077"/>
                    </a:lnTo>
                    <a:lnTo>
                      <a:pt x="621" y="1078"/>
                    </a:lnTo>
                    <a:lnTo>
                      <a:pt x="630" y="1077"/>
                    </a:lnTo>
                    <a:lnTo>
                      <a:pt x="639" y="1076"/>
                    </a:lnTo>
                    <a:lnTo>
                      <a:pt x="647" y="1077"/>
                    </a:lnTo>
                    <a:lnTo>
                      <a:pt x="653" y="1081"/>
                    </a:lnTo>
                    <a:lnTo>
                      <a:pt x="657" y="1084"/>
                    </a:lnTo>
                    <a:lnTo>
                      <a:pt x="660" y="1087"/>
                    </a:lnTo>
                    <a:lnTo>
                      <a:pt x="662" y="1091"/>
                    </a:lnTo>
                    <a:lnTo>
                      <a:pt x="664" y="1095"/>
                    </a:lnTo>
                    <a:lnTo>
                      <a:pt x="667" y="1099"/>
                    </a:lnTo>
                    <a:lnTo>
                      <a:pt x="670" y="1102"/>
                    </a:lnTo>
                    <a:lnTo>
                      <a:pt x="674" y="1106"/>
                    </a:lnTo>
                    <a:lnTo>
                      <a:pt x="690" y="1114"/>
                    </a:lnTo>
                    <a:lnTo>
                      <a:pt x="706" y="1122"/>
                    </a:lnTo>
                    <a:lnTo>
                      <a:pt x="714" y="1126"/>
                    </a:lnTo>
                    <a:lnTo>
                      <a:pt x="721" y="1132"/>
                    </a:lnTo>
                    <a:lnTo>
                      <a:pt x="727" y="1139"/>
                    </a:lnTo>
                    <a:lnTo>
                      <a:pt x="731" y="1147"/>
                    </a:lnTo>
                    <a:lnTo>
                      <a:pt x="741" y="1147"/>
                    </a:lnTo>
                    <a:lnTo>
                      <a:pt x="751" y="1147"/>
                    </a:lnTo>
                    <a:lnTo>
                      <a:pt x="764" y="1147"/>
                    </a:lnTo>
                    <a:lnTo>
                      <a:pt x="777" y="1148"/>
                    </a:lnTo>
                    <a:lnTo>
                      <a:pt x="782" y="1149"/>
                    </a:lnTo>
                    <a:lnTo>
                      <a:pt x="787" y="1152"/>
                    </a:lnTo>
                    <a:lnTo>
                      <a:pt x="792" y="1157"/>
                    </a:lnTo>
                    <a:lnTo>
                      <a:pt x="795" y="1163"/>
                    </a:lnTo>
                    <a:lnTo>
                      <a:pt x="797" y="1171"/>
                    </a:lnTo>
                    <a:lnTo>
                      <a:pt x="797" y="1180"/>
                    </a:lnTo>
                    <a:lnTo>
                      <a:pt x="796" y="1189"/>
                    </a:lnTo>
                    <a:lnTo>
                      <a:pt x="794" y="1198"/>
                    </a:lnTo>
                    <a:lnTo>
                      <a:pt x="787" y="1215"/>
                    </a:lnTo>
                    <a:lnTo>
                      <a:pt x="779" y="1230"/>
                    </a:lnTo>
                    <a:lnTo>
                      <a:pt x="771" y="1245"/>
                    </a:lnTo>
                    <a:lnTo>
                      <a:pt x="765" y="1261"/>
                    </a:lnTo>
                    <a:lnTo>
                      <a:pt x="765" y="1270"/>
                    </a:lnTo>
                    <a:lnTo>
                      <a:pt x="767" y="1280"/>
                    </a:lnTo>
                    <a:lnTo>
                      <a:pt x="767" y="1284"/>
                    </a:lnTo>
                    <a:lnTo>
                      <a:pt x="767" y="1289"/>
                    </a:lnTo>
                    <a:lnTo>
                      <a:pt x="765" y="1294"/>
                    </a:lnTo>
                    <a:lnTo>
                      <a:pt x="763" y="1298"/>
                    </a:lnTo>
                    <a:lnTo>
                      <a:pt x="748" y="1305"/>
                    </a:lnTo>
                    <a:lnTo>
                      <a:pt x="732" y="1313"/>
                    </a:lnTo>
                    <a:lnTo>
                      <a:pt x="723" y="1327"/>
                    </a:lnTo>
                    <a:lnTo>
                      <a:pt x="716" y="1343"/>
                    </a:lnTo>
                    <a:lnTo>
                      <a:pt x="704" y="1344"/>
                    </a:lnTo>
                    <a:lnTo>
                      <a:pt x="691" y="1344"/>
                    </a:lnTo>
                    <a:lnTo>
                      <a:pt x="680" y="1344"/>
                    </a:lnTo>
                    <a:lnTo>
                      <a:pt x="669" y="1344"/>
                    </a:lnTo>
                    <a:lnTo>
                      <a:pt x="664" y="1344"/>
                    </a:lnTo>
                    <a:lnTo>
                      <a:pt x="661" y="1344"/>
                    </a:lnTo>
                    <a:lnTo>
                      <a:pt x="652" y="1345"/>
                    </a:lnTo>
                    <a:lnTo>
                      <a:pt x="641" y="1347"/>
                    </a:lnTo>
                    <a:lnTo>
                      <a:pt x="630" y="1355"/>
                    </a:lnTo>
                    <a:lnTo>
                      <a:pt x="622" y="1362"/>
                    </a:lnTo>
                    <a:lnTo>
                      <a:pt x="611" y="1365"/>
                    </a:lnTo>
                    <a:lnTo>
                      <a:pt x="596" y="1366"/>
                    </a:lnTo>
                    <a:lnTo>
                      <a:pt x="589" y="1368"/>
                    </a:lnTo>
                    <a:lnTo>
                      <a:pt x="582" y="1369"/>
                    </a:lnTo>
                    <a:lnTo>
                      <a:pt x="576" y="1371"/>
                    </a:lnTo>
                    <a:lnTo>
                      <a:pt x="573" y="1374"/>
                    </a:lnTo>
                    <a:lnTo>
                      <a:pt x="571" y="1379"/>
                    </a:lnTo>
                    <a:lnTo>
                      <a:pt x="570" y="1386"/>
                    </a:lnTo>
                    <a:lnTo>
                      <a:pt x="568" y="1393"/>
                    </a:lnTo>
                    <a:lnTo>
                      <a:pt x="570" y="1399"/>
                    </a:lnTo>
                    <a:lnTo>
                      <a:pt x="571" y="1415"/>
                    </a:lnTo>
                    <a:lnTo>
                      <a:pt x="571" y="1428"/>
                    </a:lnTo>
                    <a:lnTo>
                      <a:pt x="568" y="1442"/>
                    </a:lnTo>
                    <a:lnTo>
                      <a:pt x="566" y="1453"/>
                    </a:lnTo>
                    <a:lnTo>
                      <a:pt x="562" y="1464"/>
                    </a:lnTo>
                    <a:lnTo>
                      <a:pt x="556" y="1477"/>
                    </a:lnTo>
                    <a:lnTo>
                      <a:pt x="549" y="1492"/>
                    </a:lnTo>
                    <a:lnTo>
                      <a:pt x="546" y="1499"/>
                    </a:lnTo>
                    <a:lnTo>
                      <a:pt x="539" y="1500"/>
                    </a:lnTo>
                    <a:lnTo>
                      <a:pt x="526" y="1499"/>
                    </a:lnTo>
                    <a:lnTo>
                      <a:pt x="505" y="1497"/>
                    </a:lnTo>
                    <a:lnTo>
                      <a:pt x="475" y="1495"/>
                    </a:lnTo>
                    <a:lnTo>
                      <a:pt x="460" y="1495"/>
                    </a:lnTo>
                    <a:lnTo>
                      <a:pt x="447" y="1496"/>
                    </a:lnTo>
                    <a:lnTo>
                      <a:pt x="441" y="1497"/>
                    </a:lnTo>
                    <a:lnTo>
                      <a:pt x="436" y="1499"/>
                    </a:lnTo>
                    <a:lnTo>
                      <a:pt x="432" y="1501"/>
                    </a:lnTo>
                    <a:lnTo>
                      <a:pt x="428" y="1504"/>
                    </a:lnTo>
                    <a:lnTo>
                      <a:pt x="426" y="1508"/>
                    </a:lnTo>
                    <a:lnTo>
                      <a:pt x="424" y="1513"/>
                    </a:lnTo>
                    <a:lnTo>
                      <a:pt x="423" y="1519"/>
                    </a:lnTo>
                    <a:lnTo>
                      <a:pt x="422" y="1526"/>
                    </a:lnTo>
                    <a:lnTo>
                      <a:pt x="422" y="1538"/>
                    </a:lnTo>
                    <a:lnTo>
                      <a:pt x="422" y="1549"/>
                    </a:lnTo>
                    <a:lnTo>
                      <a:pt x="417" y="1568"/>
                    </a:lnTo>
                    <a:lnTo>
                      <a:pt x="412" y="1592"/>
                    </a:lnTo>
                    <a:lnTo>
                      <a:pt x="410" y="1603"/>
                    </a:lnTo>
                    <a:lnTo>
                      <a:pt x="410" y="1612"/>
                    </a:lnTo>
                    <a:lnTo>
                      <a:pt x="411" y="1617"/>
                    </a:lnTo>
                    <a:lnTo>
                      <a:pt x="412" y="1620"/>
                    </a:lnTo>
                    <a:lnTo>
                      <a:pt x="415" y="1623"/>
                    </a:lnTo>
                    <a:lnTo>
                      <a:pt x="417" y="1625"/>
                    </a:lnTo>
                    <a:lnTo>
                      <a:pt x="419" y="1650"/>
                    </a:lnTo>
                    <a:lnTo>
                      <a:pt x="420" y="1674"/>
                    </a:lnTo>
                    <a:lnTo>
                      <a:pt x="422" y="1686"/>
                    </a:lnTo>
                    <a:lnTo>
                      <a:pt x="424" y="1698"/>
                    </a:lnTo>
                    <a:lnTo>
                      <a:pt x="427" y="1710"/>
                    </a:lnTo>
                    <a:lnTo>
                      <a:pt x="431" y="1722"/>
                    </a:lnTo>
                    <a:lnTo>
                      <a:pt x="436" y="1722"/>
                    </a:lnTo>
                    <a:lnTo>
                      <a:pt x="441" y="1723"/>
                    </a:lnTo>
                    <a:lnTo>
                      <a:pt x="443" y="1765"/>
                    </a:lnTo>
                    <a:lnTo>
                      <a:pt x="445" y="1806"/>
                    </a:lnTo>
                    <a:lnTo>
                      <a:pt x="448" y="1827"/>
                    </a:lnTo>
                    <a:lnTo>
                      <a:pt x="451" y="1847"/>
                    </a:lnTo>
                    <a:lnTo>
                      <a:pt x="456" y="1868"/>
                    </a:lnTo>
                    <a:lnTo>
                      <a:pt x="463" y="1887"/>
                    </a:lnTo>
                    <a:lnTo>
                      <a:pt x="468" y="1905"/>
                    </a:lnTo>
                    <a:lnTo>
                      <a:pt x="475" y="1924"/>
                    </a:lnTo>
                    <a:lnTo>
                      <a:pt x="477" y="1935"/>
                    </a:lnTo>
                    <a:lnTo>
                      <a:pt x="478" y="1944"/>
                    </a:lnTo>
                    <a:lnTo>
                      <a:pt x="480" y="1954"/>
                    </a:lnTo>
                    <a:lnTo>
                      <a:pt x="478" y="1963"/>
                    </a:lnTo>
                    <a:lnTo>
                      <a:pt x="476" y="1971"/>
                    </a:lnTo>
                    <a:lnTo>
                      <a:pt x="474" y="1978"/>
                    </a:lnTo>
                    <a:lnTo>
                      <a:pt x="472" y="1983"/>
                    </a:lnTo>
                    <a:lnTo>
                      <a:pt x="470" y="1987"/>
                    </a:lnTo>
                    <a:lnTo>
                      <a:pt x="470" y="1992"/>
                    </a:lnTo>
                    <a:lnTo>
                      <a:pt x="470" y="1996"/>
                    </a:lnTo>
                    <a:lnTo>
                      <a:pt x="476" y="2003"/>
                    </a:lnTo>
                    <a:lnTo>
                      <a:pt x="482" y="2011"/>
                    </a:lnTo>
                    <a:lnTo>
                      <a:pt x="483" y="2022"/>
                    </a:lnTo>
                    <a:lnTo>
                      <a:pt x="482" y="2034"/>
                    </a:lnTo>
                    <a:lnTo>
                      <a:pt x="482" y="2044"/>
                    </a:lnTo>
                    <a:lnTo>
                      <a:pt x="480" y="2054"/>
                    </a:lnTo>
                    <a:lnTo>
                      <a:pt x="477" y="2065"/>
                    </a:lnTo>
                    <a:lnTo>
                      <a:pt x="474" y="2074"/>
                    </a:lnTo>
                    <a:lnTo>
                      <a:pt x="472" y="2084"/>
                    </a:lnTo>
                    <a:lnTo>
                      <a:pt x="469" y="2093"/>
                    </a:lnTo>
                    <a:lnTo>
                      <a:pt x="467" y="2103"/>
                    </a:lnTo>
                    <a:lnTo>
                      <a:pt x="467" y="2112"/>
                    </a:lnTo>
                    <a:lnTo>
                      <a:pt x="469" y="2120"/>
                    </a:lnTo>
                    <a:lnTo>
                      <a:pt x="473" y="2129"/>
                    </a:lnTo>
                    <a:lnTo>
                      <a:pt x="477" y="2140"/>
                    </a:lnTo>
                    <a:lnTo>
                      <a:pt x="481" y="2148"/>
                    </a:lnTo>
                    <a:lnTo>
                      <a:pt x="483" y="2161"/>
                    </a:lnTo>
                    <a:lnTo>
                      <a:pt x="485" y="2175"/>
                    </a:lnTo>
                    <a:lnTo>
                      <a:pt x="486" y="2189"/>
                    </a:lnTo>
                    <a:lnTo>
                      <a:pt x="488" y="2202"/>
                    </a:lnTo>
                    <a:lnTo>
                      <a:pt x="488" y="2213"/>
                    </a:lnTo>
                    <a:lnTo>
                      <a:pt x="489" y="2224"/>
                    </a:lnTo>
                    <a:lnTo>
                      <a:pt x="489" y="2234"/>
                    </a:lnTo>
                    <a:lnTo>
                      <a:pt x="488" y="2244"/>
                    </a:lnTo>
                    <a:lnTo>
                      <a:pt x="476" y="2263"/>
                    </a:lnTo>
                    <a:lnTo>
                      <a:pt x="465" y="2277"/>
                    </a:lnTo>
                    <a:lnTo>
                      <a:pt x="466" y="2284"/>
                    </a:lnTo>
                    <a:lnTo>
                      <a:pt x="467" y="2289"/>
                    </a:lnTo>
                    <a:lnTo>
                      <a:pt x="468" y="2292"/>
                    </a:lnTo>
                    <a:lnTo>
                      <a:pt x="472" y="2295"/>
                    </a:lnTo>
                    <a:lnTo>
                      <a:pt x="474" y="2297"/>
                    </a:lnTo>
                    <a:lnTo>
                      <a:pt x="476" y="2300"/>
                    </a:lnTo>
                    <a:lnTo>
                      <a:pt x="478" y="2304"/>
                    </a:lnTo>
                    <a:lnTo>
                      <a:pt x="481" y="2308"/>
                    </a:lnTo>
                    <a:lnTo>
                      <a:pt x="483" y="2318"/>
                    </a:lnTo>
                    <a:lnTo>
                      <a:pt x="482" y="2330"/>
                    </a:lnTo>
                    <a:lnTo>
                      <a:pt x="482" y="2342"/>
                    </a:lnTo>
                    <a:lnTo>
                      <a:pt x="482" y="2353"/>
                    </a:lnTo>
                    <a:lnTo>
                      <a:pt x="485" y="2353"/>
                    </a:lnTo>
                    <a:lnTo>
                      <a:pt x="489" y="2354"/>
                    </a:lnTo>
                    <a:lnTo>
                      <a:pt x="489" y="2371"/>
                    </a:lnTo>
                    <a:lnTo>
                      <a:pt x="486" y="2386"/>
                    </a:lnTo>
                    <a:lnTo>
                      <a:pt x="484" y="2402"/>
                    </a:lnTo>
                    <a:lnTo>
                      <a:pt x="482" y="2416"/>
                    </a:lnTo>
                    <a:lnTo>
                      <a:pt x="497" y="2418"/>
                    </a:lnTo>
                    <a:lnTo>
                      <a:pt x="511" y="2419"/>
                    </a:lnTo>
                    <a:lnTo>
                      <a:pt x="524" y="2422"/>
                    </a:lnTo>
                    <a:lnTo>
                      <a:pt x="535" y="2427"/>
                    </a:lnTo>
                    <a:lnTo>
                      <a:pt x="540" y="2430"/>
                    </a:lnTo>
                    <a:lnTo>
                      <a:pt x="544" y="2433"/>
                    </a:lnTo>
                    <a:lnTo>
                      <a:pt x="548" y="2438"/>
                    </a:lnTo>
                    <a:lnTo>
                      <a:pt x="551" y="2444"/>
                    </a:lnTo>
                    <a:lnTo>
                      <a:pt x="554" y="2449"/>
                    </a:lnTo>
                    <a:lnTo>
                      <a:pt x="555" y="2456"/>
                    </a:lnTo>
                    <a:lnTo>
                      <a:pt x="555" y="2464"/>
                    </a:lnTo>
                    <a:lnTo>
                      <a:pt x="555" y="2472"/>
                    </a:lnTo>
                    <a:lnTo>
                      <a:pt x="572" y="2473"/>
                    </a:lnTo>
                    <a:lnTo>
                      <a:pt x="593" y="2473"/>
                    </a:lnTo>
                    <a:lnTo>
                      <a:pt x="620" y="2476"/>
                    </a:lnTo>
                    <a:lnTo>
                      <a:pt x="646" y="2479"/>
                    </a:lnTo>
                    <a:lnTo>
                      <a:pt x="660" y="2481"/>
                    </a:lnTo>
                    <a:lnTo>
                      <a:pt x="672" y="2485"/>
                    </a:lnTo>
                    <a:lnTo>
                      <a:pt x="683" y="2488"/>
                    </a:lnTo>
                    <a:lnTo>
                      <a:pt x="694" y="2494"/>
                    </a:lnTo>
                    <a:lnTo>
                      <a:pt x="704" y="2500"/>
                    </a:lnTo>
                    <a:lnTo>
                      <a:pt x="711" y="2506"/>
                    </a:lnTo>
                    <a:lnTo>
                      <a:pt x="714" y="2510"/>
                    </a:lnTo>
                    <a:lnTo>
                      <a:pt x="718" y="2514"/>
                    </a:lnTo>
                    <a:lnTo>
                      <a:pt x="720" y="2519"/>
                    </a:lnTo>
                    <a:lnTo>
                      <a:pt x="721" y="2523"/>
                    </a:lnTo>
                    <a:lnTo>
                      <a:pt x="727" y="2526"/>
                    </a:lnTo>
                    <a:lnTo>
                      <a:pt x="732" y="2529"/>
                    </a:lnTo>
                    <a:lnTo>
                      <a:pt x="737" y="2534"/>
                    </a:lnTo>
                    <a:lnTo>
                      <a:pt x="740" y="2538"/>
                    </a:lnTo>
                    <a:lnTo>
                      <a:pt x="744" y="2544"/>
                    </a:lnTo>
                    <a:lnTo>
                      <a:pt x="748" y="2548"/>
                    </a:lnTo>
                    <a:lnTo>
                      <a:pt x="753" y="2553"/>
                    </a:lnTo>
                    <a:lnTo>
                      <a:pt x="759" y="2558"/>
                    </a:lnTo>
                    <a:lnTo>
                      <a:pt x="764" y="2560"/>
                    </a:lnTo>
                    <a:lnTo>
                      <a:pt x="771" y="2561"/>
                    </a:lnTo>
                    <a:lnTo>
                      <a:pt x="778" y="2562"/>
                    </a:lnTo>
                    <a:lnTo>
                      <a:pt x="785" y="2561"/>
                    </a:lnTo>
                    <a:lnTo>
                      <a:pt x="790" y="2561"/>
                    </a:lnTo>
                    <a:lnTo>
                      <a:pt x="797" y="2561"/>
                    </a:lnTo>
                    <a:lnTo>
                      <a:pt x="803" y="2562"/>
                    </a:lnTo>
                    <a:lnTo>
                      <a:pt x="808" y="2564"/>
                    </a:lnTo>
                    <a:lnTo>
                      <a:pt x="813" y="2568"/>
                    </a:lnTo>
                    <a:lnTo>
                      <a:pt x="818" y="2574"/>
                    </a:lnTo>
                    <a:lnTo>
                      <a:pt x="820" y="2579"/>
                    </a:lnTo>
                    <a:lnTo>
                      <a:pt x="823" y="2585"/>
                    </a:lnTo>
                    <a:lnTo>
                      <a:pt x="827" y="2600"/>
                    </a:lnTo>
                    <a:lnTo>
                      <a:pt x="831" y="2613"/>
                    </a:lnTo>
                    <a:lnTo>
                      <a:pt x="834" y="2620"/>
                    </a:lnTo>
                    <a:lnTo>
                      <a:pt x="836" y="2626"/>
                    </a:lnTo>
                    <a:lnTo>
                      <a:pt x="839" y="2632"/>
                    </a:lnTo>
                    <a:lnTo>
                      <a:pt x="844" y="2635"/>
                    </a:lnTo>
                    <a:lnTo>
                      <a:pt x="850" y="2638"/>
                    </a:lnTo>
                    <a:lnTo>
                      <a:pt x="857" y="2640"/>
                    </a:lnTo>
                    <a:lnTo>
                      <a:pt x="866" y="2641"/>
                    </a:lnTo>
                    <a:lnTo>
                      <a:pt x="876" y="2638"/>
                    </a:lnTo>
                    <a:lnTo>
                      <a:pt x="878" y="2632"/>
                    </a:lnTo>
                    <a:lnTo>
                      <a:pt x="880" y="2625"/>
                    </a:lnTo>
                    <a:lnTo>
                      <a:pt x="896" y="2625"/>
                    </a:lnTo>
                    <a:lnTo>
                      <a:pt x="911" y="2626"/>
                    </a:lnTo>
                    <a:lnTo>
                      <a:pt x="926" y="2629"/>
                    </a:lnTo>
                    <a:lnTo>
                      <a:pt x="940" y="2633"/>
                    </a:lnTo>
                    <a:lnTo>
                      <a:pt x="952" y="2636"/>
                    </a:lnTo>
                    <a:lnTo>
                      <a:pt x="966" y="2640"/>
                    </a:lnTo>
                    <a:lnTo>
                      <a:pt x="981" y="2642"/>
                    </a:lnTo>
                    <a:lnTo>
                      <a:pt x="997" y="2642"/>
                    </a:lnTo>
                    <a:lnTo>
                      <a:pt x="997" y="2633"/>
                    </a:lnTo>
                    <a:lnTo>
                      <a:pt x="997" y="2624"/>
                    </a:lnTo>
                    <a:lnTo>
                      <a:pt x="997" y="2613"/>
                    </a:lnTo>
                    <a:lnTo>
                      <a:pt x="997" y="2605"/>
                    </a:lnTo>
                    <a:lnTo>
                      <a:pt x="1007" y="2600"/>
                    </a:lnTo>
                    <a:lnTo>
                      <a:pt x="1016" y="2595"/>
                    </a:lnTo>
                    <a:lnTo>
                      <a:pt x="1026" y="2593"/>
                    </a:lnTo>
                    <a:lnTo>
                      <a:pt x="1038" y="2593"/>
                    </a:lnTo>
                    <a:lnTo>
                      <a:pt x="1038" y="2605"/>
                    </a:lnTo>
                    <a:lnTo>
                      <a:pt x="1035" y="2616"/>
                    </a:lnTo>
                    <a:lnTo>
                      <a:pt x="1033" y="2627"/>
                    </a:lnTo>
                    <a:lnTo>
                      <a:pt x="1030" y="2637"/>
                    </a:lnTo>
                    <a:lnTo>
                      <a:pt x="1026" y="2648"/>
                    </a:lnTo>
                    <a:lnTo>
                      <a:pt x="1024" y="2658"/>
                    </a:lnTo>
                    <a:lnTo>
                      <a:pt x="1023" y="2668"/>
                    </a:lnTo>
                    <a:lnTo>
                      <a:pt x="1024" y="2678"/>
                    </a:lnTo>
                    <a:lnTo>
                      <a:pt x="1027" y="2679"/>
                    </a:lnTo>
                    <a:lnTo>
                      <a:pt x="1031" y="2679"/>
                    </a:lnTo>
                    <a:lnTo>
                      <a:pt x="1032" y="2694"/>
                    </a:lnTo>
                    <a:lnTo>
                      <a:pt x="1033" y="2708"/>
                    </a:lnTo>
                    <a:lnTo>
                      <a:pt x="1033" y="2714"/>
                    </a:lnTo>
                    <a:lnTo>
                      <a:pt x="1032" y="2720"/>
                    </a:lnTo>
                    <a:lnTo>
                      <a:pt x="1031" y="2727"/>
                    </a:lnTo>
                    <a:lnTo>
                      <a:pt x="1027" y="2735"/>
                    </a:lnTo>
                    <a:lnTo>
                      <a:pt x="1019" y="2743"/>
                    </a:lnTo>
                    <a:lnTo>
                      <a:pt x="1010" y="2755"/>
                    </a:lnTo>
                    <a:lnTo>
                      <a:pt x="1008" y="2757"/>
                    </a:lnTo>
                    <a:lnTo>
                      <a:pt x="1007" y="2760"/>
                    </a:lnTo>
                    <a:lnTo>
                      <a:pt x="1007" y="2763"/>
                    </a:lnTo>
                    <a:lnTo>
                      <a:pt x="1007" y="2766"/>
                    </a:lnTo>
                    <a:lnTo>
                      <a:pt x="1008" y="2768"/>
                    </a:lnTo>
                    <a:lnTo>
                      <a:pt x="1011" y="2771"/>
                    </a:lnTo>
                    <a:lnTo>
                      <a:pt x="1015" y="2772"/>
                    </a:lnTo>
                    <a:lnTo>
                      <a:pt x="1020" y="2774"/>
                    </a:lnTo>
                    <a:lnTo>
                      <a:pt x="1020" y="2785"/>
                    </a:lnTo>
                    <a:lnTo>
                      <a:pt x="1020" y="2797"/>
                    </a:lnTo>
                    <a:lnTo>
                      <a:pt x="1022" y="2801"/>
                    </a:lnTo>
                    <a:lnTo>
                      <a:pt x="1023" y="2806"/>
                    </a:lnTo>
                    <a:lnTo>
                      <a:pt x="1025" y="2810"/>
                    </a:lnTo>
                    <a:lnTo>
                      <a:pt x="1028" y="2815"/>
                    </a:lnTo>
                    <a:lnTo>
                      <a:pt x="1033" y="2810"/>
                    </a:lnTo>
                    <a:lnTo>
                      <a:pt x="1038" y="2806"/>
                    </a:lnTo>
                    <a:lnTo>
                      <a:pt x="1043" y="2802"/>
                    </a:lnTo>
                    <a:lnTo>
                      <a:pt x="1050" y="2799"/>
                    </a:lnTo>
                    <a:lnTo>
                      <a:pt x="1064" y="2796"/>
                    </a:lnTo>
                    <a:lnTo>
                      <a:pt x="1080" y="2793"/>
                    </a:lnTo>
                    <a:lnTo>
                      <a:pt x="1112" y="2793"/>
                    </a:lnTo>
                    <a:lnTo>
                      <a:pt x="1141" y="2796"/>
                    </a:lnTo>
                    <a:lnTo>
                      <a:pt x="1142" y="2805"/>
                    </a:lnTo>
                    <a:lnTo>
                      <a:pt x="1146" y="2814"/>
                    </a:lnTo>
                    <a:lnTo>
                      <a:pt x="1149" y="2823"/>
                    </a:lnTo>
                    <a:lnTo>
                      <a:pt x="1154" y="2832"/>
                    </a:lnTo>
                    <a:lnTo>
                      <a:pt x="1161" y="2832"/>
                    </a:lnTo>
                    <a:lnTo>
                      <a:pt x="1167" y="2833"/>
                    </a:lnTo>
                    <a:lnTo>
                      <a:pt x="1169" y="2835"/>
                    </a:lnTo>
                    <a:lnTo>
                      <a:pt x="1170" y="2839"/>
                    </a:lnTo>
                    <a:lnTo>
                      <a:pt x="1175" y="2840"/>
                    </a:lnTo>
                    <a:lnTo>
                      <a:pt x="1183" y="2840"/>
                    </a:lnTo>
                    <a:lnTo>
                      <a:pt x="1191" y="2840"/>
                    </a:lnTo>
                    <a:lnTo>
                      <a:pt x="1198" y="2839"/>
                    </a:lnTo>
                    <a:lnTo>
                      <a:pt x="1198" y="2834"/>
                    </a:lnTo>
                    <a:lnTo>
                      <a:pt x="1199" y="2831"/>
                    </a:lnTo>
                    <a:lnTo>
                      <a:pt x="1200" y="2827"/>
                    </a:lnTo>
                    <a:lnTo>
                      <a:pt x="1203" y="2824"/>
                    </a:lnTo>
                    <a:lnTo>
                      <a:pt x="1205" y="2822"/>
                    </a:lnTo>
                    <a:lnTo>
                      <a:pt x="1208" y="2821"/>
                    </a:lnTo>
                    <a:lnTo>
                      <a:pt x="1212" y="2820"/>
                    </a:lnTo>
                    <a:lnTo>
                      <a:pt x="1216" y="2820"/>
                    </a:lnTo>
                    <a:lnTo>
                      <a:pt x="1217" y="2816"/>
                    </a:lnTo>
                    <a:lnTo>
                      <a:pt x="1217" y="2814"/>
                    </a:lnTo>
                    <a:lnTo>
                      <a:pt x="1235" y="2813"/>
                    </a:lnTo>
                    <a:lnTo>
                      <a:pt x="1250" y="2813"/>
                    </a:lnTo>
                    <a:lnTo>
                      <a:pt x="1252" y="2820"/>
                    </a:lnTo>
                    <a:lnTo>
                      <a:pt x="1255" y="2826"/>
                    </a:lnTo>
                    <a:lnTo>
                      <a:pt x="1258" y="2831"/>
                    </a:lnTo>
                    <a:lnTo>
                      <a:pt x="1262" y="2837"/>
                    </a:lnTo>
                    <a:lnTo>
                      <a:pt x="1266" y="2841"/>
                    </a:lnTo>
                    <a:lnTo>
                      <a:pt x="1269" y="2847"/>
                    </a:lnTo>
                    <a:lnTo>
                      <a:pt x="1271" y="2854"/>
                    </a:lnTo>
                    <a:lnTo>
                      <a:pt x="1271" y="2861"/>
                    </a:lnTo>
                    <a:lnTo>
                      <a:pt x="1280" y="2861"/>
                    </a:lnTo>
                    <a:lnTo>
                      <a:pt x="1289" y="2859"/>
                    </a:lnTo>
                    <a:lnTo>
                      <a:pt x="1297" y="2859"/>
                    </a:lnTo>
                    <a:lnTo>
                      <a:pt x="1305" y="2859"/>
                    </a:lnTo>
                    <a:lnTo>
                      <a:pt x="1313" y="2859"/>
                    </a:lnTo>
                    <a:lnTo>
                      <a:pt x="1320" y="2861"/>
                    </a:lnTo>
                    <a:lnTo>
                      <a:pt x="1328" y="2864"/>
                    </a:lnTo>
                    <a:lnTo>
                      <a:pt x="1337" y="2868"/>
                    </a:lnTo>
                    <a:lnTo>
                      <a:pt x="1346" y="2875"/>
                    </a:lnTo>
                    <a:lnTo>
                      <a:pt x="1356" y="2883"/>
                    </a:lnTo>
                    <a:lnTo>
                      <a:pt x="1366" y="2892"/>
                    </a:lnTo>
                    <a:lnTo>
                      <a:pt x="1372" y="2902"/>
                    </a:lnTo>
                    <a:lnTo>
                      <a:pt x="1378" y="2909"/>
                    </a:lnTo>
                    <a:lnTo>
                      <a:pt x="1381" y="2917"/>
                    </a:lnTo>
                    <a:lnTo>
                      <a:pt x="1381" y="2925"/>
                    </a:lnTo>
                    <a:lnTo>
                      <a:pt x="1381" y="2933"/>
                    </a:lnTo>
                    <a:lnTo>
                      <a:pt x="1381" y="2943"/>
                    </a:lnTo>
                    <a:lnTo>
                      <a:pt x="1380" y="2952"/>
                    </a:lnTo>
                    <a:lnTo>
                      <a:pt x="1383" y="2952"/>
                    </a:lnTo>
                    <a:lnTo>
                      <a:pt x="1401" y="2957"/>
                    </a:lnTo>
                    <a:lnTo>
                      <a:pt x="1416" y="2963"/>
                    </a:lnTo>
                    <a:lnTo>
                      <a:pt x="1424" y="2965"/>
                    </a:lnTo>
                    <a:lnTo>
                      <a:pt x="1432" y="2966"/>
                    </a:lnTo>
                    <a:lnTo>
                      <a:pt x="1441" y="2968"/>
                    </a:lnTo>
                    <a:lnTo>
                      <a:pt x="1451" y="2966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4" name="Freeform 263">
                <a:extLst>
                  <a:ext uri="{FF2B5EF4-FFF2-40B4-BE49-F238E27FC236}">
                    <a16:creationId xmlns="" xmlns:a16="http://schemas.microsoft.com/office/drawing/2014/main" id="{8284EBE1-6C5C-48AD-82BF-27E2C2EBB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609" y="1451049"/>
                <a:ext cx="1083028" cy="705467"/>
              </a:xfrm>
              <a:custGeom>
                <a:avLst/>
                <a:gdLst>
                  <a:gd name="T0" fmla="*/ 1683 w 3470"/>
                  <a:gd name="T1" fmla="*/ 2539 h 2547"/>
                  <a:gd name="T2" fmla="*/ 1790 w 3470"/>
                  <a:gd name="T3" fmla="*/ 2392 h 2547"/>
                  <a:gd name="T4" fmla="*/ 1927 w 3470"/>
                  <a:gd name="T5" fmla="*/ 2355 h 2547"/>
                  <a:gd name="T6" fmla="*/ 2001 w 3470"/>
                  <a:gd name="T7" fmla="*/ 2224 h 2547"/>
                  <a:gd name="T8" fmla="*/ 2100 w 3470"/>
                  <a:gd name="T9" fmla="*/ 1945 h 2547"/>
                  <a:gd name="T10" fmla="*/ 2185 w 3470"/>
                  <a:gd name="T11" fmla="*/ 1786 h 2547"/>
                  <a:gd name="T12" fmla="*/ 2165 w 3470"/>
                  <a:gd name="T13" fmla="*/ 1681 h 2547"/>
                  <a:gd name="T14" fmla="*/ 2165 w 3470"/>
                  <a:gd name="T15" fmla="*/ 1588 h 2547"/>
                  <a:gd name="T16" fmla="*/ 2240 w 3470"/>
                  <a:gd name="T17" fmla="*/ 1469 h 2547"/>
                  <a:gd name="T18" fmla="*/ 2319 w 3470"/>
                  <a:gd name="T19" fmla="*/ 1379 h 2547"/>
                  <a:gd name="T20" fmla="*/ 2429 w 3470"/>
                  <a:gd name="T21" fmla="*/ 1390 h 2547"/>
                  <a:gd name="T22" fmla="*/ 2429 w 3470"/>
                  <a:gd name="T23" fmla="*/ 1228 h 2547"/>
                  <a:gd name="T24" fmla="*/ 2546 w 3470"/>
                  <a:gd name="T25" fmla="*/ 1005 h 2547"/>
                  <a:gd name="T26" fmla="*/ 2623 w 3470"/>
                  <a:gd name="T27" fmla="*/ 1026 h 2547"/>
                  <a:gd name="T28" fmla="*/ 2839 w 3470"/>
                  <a:gd name="T29" fmla="*/ 811 h 2547"/>
                  <a:gd name="T30" fmla="*/ 2946 w 3470"/>
                  <a:gd name="T31" fmla="*/ 696 h 2547"/>
                  <a:gd name="T32" fmla="*/ 3116 w 3470"/>
                  <a:gd name="T33" fmla="*/ 595 h 2547"/>
                  <a:gd name="T34" fmla="*/ 3205 w 3470"/>
                  <a:gd name="T35" fmla="*/ 464 h 2547"/>
                  <a:gd name="T36" fmla="*/ 3403 w 3470"/>
                  <a:gd name="T37" fmla="*/ 433 h 2547"/>
                  <a:gd name="T38" fmla="*/ 3455 w 3470"/>
                  <a:gd name="T39" fmla="*/ 316 h 2547"/>
                  <a:gd name="T40" fmla="*/ 3362 w 3470"/>
                  <a:gd name="T41" fmla="*/ 245 h 2547"/>
                  <a:gd name="T42" fmla="*/ 3380 w 3470"/>
                  <a:gd name="T43" fmla="*/ 52 h 2547"/>
                  <a:gd name="T44" fmla="*/ 3233 w 3470"/>
                  <a:gd name="T45" fmla="*/ 21 h 2547"/>
                  <a:gd name="T46" fmla="*/ 3050 w 3470"/>
                  <a:gd name="T47" fmla="*/ 100 h 2547"/>
                  <a:gd name="T48" fmla="*/ 2915 w 3470"/>
                  <a:gd name="T49" fmla="*/ 171 h 2547"/>
                  <a:gd name="T50" fmla="*/ 2805 w 3470"/>
                  <a:gd name="T51" fmla="*/ 232 h 2547"/>
                  <a:gd name="T52" fmla="*/ 2632 w 3470"/>
                  <a:gd name="T53" fmla="*/ 324 h 2547"/>
                  <a:gd name="T54" fmla="*/ 2485 w 3470"/>
                  <a:gd name="T55" fmla="*/ 327 h 2547"/>
                  <a:gd name="T56" fmla="*/ 2476 w 3470"/>
                  <a:gd name="T57" fmla="*/ 430 h 2547"/>
                  <a:gd name="T58" fmla="*/ 2300 w 3470"/>
                  <a:gd name="T59" fmla="*/ 635 h 2547"/>
                  <a:gd name="T60" fmla="*/ 2176 w 3470"/>
                  <a:gd name="T61" fmla="*/ 766 h 2547"/>
                  <a:gd name="T62" fmla="*/ 1946 w 3470"/>
                  <a:gd name="T63" fmla="*/ 819 h 2547"/>
                  <a:gd name="T64" fmla="*/ 1672 w 3470"/>
                  <a:gd name="T65" fmla="*/ 793 h 2547"/>
                  <a:gd name="T66" fmla="*/ 1482 w 3470"/>
                  <a:gd name="T67" fmla="*/ 873 h 2547"/>
                  <a:gd name="T68" fmla="*/ 1273 w 3470"/>
                  <a:gd name="T69" fmla="*/ 888 h 2547"/>
                  <a:gd name="T70" fmla="*/ 1208 w 3470"/>
                  <a:gd name="T71" fmla="*/ 918 h 2547"/>
                  <a:gd name="T72" fmla="*/ 1048 w 3470"/>
                  <a:gd name="T73" fmla="*/ 954 h 2547"/>
                  <a:gd name="T74" fmla="*/ 891 w 3470"/>
                  <a:gd name="T75" fmla="*/ 989 h 2547"/>
                  <a:gd name="T76" fmla="*/ 606 w 3470"/>
                  <a:gd name="T77" fmla="*/ 993 h 2547"/>
                  <a:gd name="T78" fmla="*/ 350 w 3470"/>
                  <a:gd name="T79" fmla="*/ 968 h 2547"/>
                  <a:gd name="T80" fmla="*/ 102 w 3470"/>
                  <a:gd name="T81" fmla="*/ 1122 h 2547"/>
                  <a:gd name="T82" fmla="*/ 86 w 3470"/>
                  <a:gd name="T83" fmla="*/ 1316 h 2547"/>
                  <a:gd name="T84" fmla="*/ 49 w 3470"/>
                  <a:gd name="T85" fmla="*/ 1378 h 2547"/>
                  <a:gd name="T86" fmla="*/ 123 w 3470"/>
                  <a:gd name="T87" fmla="*/ 1565 h 2547"/>
                  <a:gd name="T88" fmla="*/ 197 w 3470"/>
                  <a:gd name="T89" fmla="*/ 1775 h 2547"/>
                  <a:gd name="T90" fmla="*/ 214 w 3470"/>
                  <a:gd name="T91" fmla="*/ 1594 h 2547"/>
                  <a:gd name="T92" fmla="*/ 468 w 3470"/>
                  <a:gd name="T93" fmla="*/ 1534 h 2547"/>
                  <a:gd name="T94" fmla="*/ 705 w 3470"/>
                  <a:gd name="T95" fmla="*/ 1547 h 2547"/>
                  <a:gd name="T96" fmla="*/ 837 w 3470"/>
                  <a:gd name="T97" fmla="*/ 1617 h 2547"/>
                  <a:gd name="T98" fmla="*/ 912 w 3470"/>
                  <a:gd name="T99" fmla="*/ 1646 h 2547"/>
                  <a:gd name="T100" fmla="*/ 1023 w 3470"/>
                  <a:gd name="T101" fmla="*/ 1583 h 2547"/>
                  <a:gd name="T102" fmla="*/ 1081 w 3470"/>
                  <a:gd name="T103" fmla="*/ 1518 h 2547"/>
                  <a:gd name="T104" fmla="*/ 1192 w 3470"/>
                  <a:gd name="T105" fmla="*/ 1531 h 2547"/>
                  <a:gd name="T106" fmla="*/ 1252 w 3470"/>
                  <a:gd name="T107" fmla="*/ 1427 h 2547"/>
                  <a:gd name="T108" fmla="*/ 1467 w 3470"/>
                  <a:gd name="T109" fmla="*/ 1422 h 2547"/>
                  <a:gd name="T110" fmla="*/ 1471 w 3470"/>
                  <a:gd name="T111" fmla="*/ 1505 h 2547"/>
                  <a:gd name="T112" fmla="*/ 1577 w 3470"/>
                  <a:gd name="T113" fmla="*/ 1597 h 2547"/>
                  <a:gd name="T114" fmla="*/ 1730 w 3470"/>
                  <a:gd name="T115" fmla="*/ 1657 h 2547"/>
                  <a:gd name="T116" fmla="*/ 1808 w 3470"/>
                  <a:gd name="T117" fmla="*/ 1807 h 2547"/>
                  <a:gd name="T118" fmla="*/ 1715 w 3470"/>
                  <a:gd name="T119" fmla="*/ 1968 h 2547"/>
                  <a:gd name="T120" fmla="*/ 1715 w 3470"/>
                  <a:gd name="T121" fmla="*/ 2081 h 2547"/>
                  <a:gd name="T122" fmla="*/ 1576 w 3470"/>
                  <a:gd name="T123" fmla="*/ 2095 h 2547"/>
                  <a:gd name="T124" fmla="*/ 1560 w 3470"/>
                  <a:gd name="T125" fmla="*/ 2314 h 2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70" h="2547">
                    <a:moveTo>
                      <a:pt x="1522" y="2495"/>
                    </a:moveTo>
                    <a:lnTo>
                      <a:pt x="1525" y="2495"/>
                    </a:lnTo>
                    <a:lnTo>
                      <a:pt x="1536" y="2493"/>
                    </a:lnTo>
                    <a:lnTo>
                      <a:pt x="1553" y="2491"/>
                    </a:lnTo>
                    <a:lnTo>
                      <a:pt x="1573" y="2489"/>
                    </a:lnTo>
                    <a:lnTo>
                      <a:pt x="1574" y="2478"/>
                    </a:lnTo>
                    <a:lnTo>
                      <a:pt x="1576" y="2469"/>
                    </a:lnTo>
                    <a:lnTo>
                      <a:pt x="1574" y="2478"/>
                    </a:lnTo>
                    <a:lnTo>
                      <a:pt x="1573" y="2489"/>
                    </a:lnTo>
                    <a:lnTo>
                      <a:pt x="1596" y="2485"/>
                    </a:lnTo>
                    <a:lnTo>
                      <a:pt x="1617" y="2483"/>
                    </a:lnTo>
                    <a:lnTo>
                      <a:pt x="1633" y="2481"/>
                    </a:lnTo>
                    <a:lnTo>
                      <a:pt x="1641" y="2480"/>
                    </a:lnTo>
                    <a:lnTo>
                      <a:pt x="1641" y="2497"/>
                    </a:lnTo>
                    <a:lnTo>
                      <a:pt x="1642" y="2513"/>
                    </a:lnTo>
                    <a:lnTo>
                      <a:pt x="1642" y="2530"/>
                    </a:lnTo>
                    <a:lnTo>
                      <a:pt x="1642" y="2547"/>
                    </a:lnTo>
                    <a:lnTo>
                      <a:pt x="1651" y="2547"/>
                    </a:lnTo>
                    <a:lnTo>
                      <a:pt x="1659" y="2547"/>
                    </a:lnTo>
                    <a:lnTo>
                      <a:pt x="1667" y="2544"/>
                    </a:lnTo>
                    <a:lnTo>
                      <a:pt x="1675" y="2542"/>
                    </a:lnTo>
                    <a:lnTo>
                      <a:pt x="1683" y="2539"/>
                    </a:lnTo>
                    <a:lnTo>
                      <a:pt x="1690" y="2534"/>
                    </a:lnTo>
                    <a:lnTo>
                      <a:pt x="1697" y="2528"/>
                    </a:lnTo>
                    <a:lnTo>
                      <a:pt x="1703" y="2523"/>
                    </a:lnTo>
                    <a:lnTo>
                      <a:pt x="1707" y="2516"/>
                    </a:lnTo>
                    <a:lnTo>
                      <a:pt x="1712" y="2510"/>
                    </a:lnTo>
                    <a:lnTo>
                      <a:pt x="1714" y="2505"/>
                    </a:lnTo>
                    <a:lnTo>
                      <a:pt x="1715" y="2498"/>
                    </a:lnTo>
                    <a:lnTo>
                      <a:pt x="1716" y="2485"/>
                    </a:lnTo>
                    <a:lnTo>
                      <a:pt x="1717" y="2468"/>
                    </a:lnTo>
                    <a:lnTo>
                      <a:pt x="1733" y="2467"/>
                    </a:lnTo>
                    <a:lnTo>
                      <a:pt x="1750" y="2466"/>
                    </a:lnTo>
                    <a:lnTo>
                      <a:pt x="1750" y="2457"/>
                    </a:lnTo>
                    <a:lnTo>
                      <a:pt x="1749" y="2445"/>
                    </a:lnTo>
                    <a:lnTo>
                      <a:pt x="1749" y="2435"/>
                    </a:lnTo>
                    <a:lnTo>
                      <a:pt x="1752" y="2426"/>
                    </a:lnTo>
                    <a:lnTo>
                      <a:pt x="1754" y="2421"/>
                    </a:lnTo>
                    <a:lnTo>
                      <a:pt x="1757" y="2417"/>
                    </a:lnTo>
                    <a:lnTo>
                      <a:pt x="1762" y="2415"/>
                    </a:lnTo>
                    <a:lnTo>
                      <a:pt x="1766" y="2412"/>
                    </a:lnTo>
                    <a:lnTo>
                      <a:pt x="1775" y="2407"/>
                    </a:lnTo>
                    <a:lnTo>
                      <a:pt x="1785" y="2400"/>
                    </a:lnTo>
                    <a:lnTo>
                      <a:pt x="1790" y="2392"/>
                    </a:lnTo>
                    <a:lnTo>
                      <a:pt x="1794" y="2382"/>
                    </a:lnTo>
                    <a:lnTo>
                      <a:pt x="1796" y="2370"/>
                    </a:lnTo>
                    <a:lnTo>
                      <a:pt x="1798" y="2359"/>
                    </a:lnTo>
                    <a:lnTo>
                      <a:pt x="1799" y="2334"/>
                    </a:lnTo>
                    <a:lnTo>
                      <a:pt x="1799" y="2312"/>
                    </a:lnTo>
                    <a:lnTo>
                      <a:pt x="1805" y="2321"/>
                    </a:lnTo>
                    <a:lnTo>
                      <a:pt x="1813" y="2330"/>
                    </a:lnTo>
                    <a:lnTo>
                      <a:pt x="1822" y="2338"/>
                    </a:lnTo>
                    <a:lnTo>
                      <a:pt x="1831" y="2346"/>
                    </a:lnTo>
                    <a:lnTo>
                      <a:pt x="1839" y="2355"/>
                    </a:lnTo>
                    <a:lnTo>
                      <a:pt x="1848" y="2363"/>
                    </a:lnTo>
                    <a:lnTo>
                      <a:pt x="1855" y="2372"/>
                    </a:lnTo>
                    <a:lnTo>
                      <a:pt x="1860" y="2383"/>
                    </a:lnTo>
                    <a:lnTo>
                      <a:pt x="1868" y="2382"/>
                    </a:lnTo>
                    <a:lnTo>
                      <a:pt x="1876" y="2379"/>
                    </a:lnTo>
                    <a:lnTo>
                      <a:pt x="1882" y="2376"/>
                    </a:lnTo>
                    <a:lnTo>
                      <a:pt x="1888" y="2371"/>
                    </a:lnTo>
                    <a:lnTo>
                      <a:pt x="1895" y="2367"/>
                    </a:lnTo>
                    <a:lnTo>
                      <a:pt x="1902" y="2362"/>
                    </a:lnTo>
                    <a:lnTo>
                      <a:pt x="1909" y="2359"/>
                    </a:lnTo>
                    <a:lnTo>
                      <a:pt x="1916" y="2355"/>
                    </a:lnTo>
                    <a:lnTo>
                      <a:pt x="1927" y="2355"/>
                    </a:lnTo>
                    <a:lnTo>
                      <a:pt x="1939" y="2357"/>
                    </a:lnTo>
                    <a:lnTo>
                      <a:pt x="1947" y="2358"/>
                    </a:lnTo>
                    <a:lnTo>
                      <a:pt x="1955" y="2359"/>
                    </a:lnTo>
                    <a:lnTo>
                      <a:pt x="1963" y="2359"/>
                    </a:lnTo>
                    <a:lnTo>
                      <a:pt x="1970" y="2357"/>
                    </a:lnTo>
                    <a:lnTo>
                      <a:pt x="1962" y="2341"/>
                    </a:lnTo>
                    <a:lnTo>
                      <a:pt x="1954" y="2325"/>
                    </a:lnTo>
                    <a:lnTo>
                      <a:pt x="1946" y="2311"/>
                    </a:lnTo>
                    <a:lnTo>
                      <a:pt x="1941" y="2300"/>
                    </a:lnTo>
                    <a:lnTo>
                      <a:pt x="1946" y="2311"/>
                    </a:lnTo>
                    <a:lnTo>
                      <a:pt x="1954" y="2325"/>
                    </a:lnTo>
                    <a:lnTo>
                      <a:pt x="1962" y="2341"/>
                    </a:lnTo>
                    <a:lnTo>
                      <a:pt x="1970" y="2357"/>
                    </a:lnTo>
                    <a:lnTo>
                      <a:pt x="1976" y="2355"/>
                    </a:lnTo>
                    <a:lnTo>
                      <a:pt x="1977" y="2337"/>
                    </a:lnTo>
                    <a:lnTo>
                      <a:pt x="1978" y="2322"/>
                    </a:lnTo>
                    <a:lnTo>
                      <a:pt x="1982" y="2308"/>
                    </a:lnTo>
                    <a:lnTo>
                      <a:pt x="1987" y="2292"/>
                    </a:lnTo>
                    <a:lnTo>
                      <a:pt x="1994" y="2275"/>
                    </a:lnTo>
                    <a:lnTo>
                      <a:pt x="1999" y="2260"/>
                    </a:lnTo>
                    <a:lnTo>
                      <a:pt x="2001" y="2243"/>
                    </a:lnTo>
                    <a:lnTo>
                      <a:pt x="2001" y="2224"/>
                    </a:lnTo>
                    <a:lnTo>
                      <a:pt x="2001" y="2191"/>
                    </a:lnTo>
                    <a:lnTo>
                      <a:pt x="2002" y="2160"/>
                    </a:lnTo>
                    <a:lnTo>
                      <a:pt x="2003" y="2127"/>
                    </a:lnTo>
                    <a:lnTo>
                      <a:pt x="2004" y="2093"/>
                    </a:lnTo>
                    <a:lnTo>
                      <a:pt x="2019" y="2093"/>
                    </a:lnTo>
                    <a:lnTo>
                      <a:pt x="2034" y="2093"/>
                    </a:lnTo>
                    <a:lnTo>
                      <a:pt x="2049" y="2093"/>
                    </a:lnTo>
                    <a:lnTo>
                      <a:pt x="2064" y="2092"/>
                    </a:lnTo>
                    <a:lnTo>
                      <a:pt x="2067" y="2084"/>
                    </a:lnTo>
                    <a:lnTo>
                      <a:pt x="2068" y="2076"/>
                    </a:lnTo>
                    <a:lnTo>
                      <a:pt x="2070" y="2068"/>
                    </a:lnTo>
                    <a:lnTo>
                      <a:pt x="2072" y="2060"/>
                    </a:lnTo>
                    <a:lnTo>
                      <a:pt x="2073" y="2042"/>
                    </a:lnTo>
                    <a:lnTo>
                      <a:pt x="2075" y="2025"/>
                    </a:lnTo>
                    <a:lnTo>
                      <a:pt x="2078" y="2006"/>
                    </a:lnTo>
                    <a:lnTo>
                      <a:pt x="2082" y="1988"/>
                    </a:lnTo>
                    <a:lnTo>
                      <a:pt x="2081" y="1978"/>
                    </a:lnTo>
                    <a:lnTo>
                      <a:pt x="2079" y="1969"/>
                    </a:lnTo>
                    <a:lnTo>
                      <a:pt x="2076" y="1960"/>
                    </a:lnTo>
                    <a:lnTo>
                      <a:pt x="2070" y="1950"/>
                    </a:lnTo>
                    <a:lnTo>
                      <a:pt x="2085" y="1949"/>
                    </a:lnTo>
                    <a:lnTo>
                      <a:pt x="2100" y="1945"/>
                    </a:lnTo>
                    <a:lnTo>
                      <a:pt x="2106" y="1935"/>
                    </a:lnTo>
                    <a:lnTo>
                      <a:pt x="2109" y="1926"/>
                    </a:lnTo>
                    <a:lnTo>
                      <a:pt x="2113" y="1916"/>
                    </a:lnTo>
                    <a:lnTo>
                      <a:pt x="2115" y="1904"/>
                    </a:lnTo>
                    <a:lnTo>
                      <a:pt x="2116" y="1892"/>
                    </a:lnTo>
                    <a:lnTo>
                      <a:pt x="2116" y="1878"/>
                    </a:lnTo>
                    <a:lnTo>
                      <a:pt x="2116" y="1870"/>
                    </a:lnTo>
                    <a:lnTo>
                      <a:pt x="2116" y="1863"/>
                    </a:lnTo>
                    <a:lnTo>
                      <a:pt x="2117" y="1857"/>
                    </a:lnTo>
                    <a:lnTo>
                      <a:pt x="2119" y="1852"/>
                    </a:lnTo>
                    <a:lnTo>
                      <a:pt x="2125" y="1844"/>
                    </a:lnTo>
                    <a:lnTo>
                      <a:pt x="2134" y="1834"/>
                    </a:lnTo>
                    <a:lnTo>
                      <a:pt x="2143" y="1824"/>
                    </a:lnTo>
                    <a:lnTo>
                      <a:pt x="2149" y="1818"/>
                    </a:lnTo>
                    <a:lnTo>
                      <a:pt x="2158" y="1808"/>
                    </a:lnTo>
                    <a:lnTo>
                      <a:pt x="2166" y="1800"/>
                    </a:lnTo>
                    <a:lnTo>
                      <a:pt x="2171" y="1797"/>
                    </a:lnTo>
                    <a:lnTo>
                      <a:pt x="2175" y="1795"/>
                    </a:lnTo>
                    <a:lnTo>
                      <a:pt x="2182" y="1794"/>
                    </a:lnTo>
                    <a:lnTo>
                      <a:pt x="2189" y="1794"/>
                    </a:lnTo>
                    <a:lnTo>
                      <a:pt x="2187" y="1791"/>
                    </a:lnTo>
                    <a:lnTo>
                      <a:pt x="2185" y="1786"/>
                    </a:lnTo>
                    <a:lnTo>
                      <a:pt x="2167" y="1785"/>
                    </a:lnTo>
                    <a:lnTo>
                      <a:pt x="2150" y="1785"/>
                    </a:lnTo>
                    <a:lnTo>
                      <a:pt x="2135" y="1785"/>
                    </a:lnTo>
                    <a:lnTo>
                      <a:pt x="2125" y="1785"/>
                    </a:lnTo>
                    <a:lnTo>
                      <a:pt x="2135" y="1785"/>
                    </a:lnTo>
                    <a:lnTo>
                      <a:pt x="2150" y="1785"/>
                    </a:lnTo>
                    <a:lnTo>
                      <a:pt x="2167" y="1785"/>
                    </a:lnTo>
                    <a:lnTo>
                      <a:pt x="2185" y="1786"/>
                    </a:lnTo>
                    <a:lnTo>
                      <a:pt x="2182" y="1778"/>
                    </a:lnTo>
                    <a:lnTo>
                      <a:pt x="2180" y="1770"/>
                    </a:lnTo>
                    <a:lnTo>
                      <a:pt x="2179" y="1761"/>
                    </a:lnTo>
                    <a:lnTo>
                      <a:pt x="2177" y="1752"/>
                    </a:lnTo>
                    <a:lnTo>
                      <a:pt x="2177" y="1735"/>
                    </a:lnTo>
                    <a:lnTo>
                      <a:pt x="2177" y="1715"/>
                    </a:lnTo>
                    <a:lnTo>
                      <a:pt x="2177" y="1706"/>
                    </a:lnTo>
                    <a:lnTo>
                      <a:pt x="2176" y="1699"/>
                    </a:lnTo>
                    <a:lnTo>
                      <a:pt x="2175" y="1694"/>
                    </a:lnTo>
                    <a:lnTo>
                      <a:pt x="2174" y="1689"/>
                    </a:lnTo>
                    <a:lnTo>
                      <a:pt x="2172" y="1686"/>
                    </a:lnTo>
                    <a:lnTo>
                      <a:pt x="2171" y="1684"/>
                    </a:lnTo>
                    <a:lnTo>
                      <a:pt x="2167" y="1682"/>
                    </a:lnTo>
                    <a:lnTo>
                      <a:pt x="2165" y="1681"/>
                    </a:lnTo>
                    <a:lnTo>
                      <a:pt x="2157" y="1681"/>
                    </a:lnTo>
                    <a:lnTo>
                      <a:pt x="2149" y="1680"/>
                    </a:lnTo>
                    <a:lnTo>
                      <a:pt x="2143" y="1679"/>
                    </a:lnTo>
                    <a:lnTo>
                      <a:pt x="2139" y="1678"/>
                    </a:lnTo>
                    <a:lnTo>
                      <a:pt x="2133" y="1676"/>
                    </a:lnTo>
                    <a:lnTo>
                      <a:pt x="2127" y="1672"/>
                    </a:lnTo>
                    <a:lnTo>
                      <a:pt x="2117" y="1658"/>
                    </a:lnTo>
                    <a:lnTo>
                      <a:pt x="2109" y="1645"/>
                    </a:lnTo>
                    <a:lnTo>
                      <a:pt x="2106" y="1640"/>
                    </a:lnTo>
                    <a:lnTo>
                      <a:pt x="2102" y="1638"/>
                    </a:lnTo>
                    <a:lnTo>
                      <a:pt x="2100" y="1637"/>
                    </a:lnTo>
                    <a:lnTo>
                      <a:pt x="2098" y="1636"/>
                    </a:lnTo>
                    <a:lnTo>
                      <a:pt x="2097" y="1635"/>
                    </a:lnTo>
                    <a:lnTo>
                      <a:pt x="2097" y="1632"/>
                    </a:lnTo>
                    <a:lnTo>
                      <a:pt x="2098" y="1629"/>
                    </a:lnTo>
                    <a:lnTo>
                      <a:pt x="2101" y="1622"/>
                    </a:lnTo>
                    <a:lnTo>
                      <a:pt x="2106" y="1617"/>
                    </a:lnTo>
                    <a:lnTo>
                      <a:pt x="2113" y="1612"/>
                    </a:lnTo>
                    <a:lnTo>
                      <a:pt x="2120" y="1607"/>
                    </a:lnTo>
                    <a:lnTo>
                      <a:pt x="2130" y="1602"/>
                    </a:lnTo>
                    <a:lnTo>
                      <a:pt x="2149" y="1594"/>
                    </a:lnTo>
                    <a:lnTo>
                      <a:pt x="2165" y="1588"/>
                    </a:lnTo>
                    <a:lnTo>
                      <a:pt x="2165" y="1580"/>
                    </a:lnTo>
                    <a:lnTo>
                      <a:pt x="2167" y="1573"/>
                    </a:lnTo>
                    <a:lnTo>
                      <a:pt x="2169" y="1569"/>
                    </a:lnTo>
                    <a:lnTo>
                      <a:pt x="2174" y="1565"/>
                    </a:lnTo>
                    <a:lnTo>
                      <a:pt x="2177" y="1563"/>
                    </a:lnTo>
                    <a:lnTo>
                      <a:pt x="2182" y="1559"/>
                    </a:lnTo>
                    <a:lnTo>
                      <a:pt x="2185" y="1556"/>
                    </a:lnTo>
                    <a:lnTo>
                      <a:pt x="2188" y="1550"/>
                    </a:lnTo>
                    <a:lnTo>
                      <a:pt x="2189" y="1543"/>
                    </a:lnTo>
                    <a:lnTo>
                      <a:pt x="2190" y="1538"/>
                    </a:lnTo>
                    <a:lnTo>
                      <a:pt x="2190" y="1531"/>
                    </a:lnTo>
                    <a:lnTo>
                      <a:pt x="2190" y="1525"/>
                    </a:lnTo>
                    <a:lnTo>
                      <a:pt x="2190" y="1520"/>
                    </a:lnTo>
                    <a:lnTo>
                      <a:pt x="2190" y="1514"/>
                    </a:lnTo>
                    <a:lnTo>
                      <a:pt x="2192" y="1508"/>
                    </a:lnTo>
                    <a:lnTo>
                      <a:pt x="2196" y="1501"/>
                    </a:lnTo>
                    <a:lnTo>
                      <a:pt x="2199" y="1496"/>
                    </a:lnTo>
                    <a:lnTo>
                      <a:pt x="2205" y="1491"/>
                    </a:lnTo>
                    <a:lnTo>
                      <a:pt x="2209" y="1487"/>
                    </a:lnTo>
                    <a:lnTo>
                      <a:pt x="2215" y="1483"/>
                    </a:lnTo>
                    <a:lnTo>
                      <a:pt x="2228" y="1476"/>
                    </a:lnTo>
                    <a:lnTo>
                      <a:pt x="2240" y="1469"/>
                    </a:lnTo>
                    <a:lnTo>
                      <a:pt x="2253" y="1463"/>
                    </a:lnTo>
                    <a:lnTo>
                      <a:pt x="2264" y="1456"/>
                    </a:lnTo>
                    <a:lnTo>
                      <a:pt x="2269" y="1451"/>
                    </a:lnTo>
                    <a:lnTo>
                      <a:pt x="2273" y="1446"/>
                    </a:lnTo>
                    <a:lnTo>
                      <a:pt x="2278" y="1440"/>
                    </a:lnTo>
                    <a:lnTo>
                      <a:pt x="2280" y="1434"/>
                    </a:lnTo>
                    <a:lnTo>
                      <a:pt x="2274" y="1431"/>
                    </a:lnTo>
                    <a:lnTo>
                      <a:pt x="2269" y="1426"/>
                    </a:lnTo>
                    <a:lnTo>
                      <a:pt x="2265" y="1422"/>
                    </a:lnTo>
                    <a:lnTo>
                      <a:pt x="2263" y="1417"/>
                    </a:lnTo>
                    <a:lnTo>
                      <a:pt x="2262" y="1411"/>
                    </a:lnTo>
                    <a:lnTo>
                      <a:pt x="2261" y="1406"/>
                    </a:lnTo>
                    <a:lnTo>
                      <a:pt x="2261" y="1399"/>
                    </a:lnTo>
                    <a:lnTo>
                      <a:pt x="2262" y="1392"/>
                    </a:lnTo>
                    <a:lnTo>
                      <a:pt x="2279" y="1389"/>
                    </a:lnTo>
                    <a:lnTo>
                      <a:pt x="2295" y="1384"/>
                    </a:lnTo>
                    <a:lnTo>
                      <a:pt x="2311" y="1378"/>
                    </a:lnTo>
                    <a:lnTo>
                      <a:pt x="2325" y="1370"/>
                    </a:lnTo>
                    <a:lnTo>
                      <a:pt x="2323" y="1372"/>
                    </a:lnTo>
                    <a:lnTo>
                      <a:pt x="2321" y="1374"/>
                    </a:lnTo>
                    <a:lnTo>
                      <a:pt x="2320" y="1377"/>
                    </a:lnTo>
                    <a:lnTo>
                      <a:pt x="2319" y="1379"/>
                    </a:lnTo>
                    <a:lnTo>
                      <a:pt x="2319" y="1386"/>
                    </a:lnTo>
                    <a:lnTo>
                      <a:pt x="2320" y="1392"/>
                    </a:lnTo>
                    <a:lnTo>
                      <a:pt x="2324" y="1406"/>
                    </a:lnTo>
                    <a:lnTo>
                      <a:pt x="2330" y="1416"/>
                    </a:lnTo>
                    <a:lnTo>
                      <a:pt x="2335" y="1423"/>
                    </a:lnTo>
                    <a:lnTo>
                      <a:pt x="2339" y="1428"/>
                    </a:lnTo>
                    <a:lnTo>
                      <a:pt x="2344" y="1433"/>
                    </a:lnTo>
                    <a:lnTo>
                      <a:pt x="2349" y="1435"/>
                    </a:lnTo>
                    <a:lnTo>
                      <a:pt x="2354" y="1436"/>
                    </a:lnTo>
                    <a:lnTo>
                      <a:pt x="2361" y="1438"/>
                    </a:lnTo>
                    <a:lnTo>
                      <a:pt x="2368" y="1438"/>
                    </a:lnTo>
                    <a:lnTo>
                      <a:pt x="2376" y="1436"/>
                    </a:lnTo>
                    <a:lnTo>
                      <a:pt x="2385" y="1435"/>
                    </a:lnTo>
                    <a:lnTo>
                      <a:pt x="2393" y="1433"/>
                    </a:lnTo>
                    <a:lnTo>
                      <a:pt x="2399" y="1430"/>
                    </a:lnTo>
                    <a:lnTo>
                      <a:pt x="2406" y="1426"/>
                    </a:lnTo>
                    <a:lnTo>
                      <a:pt x="2412" y="1420"/>
                    </a:lnTo>
                    <a:lnTo>
                      <a:pt x="2417" y="1416"/>
                    </a:lnTo>
                    <a:lnTo>
                      <a:pt x="2421" y="1410"/>
                    </a:lnTo>
                    <a:lnTo>
                      <a:pt x="2425" y="1403"/>
                    </a:lnTo>
                    <a:lnTo>
                      <a:pt x="2428" y="1397"/>
                    </a:lnTo>
                    <a:lnTo>
                      <a:pt x="2429" y="1390"/>
                    </a:lnTo>
                    <a:lnTo>
                      <a:pt x="2431" y="1383"/>
                    </a:lnTo>
                    <a:lnTo>
                      <a:pt x="2431" y="1375"/>
                    </a:lnTo>
                    <a:lnTo>
                      <a:pt x="2431" y="1367"/>
                    </a:lnTo>
                    <a:lnTo>
                      <a:pt x="2430" y="1359"/>
                    </a:lnTo>
                    <a:lnTo>
                      <a:pt x="2428" y="1351"/>
                    </a:lnTo>
                    <a:lnTo>
                      <a:pt x="2426" y="1342"/>
                    </a:lnTo>
                    <a:lnTo>
                      <a:pt x="2422" y="1332"/>
                    </a:lnTo>
                    <a:lnTo>
                      <a:pt x="2420" y="1324"/>
                    </a:lnTo>
                    <a:lnTo>
                      <a:pt x="2419" y="1318"/>
                    </a:lnTo>
                    <a:lnTo>
                      <a:pt x="2420" y="1313"/>
                    </a:lnTo>
                    <a:lnTo>
                      <a:pt x="2422" y="1309"/>
                    </a:lnTo>
                    <a:lnTo>
                      <a:pt x="2426" y="1303"/>
                    </a:lnTo>
                    <a:lnTo>
                      <a:pt x="2431" y="1298"/>
                    </a:lnTo>
                    <a:lnTo>
                      <a:pt x="2439" y="1290"/>
                    </a:lnTo>
                    <a:lnTo>
                      <a:pt x="2447" y="1279"/>
                    </a:lnTo>
                    <a:lnTo>
                      <a:pt x="2452" y="1270"/>
                    </a:lnTo>
                    <a:lnTo>
                      <a:pt x="2453" y="1267"/>
                    </a:lnTo>
                    <a:lnTo>
                      <a:pt x="2453" y="1264"/>
                    </a:lnTo>
                    <a:lnTo>
                      <a:pt x="2452" y="1261"/>
                    </a:lnTo>
                    <a:lnTo>
                      <a:pt x="2451" y="1259"/>
                    </a:lnTo>
                    <a:lnTo>
                      <a:pt x="2440" y="1247"/>
                    </a:lnTo>
                    <a:lnTo>
                      <a:pt x="2429" y="1228"/>
                    </a:lnTo>
                    <a:lnTo>
                      <a:pt x="2432" y="1226"/>
                    </a:lnTo>
                    <a:lnTo>
                      <a:pt x="2438" y="1217"/>
                    </a:lnTo>
                    <a:lnTo>
                      <a:pt x="2447" y="1202"/>
                    </a:lnTo>
                    <a:lnTo>
                      <a:pt x="2456" y="1185"/>
                    </a:lnTo>
                    <a:lnTo>
                      <a:pt x="2473" y="1151"/>
                    </a:lnTo>
                    <a:lnTo>
                      <a:pt x="2483" y="1135"/>
                    </a:lnTo>
                    <a:lnTo>
                      <a:pt x="2493" y="1127"/>
                    </a:lnTo>
                    <a:lnTo>
                      <a:pt x="2504" y="1120"/>
                    </a:lnTo>
                    <a:lnTo>
                      <a:pt x="2510" y="1116"/>
                    </a:lnTo>
                    <a:lnTo>
                      <a:pt x="2516" y="1113"/>
                    </a:lnTo>
                    <a:lnTo>
                      <a:pt x="2521" y="1107"/>
                    </a:lnTo>
                    <a:lnTo>
                      <a:pt x="2526" y="1102"/>
                    </a:lnTo>
                    <a:lnTo>
                      <a:pt x="2528" y="1095"/>
                    </a:lnTo>
                    <a:lnTo>
                      <a:pt x="2530" y="1088"/>
                    </a:lnTo>
                    <a:lnTo>
                      <a:pt x="2533" y="1082"/>
                    </a:lnTo>
                    <a:lnTo>
                      <a:pt x="2534" y="1074"/>
                    </a:lnTo>
                    <a:lnTo>
                      <a:pt x="2536" y="1061"/>
                    </a:lnTo>
                    <a:lnTo>
                      <a:pt x="2537" y="1046"/>
                    </a:lnTo>
                    <a:lnTo>
                      <a:pt x="2540" y="1031"/>
                    </a:lnTo>
                    <a:lnTo>
                      <a:pt x="2542" y="1017"/>
                    </a:lnTo>
                    <a:lnTo>
                      <a:pt x="2544" y="1011"/>
                    </a:lnTo>
                    <a:lnTo>
                      <a:pt x="2546" y="1005"/>
                    </a:lnTo>
                    <a:lnTo>
                      <a:pt x="2550" y="998"/>
                    </a:lnTo>
                    <a:lnTo>
                      <a:pt x="2554" y="992"/>
                    </a:lnTo>
                    <a:lnTo>
                      <a:pt x="2557" y="990"/>
                    </a:lnTo>
                    <a:lnTo>
                      <a:pt x="2560" y="989"/>
                    </a:lnTo>
                    <a:lnTo>
                      <a:pt x="2565" y="987"/>
                    </a:lnTo>
                    <a:lnTo>
                      <a:pt x="2570" y="985"/>
                    </a:lnTo>
                    <a:lnTo>
                      <a:pt x="2581" y="984"/>
                    </a:lnTo>
                    <a:lnTo>
                      <a:pt x="2588" y="984"/>
                    </a:lnTo>
                    <a:lnTo>
                      <a:pt x="2590" y="995"/>
                    </a:lnTo>
                    <a:lnTo>
                      <a:pt x="2590" y="1007"/>
                    </a:lnTo>
                    <a:lnTo>
                      <a:pt x="2588" y="1014"/>
                    </a:lnTo>
                    <a:lnTo>
                      <a:pt x="2588" y="1020"/>
                    </a:lnTo>
                    <a:lnTo>
                      <a:pt x="2590" y="1025"/>
                    </a:lnTo>
                    <a:lnTo>
                      <a:pt x="2591" y="1031"/>
                    </a:lnTo>
                    <a:lnTo>
                      <a:pt x="2594" y="1036"/>
                    </a:lnTo>
                    <a:lnTo>
                      <a:pt x="2598" y="1039"/>
                    </a:lnTo>
                    <a:lnTo>
                      <a:pt x="2603" y="1040"/>
                    </a:lnTo>
                    <a:lnTo>
                      <a:pt x="2610" y="1040"/>
                    </a:lnTo>
                    <a:lnTo>
                      <a:pt x="2615" y="1038"/>
                    </a:lnTo>
                    <a:lnTo>
                      <a:pt x="2618" y="1034"/>
                    </a:lnTo>
                    <a:lnTo>
                      <a:pt x="2619" y="1031"/>
                    </a:lnTo>
                    <a:lnTo>
                      <a:pt x="2623" y="1026"/>
                    </a:lnTo>
                    <a:lnTo>
                      <a:pt x="2633" y="1017"/>
                    </a:lnTo>
                    <a:lnTo>
                      <a:pt x="2643" y="1008"/>
                    </a:lnTo>
                    <a:lnTo>
                      <a:pt x="2649" y="1004"/>
                    </a:lnTo>
                    <a:lnTo>
                      <a:pt x="2652" y="999"/>
                    </a:lnTo>
                    <a:lnTo>
                      <a:pt x="2656" y="993"/>
                    </a:lnTo>
                    <a:lnTo>
                      <a:pt x="2659" y="987"/>
                    </a:lnTo>
                    <a:lnTo>
                      <a:pt x="2660" y="975"/>
                    </a:lnTo>
                    <a:lnTo>
                      <a:pt x="2661" y="963"/>
                    </a:lnTo>
                    <a:lnTo>
                      <a:pt x="2663" y="951"/>
                    </a:lnTo>
                    <a:lnTo>
                      <a:pt x="2666" y="940"/>
                    </a:lnTo>
                    <a:lnTo>
                      <a:pt x="2670" y="929"/>
                    </a:lnTo>
                    <a:lnTo>
                      <a:pt x="2676" y="918"/>
                    </a:lnTo>
                    <a:lnTo>
                      <a:pt x="2684" y="909"/>
                    </a:lnTo>
                    <a:lnTo>
                      <a:pt x="2692" y="900"/>
                    </a:lnTo>
                    <a:lnTo>
                      <a:pt x="2700" y="892"/>
                    </a:lnTo>
                    <a:lnTo>
                      <a:pt x="2709" y="885"/>
                    </a:lnTo>
                    <a:lnTo>
                      <a:pt x="2719" y="878"/>
                    </a:lnTo>
                    <a:lnTo>
                      <a:pt x="2730" y="872"/>
                    </a:lnTo>
                    <a:lnTo>
                      <a:pt x="2773" y="849"/>
                    </a:lnTo>
                    <a:lnTo>
                      <a:pt x="2816" y="826"/>
                    </a:lnTo>
                    <a:lnTo>
                      <a:pt x="2828" y="819"/>
                    </a:lnTo>
                    <a:lnTo>
                      <a:pt x="2839" y="811"/>
                    </a:lnTo>
                    <a:lnTo>
                      <a:pt x="2844" y="807"/>
                    </a:lnTo>
                    <a:lnTo>
                      <a:pt x="2848" y="802"/>
                    </a:lnTo>
                    <a:lnTo>
                      <a:pt x="2853" y="796"/>
                    </a:lnTo>
                    <a:lnTo>
                      <a:pt x="2856" y="791"/>
                    </a:lnTo>
                    <a:lnTo>
                      <a:pt x="2862" y="781"/>
                    </a:lnTo>
                    <a:lnTo>
                      <a:pt x="2869" y="768"/>
                    </a:lnTo>
                    <a:lnTo>
                      <a:pt x="2872" y="762"/>
                    </a:lnTo>
                    <a:lnTo>
                      <a:pt x="2877" y="758"/>
                    </a:lnTo>
                    <a:lnTo>
                      <a:pt x="2882" y="753"/>
                    </a:lnTo>
                    <a:lnTo>
                      <a:pt x="2888" y="751"/>
                    </a:lnTo>
                    <a:lnTo>
                      <a:pt x="2890" y="741"/>
                    </a:lnTo>
                    <a:lnTo>
                      <a:pt x="2891" y="729"/>
                    </a:lnTo>
                    <a:lnTo>
                      <a:pt x="2891" y="725"/>
                    </a:lnTo>
                    <a:lnTo>
                      <a:pt x="2893" y="719"/>
                    </a:lnTo>
                    <a:lnTo>
                      <a:pt x="2895" y="716"/>
                    </a:lnTo>
                    <a:lnTo>
                      <a:pt x="2898" y="711"/>
                    </a:lnTo>
                    <a:lnTo>
                      <a:pt x="2903" y="709"/>
                    </a:lnTo>
                    <a:lnTo>
                      <a:pt x="2908" y="706"/>
                    </a:lnTo>
                    <a:lnTo>
                      <a:pt x="2915" y="704"/>
                    </a:lnTo>
                    <a:lnTo>
                      <a:pt x="2921" y="703"/>
                    </a:lnTo>
                    <a:lnTo>
                      <a:pt x="2935" y="700"/>
                    </a:lnTo>
                    <a:lnTo>
                      <a:pt x="2946" y="696"/>
                    </a:lnTo>
                    <a:lnTo>
                      <a:pt x="2962" y="694"/>
                    </a:lnTo>
                    <a:lnTo>
                      <a:pt x="2978" y="692"/>
                    </a:lnTo>
                    <a:lnTo>
                      <a:pt x="2986" y="687"/>
                    </a:lnTo>
                    <a:lnTo>
                      <a:pt x="2993" y="681"/>
                    </a:lnTo>
                    <a:lnTo>
                      <a:pt x="2998" y="675"/>
                    </a:lnTo>
                    <a:lnTo>
                      <a:pt x="3004" y="668"/>
                    </a:lnTo>
                    <a:lnTo>
                      <a:pt x="3020" y="654"/>
                    </a:lnTo>
                    <a:lnTo>
                      <a:pt x="3036" y="639"/>
                    </a:lnTo>
                    <a:lnTo>
                      <a:pt x="3041" y="631"/>
                    </a:lnTo>
                    <a:lnTo>
                      <a:pt x="3044" y="625"/>
                    </a:lnTo>
                    <a:lnTo>
                      <a:pt x="3046" y="622"/>
                    </a:lnTo>
                    <a:lnTo>
                      <a:pt x="3050" y="620"/>
                    </a:lnTo>
                    <a:lnTo>
                      <a:pt x="3053" y="618"/>
                    </a:lnTo>
                    <a:lnTo>
                      <a:pt x="3059" y="615"/>
                    </a:lnTo>
                    <a:lnTo>
                      <a:pt x="3070" y="614"/>
                    </a:lnTo>
                    <a:lnTo>
                      <a:pt x="3083" y="614"/>
                    </a:lnTo>
                    <a:lnTo>
                      <a:pt x="3091" y="614"/>
                    </a:lnTo>
                    <a:lnTo>
                      <a:pt x="3098" y="614"/>
                    </a:lnTo>
                    <a:lnTo>
                      <a:pt x="3110" y="603"/>
                    </a:lnTo>
                    <a:lnTo>
                      <a:pt x="3123" y="593"/>
                    </a:lnTo>
                    <a:lnTo>
                      <a:pt x="3119" y="595"/>
                    </a:lnTo>
                    <a:lnTo>
                      <a:pt x="3116" y="595"/>
                    </a:lnTo>
                    <a:lnTo>
                      <a:pt x="3115" y="591"/>
                    </a:lnTo>
                    <a:lnTo>
                      <a:pt x="3115" y="588"/>
                    </a:lnTo>
                    <a:lnTo>
                      <a:pt x="3118" y="587"/>
                    </a:lnTo>
                    <a:lnTo>
                      <a:pt x="3123" y="584"/>
                    </a:lnTo>
                    <a:lnTo>
                      <a:pt x="3127" y="580"/>
                    </a:lnTo>
                    <a:lnTo>
                      <a:pt x="3133" y="574"/>
                    </a:lnTo>
                    <a:lnTo>
                      <a:pt x="3143" y="564"/>
                    </a:lnTo>
                    <a:lnTo>
                      <a:pt x="3151" y="557"/>
                    </a:lnTo>
                    <a:lnTo>
                      <a:pt x="3159" y="552"/>
                    </a:lnTo>
                    <a:lnTo>
                      <a:pt x="3172" y="546"/>
                    </a:lnTo>
                    <a:lnTo>
                      <a:pt x="3177" y="543"/>
                    </a:lnTo>
                    <a:lnTo>
                      <a:pt x="3183" y="539"/>
                    </a:lnTo>
                    <a:lnTo>
                      <a:pt x="3187" y="536"/>
                    </a:lnTo>
                    <a:lnTo>
                      <a:pt x="3190" y="532"/>
                    </a:lnTo>
                    <a:lnTo>
                      <a:pt x="3192" y="523"/>
                    </a:lnTo>
                    <a:lnTo>
                      <a:pt x="3192" y="511"/>
                    </a:lnTo>
                    <a:lnTo>
                      <a:pt x="3192" y="497"/>
                    </a:lnTo>
                    <a:lnTo>
                      <a:pt x="3193" y="488"/>
                    </a:lnTo>
                    <a:lnTo>
                      <a:pt x="3195" y="479"/>
                    </a:lnTo>
                    <a:lnTo>
                      <a:pt x="3198" y="473"/>
                    </a:lnTo>
                    <a:lnTo>
                      <a:pt x="3200" y="467"/>
                    </a:lnTo>
                    <a:lnTo>
                      <a:pt x="3205" y="464"/>
                    </a:lnTo>
                    <a:lnTo>
                      <a:pt x="3215" y="459"/>
                    </a:lnTo>
                    <a:lnTo>
                      <a:pt x="3231" y="455"/>
                    </a:lnTo>
                    <a:lnTo>
                      <a:pt x="3233" y="458"/>
                    </a:lnTo>
                    <a:lnTo>
                      <a:pt x="3236" y="461"/>
                    </a:lnTo>
                    <a:lnTo>
                      <a:pt x="3241" y="463"/>
                    </a:lnTo>
                    <a:lnTo>
                      <a:pt x="3246" y="464"/>
                    </a:lnTo>
                    <a:lnTo>
                      <a:pt x="3257" y="467"/>
                    </a:lnTo>
                    <a:lnTo>
                      <a:pt x="3269" y="468"/>
                    </a:lnTo>
                    <a:lnTo>
                      <a:pt x="3281" y="468"/>
                    </a:lnTo>
                    <a:lnTo>
                      <a:pt x="3293" y="468"/>
                    </a:lnTo>
                    <a:lnTo>
                      <a:pt x="3304" y="467"/>
                    </a:lnTo>
                    <a:lnTo>
                      <a:pt x="3312" y="465"/>
                    </a:lnTo>
                    <a:lnTo>
                      <a:pt x="3329" y="457"/>
                    </a:lnTo>
                    <a:lnTo>
                      <a:pt x="3346" y="448"/>
                    </a:lnTo>
                    <a:lnTo>
                      <a:pt x="3356" y="446"/>
                    </a:lnTo>
                    <a:lnTo>
                      <a:pt x="3369" y="442"/>
                    </a:lnTo>
                    <a:lnTo>
                      <a:pt x="3375" y="441"/>
                    </a:lnTo>
                    <a:lnTo>
                      <a:pt x="3381" y="439"/>
                    </a:lnTo>
                    <a:lnTo>
                      <a:pt x="3386" y="437"/>
                    </a:lnTo>
                    <a:lnTo>
                      <a:pt x="3388" y="433"/>
                    </a:lnTo>
                    <a:lnTo>
                      <a:pt x="3395" y="433"/>
                    </a:lnTo>
                    <a:lnTo>
                      <a:pt x="3403" y="433"/>
                    </a:lnTo>
                    <a:lnTo>
                      <a:pt x="3410" y="431"/>
                    </a:lnTo>
                    <a:lnTo>
                      <a:pt x="3416" y="430"/>
                    </a:lnTo>
                    <a:lnTo>
                      <a:pt x="3423" y="426"/>
                    </a:lnTo>
                    <a:lnTo>
                      <a:pt x="3429" y="424"/>
                    </a:lnTo>
                    <a:lnTo>
                      <a:pt x="3435" y="421"/>
                    </a:lnTo>
                    <a:lnTo>
                      <a:pt x="3440" y="416"/>
                    </a:lnTo>
                    <a:lnTo>
                      <a:pt x="3446" y="412"/>
                    </a:lnTo>
                    <a:lnTo>
                      <a:pt x="3451" y="406"/>
                    </a:lnTo>
                    <a:lnTo>
                      <a:pt x="3455" y="401"/>
                    </a:lnTo>
                    <a:lnTo>
                      <a:pt x="3460" y="394"/>
                    </a:lnTo>
                    <a:lnTo>
                      <a:pt x="3463" y="389"/>
                    </a:lnTo>
                    <a:lnTo>
                      <a:pt x="3465" y="382"/>
                    </a:lnTo>
                    <a:lnTo>
                      <a:pt x="3468" y="375"/>
                    </a:lnTo>
                    <a:lnTo>
                      <a:pt x="3469" y="368"/>
                    </a:lnTo>
                    <a:lnTo>
                      <a:pt x="3470" y="353"/>
                    </a:lnTo>
                    <a:lnTo>
                      <a:pt x="3470" y="334"/>
                    </a:lnTo>
                    <a:lnTo>
                      <a:pt x="3468" y="326"/>
                    </a:lnTo>
                    <a:lnTo>
                      <a:pt x="3465" y="319"/>
                    </a:lnTo>
                    <a:lnTo>
                      <a:pt x="3463" y="317"/>
                    </a:lnTo>
                    <a:lnTo>
                      <a:pt x="3461" y="316"/>
                    </a:lnTo>
                    <a:lnTo>
                      <a:pt x="3458" y="315"/>
                    </a:lnTo>
                    <a:lnTo>
                      <a:pt x="3455" y="316"/>
                    </a:lnTo>
                    <a:lnTo>
                      <a:pt x="3452" y="317"/>
                    </a:lnTo>
                    <a:lnTo>
                      <a:pt x="3448" y="320"/>
                    </a:lnTo>
                    <a:lnTo>
                      <a:pt x="3446" y="324"/>
                    </a:lnTo>
                    <a:lnTo>
                      <a:pt x="3443" y="327"/>
                    </a:lnTo>
                    <a:lnTo>
                      <a:pt x="3438" y="335"/>
                    </a:lnTo>
                    <a:lnTo>
                      <a:pt x="3432" y="341"/>
                    </a:lnTo>
                    <a:lnTo>
                      <a:pt x="3425" y="343"/>
                    </a:lnTo>
                    <a:lnTo>
                      <a:pt x="3417" y="344"/>
                    </a:lnTo>
                    <a:lnTo>
                      <a:pt x="3408" y="344"/>
                    </a:lnTo>
                    <a:lnTo>
                      <a:pt x="3400" y="344"/>
                    </a:lnTo>
                    <a:lnTo>
                      <a:pt x="3398" y="333"/>
                    </a:lnTo>
                    <a:lnTo>
                      <a:pt x="3395" y="323"/>
                    </a:lnTo>
                    <a:lnTo>
                      <a:pt x="3390" y="312"/>
                    </a:lnTo>
                    <a:lnTo>
                      <a:pt x="3384" y="303"/>
                    </a:lnTo>
                    <a:lnTo>
                      <a:pt x="3381" y="297"/>
                    </a:lnTo>
                    <a:lnTo>
                      <a:pt x="3379" y="291"/>
                    </a:lnTo>
                    <a:lnTo>
                      <a:pt x="3378" y="285"/>
                    </a:lnTo>
                    <a:lnTo>
                      <a:pt x="3378" y="279"/>
                    </a:lnTo>
                    <a:lnTo>
                      <a:pt x="3376" y="267"/>
                    </a:lnTo>
                    <a:lnTo>
                      <a:pt x="3376" y="253"/>
                    </a:lnTo>
                    <a:lnTo>
                      <a:pt x="3369" y="250"/>
                    </a:lnTo>
                    <a:lnTo>
                      <a:pt x="3362" y="245"/>
                    </a:lnTo>
                    <a:lnTo>
                      <a:pt x="3356" y="241"/>
                    </a:lnTo>
                    <a:lnTo>
                      <a:pt x="3351" y="236"/>
                    </a:lnTo>
                    <a:lnTo>
                      <a:pt x="3347" y="230"/>
                    </a:lnTo>
                    <a:lnTo>
                      <a:pt x="3342" y="225"/>
                    </a:lnTo>
                    <a:lnTo>
                      <a:pt x="3340" y="219"/>
                    </a:lnTo>
                    <a:lnTo>
                      <a:pt x="3338" y="212"/>
                    </a:lnTo>
                    <a:lnTo>
                      <a:pt x="3333" y="200"/>
                    </a:lnTo>
                    <a:lnTo>
                      <a:pt x="3332" y="185"/>
                    </a:lnTo>
                    <a:lnTo>
                      <a:pt x="3331" y="169"/>
                    </a:lnTo>
                    <a:lnTo>
                      <a:pt x="3331" y="153"/>
                    </a:lnTo>
                    <a:lnTo>
                      <a:pt x="3330" y="138"/>
                    </a:lnTo>
                    <a:lnTo>
                      <a:pt x="3329" y="121"/>
                    </a:lnTo>
                    <a:lnTo>
                      <a:pt x="3329" y="113"/>
                    </a:lnTo>
                    <a:lnTo>
                      <a:pt x="3330" y="104"/>
                    </a:lnTo>
                    <a:lnTo>
                      <a:pt x="3332" y="97"/>
                    </a:lnTo>
                    <a:lnTo>
                      <a:pt x="3335" y="92"/>
                    </a:lnTo>
                    <a:lnTo>
                      <a:pt x="3347" y="84"/>
                    </a:lnTo>
                    <a:lnTo>
                      <a:pt x="3359" y="77"/>
                    </a:lnTo>
                    <a:lnTo>
                      <a:pt x="3365" y="71"/>
                    </a:lnTo>
                    <a:lnTo>
                      <a:pt x="3371" y="64"/>
                    </a:lnTo>
                    <a:lnTo>
                      <a:pt x="3375" y="59"/>
                    </a:lnTo>
                    <a:lnTo>
                      <a:pt x="3380" y="52"/>
                    </a:lnTo>
                    <a:lnTo>
                      <a:pt x="3387" y="43"/>
                    </a:lnTo>
                    <a:lnTo>
                      <a:pt x="3395" y="32"/>
                    </a:lnTo>
                    <a:lnTo>
                      <a:pt x="3397" y="28"/>
                    </a:lnTo>
                    <a:lnTo>
                      <a:pt x="3399" y="23"/>
                    </a:lnTo>
                    <a:lnTo>
                      <a:pt x="3400" y="19"/>
                    </a:lnTo>
                    <a:lnTo>
                      <a:pt x="3399" y="15"/>
                    </a:lnTo>
                    <a:lnTo>
                      <a:pt x="3397" y="11"/>
                    </a:lnTo>
                    <a:lnTo>
                      <a:pt x="3392" y="7"/>
                    </a:lnTo>
                    <a:lnTo>
                      <a:pt x="3388" y="5"/>
                    </a:lnTo>
                    <a:lnTo>
                      <a:pt x="3382" y="3"/>
                    </a:lnTo>
                    <a:lnTo>
                      <a:pt x="3371" y="0"/>
                    </a:lnTo>
                    <a:lnTo>
                      <a:pt x="3356" y="0"/>
                    </a:lnTo>
                    <a:lnTo>
                      <a:pt x="3329" y="5"/>
                    </a:lnTo>
                    <a:lnTo>
                      <a:pt x="3308" y="8"/>
                    </a:lnTo>
                    <a:lnTo>
                      <a:pt x="3297" y="12"/>
                    </a:lnTo>
                    <a:lnTo>
                      <a:pt x="3285" y="14"/>
                    </a:lnTo>
                    <a:lnTo>
                      <a:pt x="3274" y="18"/>
                    </a:lnTo>
                    <a:lnTo>
                      <a:pt x="3264" y="19"/>
                    </a:lnTo>
                    <a:lnTo>
                      <a:pt x="3258" y="19"/>
                    </a:lnTo>
                    <a:lnTo>
                      <a:pt x="3252" y="19"/>
                    </a:lnTo>
                    <a:lnTo>
                      <a:pt x="3242" y="20"/>
                    </a:lnTo>
                    <a:lnTo>
                      <a:pt x="3233" y="21"/>
                    </a:lnTo>
                    <a:lnTo>
                      <a:pt x="3230" y="22"/>
                    </a:lnTo>
                    <a:lnTo>
                      <a:pt x="3225" y="24"/>
                    </a:lnTo>
                    <a:lnTo>
                      <a:pt x="3220" y="28"/>
                    </a:lnTo>
                    <a:lnTo>
                      <a:pt x="3217" y="32"/>
                    </a:lnTo>
                    <a:lnTo>
                      <a:pt x="3208" y="43"/>
                    </a:lnTo>
                    <a:lnTo>
                      <a:pt x="3201" y="48"/>
                    </a:lnTo>
                    <a:lnTo>
                      <a:pt x="3192" y="52"/>
                    </a:lnTo>
                    <a:lnTo>
                      <a:pt x="3179" y="55"/>
                    </a:lnTo>
                    <a:lnTo>
                      <a:pt x="3174" y="56"/>
                    </a:lnTo>
                    <a:lnTo>
                      <a:pt x="3168" y="59"/>
                    </a:lnTo>
                    <a:lnTo>
                      <a:pt x="3164" y="61"/>
                    </a:lnTo>
                    <a:lnTo>
                      <a:pt x="3160" y="63"/>
                    </a:lnTo>
                    <a:lnTo>
                      <a:pt x="3152" y="70"/>
                    </a:lnTo>
                    <a:lnTo>
                      <a:pt x="3142" y="76"/>
                    </a:lnTo>
                    <a:lnTo>
                      <a:pt x="3132" y="80"/>
                    </a:lnTo>
                    <a:lnTo>
                      <a:pt x="3119" y="85"/>
                    </a:lnTo>
                    <a:lnTo>
                      <a:pt x="3107" y="87"/>
                    </a:lnTo>
                    <a:lnTo>
                      <a:pt x="3095" y="89"/>
                    </a:lnTo>
                    <a:lnTo>
                      <a:pt x="3085" y="92"/>
                    </a:lnTo>
                    <a:lnTo>
                      <a:pt x="3072" y="94"/>
                    </a:lnTo>
                    <a:lnTo>
                      <a:pt x="3060" y="95"/>
                    </a:lnTo>
                    <a:lnTo>
                      <a:pt x="3050" y="100"/>
                    </a:lnTo>
                    <a:lnTo>
                      <a:pt x="3044" y="106"/>
                    </a:lnTo>
                    <a:lnTo>
                      <a:pt x="3041" y="114"/>
                    </a:lnTo>
                    <a:lnTo>
                      <a:pt x="3037" y="115"/>
                    </a:lnTo>
                    <a:lnTo>
                      <a:pt x="3035" y="117"/>
                    </a:lnTo>
                    <a:lnTo>
                      <a:pt x="3031" y="117"/>
                    </a:lnTo>
                    <a:lnTo>
                      <a:pt x="3028" y="117"/>
                    </a:lnTo>
                    <a:lnTo>
                      <a:pt x="3023" y="115"/>
                    </a:lnTo>
                    <a:lnTo>
                      <a:pt x="3018" y="117"/>
                    </a:lnTo>
                    <a:lnTo>
                      <a:pt x="3013" y="120"/>
                    </a:lnTo>
                    <a:lnTo>
                      <a:pt x="3009" y="125"/>
                    </a:lnTo>
                    <a:lnTo>
                      <a:pt x="3005" y="129"/>
                    </a:lnTo>
                    <a:lnTo>
                      <a:pt x="3002" y="134"/>
                    </a:lnTo>
                    <a:lnTo>
                      <a:pt x="2996" y="138"/>
                    </a:lnTo>
                    <a:lnTo>
                      <a:pt x="2993" y="142"/>
                    </a:lnTo>
                    <a:lnTo>
                      <a:pt x="2987" y="144"/>
                    </a:lnTo>
                    <a:lnTo>
                      <a:pt x="2980" y="145"/>
                    </a:lnTo>
                    <a:lnTo>
                      <a:pt x="2969" y="147"/>
                    </a:lnTo>
                    <a:lnTo>
                      <a:pt x="2959" y="151"/>
                    </a:lnTo>
                    <a:lnTo>
                      <a:pt x="2948" y="159"/>
                    </a:lnTo>
                    <a:lnTo>
                      <a:pt x="2938" y="166"/>
                    </a:lnTo>
                    <a:lnTo>
                      <a:pt x="2926" y="169"/>
                    </a:lnTo>
                    <a:lnTo>
                      <a:pt x="2915" y="171"/>
                    </a:lnTo>
                    <a:lnTo>
                      <a:pt x="2910" y="172"/>
                    </a:lnTo>
                    <a:lnTo>
                      <a:pt x="2905" y="174"/>
                    </a:lnTo>
                    <a:lnTo>
                      <a:pt x="2899" y="176"/>
                    </a:lnTo>
                    <a:lnTo>
                      <a:pt x="2895" y="180"/>
                    </a:lnTo>
                    <a:lnTo>
                      <a:pt x="2889" y="184"/>
                    </a:lnTo>
                    <a:lnTo>
                      <a:pt x="2886" y="186"/>
                    </a:lnTo>
                    <a:lnTo>
                      <a:pt x="2881" y="188"/>
                    </a:lnTo>
                    <a:lnTo>
                      <a:pt x="2875" y="191"/>
                    </a:lnTo>
                    <a:lnTo>
                      <a:pt x="2865" y="197"/>
                    </a:lnTo>
                    <a:lnTo>
                      <a:pt x="2856" y="204"/>
                    </a:lnTo>
                    <a:lnTo>
                      <a:pt x="2846" y="208"/>
                    </a:lnTo>
                    <a:lnTo>
                      <a:pt x="2834" y="211"/>
                    </a:lnTo>
                    <a:lnTo>
                      <a:pt x="2829" y="213"/>
                    </a:lnTo>
                    <a:lnTo>
                      <a:pt x="2825" y="215"/>
                    </a:lnTo>
                    <a:lnTo>
                      <a:pt x="2822" y="218"/>
                    </a:lnTo>
                    <a:lnTo>
                      <a:pt x="2817" y="223"/>
                    </a:lnTo>
                    <a:lnTo>
                      <a:pt x="2816" y="225"/>
                    </a:lnTo>
                    <a:lnTo>
                      <a:pt x="2815" y="227"/>
                    </a:lnTo>
                    <a:lnTo>
                      <a:pt x="2812" y="227"/>
                    </a:lnTo>
                    <a:lnTo>
                      <a:pt x="2809" y="228"/>
                    </a:lnTo>
                    <a:lnTo>
                      <a:pt x="2807" y="229"/>
                    </a:lnTo>
                    <a:lnTo>
                      <a:pt x="2805" y="232"/>
                    </a:lnTo>
                    <a:lnTo>
                      <a:pt x="2798" y="233"/>
                    </a:lnTo>
                    <a:lnTo>
                      <a:pt x="2791" y="235"/>
                    </a:lnTo>
                    <a:lnTo>
                      <a:pt x="2784" y="240"/>
                    </a:lnTo>
                    <a:lnTo>
                      <a:pt x="2779" y="245"/>
                    </a:lnTo>
                    <a:lnTo>
                      <a:pt x="2773" y="250"/>
                    </a:lnTo>
                    <a:lnTo>
                      <a:pt x="2767" y="257"/>
                    </a:lnTo>
                    <a:lnTo>
                      <a:pt x="2758" y="265"/>
                    </a:lnTo>
                    <a:lnTo>
                      <a:pt x="2749" y="270"/>
                    </a:lnTo>
                    <a:lnTo>
                      <a:pt x="2739" y="276"/>
                    </a:lnTo>
                    <a:lnTo>
                      <a:pt x="2727" y="281"/>
                    </a:lnTo>
                    <a:lnTo>
                      <a:pt x="2716" y="286"/>
                    </a:lnTo>
                    <a:lnTo>
                      <a:pt x="2704" y="293"/>
                    </a:lnTo>
                    <a:lnTo>
                      <a:pt x="2691" y="301"/>
                    </a:lnTo>
                    <a:lnTo>
                      <a:pt x="2681" y="310"/>
                    </a:lnTo>
                    <a:lnTo>
                      <a:pt x="2675" y="315"/>
                    </a:lnTo>
                    <a:lnTo>
                      <a:pt x="2668" y="317"/>
                    </a:lnTo>
                    <a:lnTo>
                      <a:pt x="2663" y="318"/>
                    </a:lnTo>
                    <a:lnTo>
                      <a:pt x="2657" y="319"/>
                    </a:lnTo>
                    <a:lnTo>
                      <a:pt x="2651" y="319"/>
                    </a:lnTo>
                    <a:lnTo>
                      <a:pt x="2645" y="319"/>
                    </a:lnTo>
                    <a:lnTo>
                      <a:pt x="2639" y="320"/>
                    </a:lnTo>
                    <a:lnTo>
                      <a:pt x="2632" y="324"/>
                    </a:lnTo>
                    <a:lnTo>
                      <a:pt x="2631" y="327"/>
                    </a:lnTo>
                    <a:lnTo>
                      <a:pt x="2629" y="330"/>
                    </a:lnTo>
                    <a:lnTo>
                      <a:pt x="2627" y="332"/>
                    </a:lnTo>
                    <a:lnTo>
                      <a:pt x="2624" y="333"/>
                    </a:lnTo>
                    <a:lnTo>
                      <a:pt x="2617" y="335"/>
                    </a:lnTo>
                    <a:lnTo>
                      <a:pt x="2609" y="335"/>
                    </a:lnTo>
                    <a:lnTo>
                      <a:pt x="2602" y="335"/>
                    </a:lnTo>
                    <a:lnTo>
                      <a:pt x="2595" y="336"/>
                    </a:lnTo>
                    <a:lnTo>
                      <a:pt x="2584" y="342"/>
                    </a:lnTo>
                    <a:lnTo>
                      <a:pt x="2574" y="349"/>
                    </a:lnTo>
                    <a:lnTo>
                      <a:pt x="2568" y="352"/>
                    </a:lnTo>
                    <a:lnTo>
                      <a:pt x="2563" y="355"/>
                    </a:lnTo>
                    <a:lnTo>
                      <a:pt x="2557" y="356"/>
                    </a:lnTo>
                    <a:lnTo>
                      <a:pt x="2551" y="356"/>
                    </a:lnTo>
                    <a:lnTo>
                      <a:pt x="2545" y="355"/>
                    </a:lnTo>
                    <a:lnTo>
                      <a:pt x="2540" y="353"/>
                    </a:lnTo>
                    <a:lnTo>
                      <a:pt x="2534" y="350"/>
                    </a:lnTo>
                    <a:lnTo>
                      <a:pt x="2528" y="348"/>
                    </a:lnTo>
                    <a:lnTo>
                      <a:pt x="2518" y="341"/>
                    </a:lnTo>
                    <a:lnTo>
                      <a:pt x="2508" y="335"/>
                    </a:lnTo>
                    <a:lnTo>
                      <a:pt x="2497" y="332"/>
                    </a:lnTo>
                    <a:lnTo>
                      <a:pt x="2485" y="327"/>
                    </a:lnTo>
                    <a:lnTo>
                      <a:pt x="2478" y="325"/>
                    </a:lnTo>
                    <a:lnTo>
                      <a:pt x="2471" y="324"/>
                    </a:lnTo>
                    <a:lnTo>
                      <a:pt x="2467" y="324"/>
                    </a:lnTo>
                    <a:lnTo>
                      <a:pt x="2462" y="325"/>
                    </a:lnTo>
                    <a:lnTo>
                      <a:pt x="2458" y="327"/>
                    </a:lnTo>
                    <a:lnTo>
                      <a:pt x="2455" y="332"/>
                    </a:lnTo>
                    <a:lnTo>
                      <a:pt x="2454" y="338"/>
                    </a:lnTo>
                    <a:lnTo>
                      <a:pt x="2454" y="343"/>
                    </a:lnTo>
                    <a:lnTo>
                      <a:pt x="2455" y="347"/>
                    </a:lnTo>
                    <a:lnTo>
                      <a:pt x="2458" y="349"/>
                    </a:lnTo>
                    <a:lnTo>
                      <a:pt x="2459" y="350"/>
                    </a:lnTo>
                    <a:lnTo>
                      <a:pt x="2461" y="351"/>
                    </a:lnTo>
                    <a:lnTo>
                      <a:pt x="2464" y="352"/>
                    </a:lnTo>
                    <a:lnTo>
                      <a:pt x="2470" y="355"/>
                    </a:lnTo>
                    <a:lnTo>
                      <a:pt x="2473" y="360"/>
                    </a:lnTo>
                    <a:lnTo>
                      <a:pt x="2477" y="368"/>
                    </a:lnTo>
                    <a:lnTo>
                      <a:pt x="2480" y="377"/>
                    </a:lnTo>
                    <a:lnTo>
                      <a:pt x="2481" y="388"/>
                    </a:lnTo>
                    <a:lnTo>
                      <a:pt x="2484" y="408"/>
                    </a:lnTo>
                    <a:lnTo>
                      <a:pt x="2484" y="424"/>
                    </a:lnTo>
                    <a:lnTo>
                      <a:pt x="2479" y="426"/>
                    </a:lnTo>
                    <a:lnTo>
                      <a:pt x="2476" y="430"/>
                    </a:lnTo>
                    <a:lnTo>
                      <a:pt x="2471" y="431"/>
                    </a:lnTo>
                    <a:lnTo>
                      <a:pt x="2467" y="433"/>
                    </a:lnTo>
                    <a:lnTo>
                      <a:pt x="2463" y="437"/>
                    </a:lnTo>
                    <a:lnTo>
                      <a:pt x="2460" y="441"/>
                    </a:lnTo>
                    <a:lnTo>
                      <a:pt x="2454" y="450"/>
                    </a:lnTo>
                    <a:lnTo>
                      <a:pt x="2448" y="458"/>
                    </a:lnTo>
                    <a:lnTo>
                      <a:pt x="2435" y="474"/>
                    </a:lnTo>
                    <a:lnTo>
                      <a:pt x="2420" y="489"/>
                    </a:lnTo>
                    <a:lnTo>
                      <a:pt x="2405" y="503"/>
                    </a:lnTo>
                    <a:lnTo>
                      <a:pt x="2390" y="517"/>
                    </a:lnTo>
                    <a:lnTo>
                      <a:pt x="2384" y="524"/>
                    </a:lnTo>
                    <a:lnTo>
                      <a:pt x="2377" y="530"/>
                    </a:lnTo>
                    <a:lnTo>
                      <a:pt x="2370" y="538"/>
                    </a:lnTo>
                    <a:lnTo>
                      <a:pt x="2362" y="546"/>
                    </a:lnTo>
                    <a:lnTo>
                      <a:pt x="2349" y="561"/>
                    </a:lnTo>
                    <a:lnTo>
                      <a:pt x="2338" y="576"/>
                    </a:lnTo>
                    <a:lnTo>
                      <a:pt x="2325" y="591"/>
                    </a:lnTo>
                    <a:lnTo>
                      <a:pt x="2314" y="609"/>
                    </a:lnTo>
                    <a:lnTo>
                      <a:pt x="2308" y="617"/>
                    </a:lnTo>
                    <a:lnTo>
                      <a:pt x="2304" y="625"/>
                    </a:lnTo>
                    <a:lnTo>
                      <a:pt x="2302" y="629"/>
                    </a:lnTo>
                    <a:lnTo>
                      <a:pt x="2300" y="635"/>
                    </a:lnTo>
                    <a:lnTo>
                      <a:pt x="2299" y="639"/>
                    </a:lnTo>
                    <a:lnTo>
                      <a:pt x="2299" y="646"/>
                    </a:lnTo>
                    <a:lnTo>
                      <a:pt x="2300" y="656"/>
                    </a:lnTo>
                    <a:lnTo>
                      <a:pt x="2303" y="667"/>
                    </a:lnTo>
                    <a:lnTo>
                      <a:pt x="2304" y="677"/>
                    </a:lnTo>
                    <a:lnTo>
                      <a:pt x="2305" y="688"/>
                    </a:lnTo>
                    <a:lnTo>
                      <a:pt x="2294" y="689"/>
                    </a:lnTo>
                    <a:lnTo>
                      <a:pt x="2283" y="691"/>
                    </a:lnTo>
                    <a:lnTo>
                      <a:pt x="2280" y="692"/>
                    </a:lnTo>
                    <a:lnTo>
                      <a:pt x="2275" y="694"/>
                    </a:lnTo>
                    <a:lnTo>
                      <a:pt x="2272" y="697"/>
                    </a:lnTo>
                    <a:lnTo>
                      <a:pt x="2269" y="702"/>
                    </a:lnTo>
                    <a:lnTo>
                      <a:pt x="2264" y="712"/>
                    </a:lnTo>
                    <a:lnTo>
                      <a:pt x="2259" y="721"/>
                    </a:lnTo>
                    <a:lnTo>
                      <a:pt x="2254" y="730"/>
                    </a:lnTo>
                    <a:lnTo>
                      <a:pt x="2248" y="738"/>
                    </a:lnTo>
                    <a:lnTo>
                      <a:pt x="2240" y="746"/>
                    </a:lnTo>
                    <a:lnTo>
                      <a:pt x="2230" y="753"/>
                    </a:lnTo>
                    <a:lnTo>
                      <a:pt x="2218" y="760"/>
                    </a:lnTo>
                    <a:lnTo>
                      <a:pt x="2207" y="763"/>
                    </a:lnTo>
                    <a:lnTo>
                      <a:pt x="2192" y="765"/>
                    </a:lnTo>
                    <a:lnTo>
                      <a:pt x="2176" y="766"/>
                    </a:lnTo>
                    <a:lnTo>
                      <a:pt x="2166" y="766"/>
                    </a:lnTo>
                    <a:lnTo>
                      <a:pt x="2157" y="766"/>
                    </a:lnTo>
                    <a:lnTo>
                      <a:pt x="2146" y="766"/>
                    </a:lnTo>
                    <a:lnTo>
                      <a:pt x="2134" y="768"/>
                    </a:lnTo>
                    <a:lnTo>
                      <a:pt x="2123" y="774"/>
                    </a:lnTo>
                    <a:lnTo>
                      <a:pt x="2114" y="782"/>
                    </a:lnTo>
                    <a:lnTo>
                      <a:pt x="2103" y="785"/>
                    </a:lnTo>
                    <a:lnTo>
                      <a:pt x="2092" y="786"/>
                    </a:lnTo>
                    <a:lnTo>
                      <a:pt x="2079" y="787"/>
                    </a:lnTo>
                    <a:lnTo>
                      <a:pt x="2068" y="786"/>
                    </a:lnTo>
                    <a:lnTo>
                      <a:pt x="2054" y="786"/>
                    </a:lnTo>
                    <a:lnTo>
                      <a:pt x="2042" y="785"/>
                    </a:lnTo>
                    <a:lnTo>
                      <a:pt x="2029" y="786"/>
                    </a:lnTo>
                    <a:lnTo>
                      <a:pt x="2017" y="787"/>
                    </a:lnTo>
                    <a:lnTo>
                      <a:pt x="2005" y="790"/>
                    </a:lnTo>
                    <a:lnTo>
                      <a:pt x="1994" y="794"/>
                    </a:lnTo>
                    <a:lnTo>
                      <a:pt x="1983" y="800"/>
                    </a:lnTo>
                    <a:lnTo>
                      <a:pt x="1972" y="809"/>
                    </a:lnTo>
                    <a:lnTo>
                      <a:pt x="1967" y="812"/>
                    </a:lnTo>
                    <a:lnTo>
                      <a:pt x="1961" y="816"/>
                    </a:lnTo>
                    <a:lnTo>
                      <a:pt x="1954" y="818"/>
                    </a:lnTo>
                    <a:lnTo>
                      <a:pt x="1946" y="819"/>
                    </a:lnTo>
                    <a:lnTo>
                      <a:pt x="1931" y="822"/>
                    </a:lnTo>
                    <a:lnTo>
                      <a:pt x="1918" y="824"/>
                    </a:lnTo>
                    <a:lnTo>
                      <a:pt x="1898" y="827"/>
                    </a:lnTo>
                    <a:lnTo>
                      <a:pt x="1881" y="828"/>
                    </a:lnTo>
                    <a:lnTo>
                      <a:pt x="1872" y="827"/>
                    </a:lnTo>
                    <a:lnTo>
                      <a:pt x="1864" y="826"/>
                    </a:lnTo>
                    <a:lnTo>
                      <a:pt x="1855" y="823"/>
                    </a:lnTo>
                    <a:lnTo>
                      <a:pt x="1846" y="819"/>
                    </a:lnTo>
                    <a:lnTo>
                      <a:pt x="1832" y="812"/>
                    </a:lnTo>
                    <a:lnTo>
                      <a:pt x="1819" y="808"/>
                    </a:lnTo>
                    <a:lnTo>
                      <a:pt x="1804" y="804"/>
                    </a:lnTo>
                    <a:lnTo>
                      <a:pt x="1789" y="801"/>
                    </a:lnTo>
                    <a:lnTo>
                      <a:pt x="1765" y="796"/>
                    </a:lnTo>
                    <a:lnTo>
                      <a:pt x="1742" y="791"/>
                    </a:lnTo>
                    <a:lnTo>
                      <a:pt x="1730" y="788"/>
                    </a:lnTo>
                    <a:lnTo>
                      <a:pt x="1719" y="786"/>
                    </a:lnTo>
                    <a:lnTo>
                      <a:pt x="1706" y="785"/>
                    </a:lnTo>
                    <a:lnTo>
                      <a:pt x="1693" y="785"/>
                    </a:lnTo>
                    <a:lnTo>
                      <a:pt x="1685" y="785"/>
                    </a:lnTo>
                    <a:lnTo>
                      <a:pt x="1680" y="787"/>
                    </a:lnTo>
                    <a:lnTo>
                      <a:pt x="1675" y="790"/>
                    </a:lnTo>
                    <a:lnTo>
                      <a:pt x="1672" y="793"/>
                    </a:lnTo>
                    <a:lnTo>
                      <a:pt x="1668" y="798"/>
                    </a:lnTo>
                    <a:lnTo>
                      <a:pt x="1664" y="801"/>
                    </a:lnTo>
                    <a:lnTo>
                      <a:pt x="1659" y="806"/>
                    </a:lnTo>
                    <a:lnTo>
                      <a:pt x="1654" y="808"/>
                    </a:lnTo>
                    <a:lnTo>
                      <a:pt x="1648" y="810"/>
                    </a:lnTo>
                    <a:lnTo>
                      <a:pt x="1642" y="810"/>
                    </a:lnTo>
                    <a:lnTo>
                      <a:pt x="1637" y="810"/>
                    </a:lnTo>
                    <a:lnTo>
                      <a:pt x="1631" y="811"/>
                    </a:lnTo>
                    <a:lnTo>
                      <a:pt x="1619" y="817"/>
                    </a:lnTo>
                    <a:lnTo>
                      <a:pt x="1608" y="825"/>
                    </a:lnTo>
                    <a:lnTo>
                      <a:pt x="1592" y="834"/>
                    </a:lnTo>
                    <a:lnTo>
                      <a:pt x="1576" y="843"/>
                    </a:lnTo>
                    <a:lnTo>
                      <a:pt x="1568" y="848"/>
                    </a:lnTo>
                    <a:lnTo>
                      <a:pt x="1560" y="851"/>
                    </a:lnTo>
                    <a:lnTo>
                      <a:pt x="1552" y="853"/>
                    </a:lnTo>
                    <a:lnTo>
                      <a:pt x="1543" y="856"/>
                    </a:lnTo>
                    <a:lnTo>
                      <a:pt x="1532" y="857"/>
                    </a:lnTo>
                    <a:lnTo>
                      <a:pt x="1520" y="858"/>
                    </a:lnTo>
                    <a:lnTo>
                      <a:pt x="1510" y="860"/>
                    </a:lnTo>
                    <a:lnTo>
                      <a:pt x="1499" y="864"/>
                    </a:lnTo>
                    <a:lnTo>
                      <a:pt x="1491" y="867"/>
                    </a:lnTo>
                    <a:lnTo>
                      <a:pt x="1482" y="873"/>
                    </a:lnTo>
                    <a:lnTo>
                      <a:pt x="1474" y="877"/>
                    </a:lnTo>
                    <a:lnTo>
                      <a:pt x="1463" y="881"/>
                    </a:lnTo>
                    <a:lnTo>
                      <a:pt x="1455" y="882"/>
                    </a:lnTo>
                    <a:lnTo>
                      <a:pt x="1446" y="883"/>
                    </a:lnTo>
                    <a:lnTo>
                      <a:pt x="1437" y="884"/>
                    </a:lnTo>
                    <a:lnTo>
                      <a:pt x="1429" y="886"/>
                    </a:lnTo>
                    <a:lnTo>
                      <a:pt x="1417" y="890"/>
                    </a:lnTo>
                    <a:lnTo>
                      <a:pt x="1405" y="892"/>
                    </a:lnTo>
                    <a:lnTo>
                      <a:pt x="1393" y="896"/>
                    </a:lnTo>
                    <a:lnTo>
                      <a:pt x="1381" y="900"/>
                    </a:lnTo>
                    <a:lnTo>
                      <a:pt x="1373" y="902"/>
                    </a:lnTo>
                    <a:lnTo>
                      <a:pt x="1367" y="905"/>
                    </a:lnTo>
                    <a:lnTo>
                      <a:pt x="1359" y="906"/>
                    </a:lnTo>
                    <a:lnTo>
                      <a:pt x="1351" y="907"/>
                    </a:lnTo>
                    <a:lnTo>
                      <a:pt x="1334" y="906"/>
                    </a:lnTo>
                    <a:lnTo>
                      <a:pt x="1318" y="905"/>
                    </a:lnTo>
                    <a:lnTo>
                      <a:pt x="1307" y="902"/>
                    </a:lnTo>
                    <a:lnTo>
                      <a:pt x="1298" y="898"/>
                    </a:lnTo>
                    <a:lnTo>
                      <a:pt x="1289" y="892"/>
                    </a:lnTo>
                    <a:lnTo>
                      <a:pt x="1281" y="886"/>
                    </a:lnTo>
                    <a:lnTo>
                      <a:pt x="1277" y="886"/>
                    </a:lnTo>
                    <a:lnTo>
                      <a:pt x="1273" y="888"/>
                    </a:lnTo>
                    <a:lnTo>
                      <a:pt x="1270" y="890"/>
                    </a:lnTo>
                    <a:lnTo>
                      <a:pt x="1268" y="892"/>
                    </a:lnTo>
                    <a:lnTo>
                      <a:pt x="1266" y="894"/>
                    </a:lnTo>
                    <a:lnTo>
                      <a:pt x="1266" y="897"/>
                    </a:lnTo>
                    <a:lnTo>
                      <a:pt x="1268" y="900"/>
                    </a:lnTo>
                    <a:lnTo>
                      <a:pt x="1269" y="907"/>
                    </a:lnTo>
                    <a:lnTo>
                      <a:pt x="1270" y="921"/>
                    </a:lnTo>
                    <a:lnTo>
                      <a:pt x="1269" y="933"/>
                    </a:lnTo>
                    <a:lnTo>
                      <a:pt x="1268" y="939"/>
                    </a:lnTo>
                    <a:lnTo>
                      <a:pt x="1264" y="944"/>
                    </a:lnTo>
                    <a:lnTo>
                      <a:pt x="1260" y="949"/>
                    </a:lnTo>
                    <a:lnTo>
                      <a:pt x="1253" y="955"/>
                    </a:lnTo>
                    <a:lnTo>
                      <a:pt x="1251" y="940"/>
                    </a:lnTo>
                    <a:lnTo>
                      <a:pt x="1249" y="929"/>
                    </a:lnTo>
                    <a:lnTo>
                      <a:pt x="1248" y="924"/>
                    </a:lnTo>
                    <a:lnTo>
                      <a:pt x="1245" y="919"/>
                    </a:lnTo>
                    <a:lnTo>
                      <a:pt x="1240" y="916"/>
                    </a:lnTo>
                    <a:lnTo>
                      <a:pt x="1235" y="914"/>
                    </a:lnTo>
                    <a:lnTo>
                      <a:pt x="1225" y="911"/>
                    </a:lnTo>
                    <a:lnTo>
                      <a:pt x="1217" y="913"/>
                    </a:lnTo>
                    <a:lnTo>
                      <a:pt x="1213" y="915"/>
                    </a:lnTo>
                    <a:lnTo>
                      <a:pt x="1208" y="918"/>
                    </a:lnTo>
                    <a:lnTo>
                      <a:pt x="1203" y="929"/>
                    </a:lnTo>
                    <a:lnTo>
                      <a:pt x="1195" y="939"/>
                    </a:lnTo>
                    <a:lnTo>
                      <a:pt x="1190" y="943"/>
                    </a:lnTo>
                    <a:lnTo>
                      <a:pt x="1186" y="946"/>
                    </a:lnTo>
                    <a:lnTo>
                      <a:pt x="1180" y="948"/>
                    </a:lnTo>
                    <a:lnTo>
                      <a:pt x="1173" y="949"/>
                    </a:lnTo>
                    <a:lnTo>
                      <a:pt x="1161" y="949"/>
                    </a:lnTo>
                    <a:lnTo>
                      <a:pt x="1147" y="948"/>
                    </a:lnTo>
                    <a:lnTo>
                      <a:pt x="1139" y="948"/>
                    </a:lnTo>
                    <a:lnTo>
                      <a:pt x="1131" y="947"/>
                    </a:lnTo>
                    <a:lnTo>
                      <a:pt x="1123" y="947"/>
                    </a:lnTo>
                    <a:lnTo>
                      <a:pt x="1116" y="948"/>
                    </a:lnTo>
                    <a:lnTo>
                      <a:pt x="1107" y="951"/>
                    </a:lnTo>
                    <a:lnTo>
                      <a:pt x="1099" y="955"/>
                    </a:lnTo>
                    <a:lnTo>
                      <a:pt x="1091" y="959"/>
                    </a:lnTo>
                    <a:lnTo>
                      <a:pt x="1083" y="964"/>
                    </a:lnTo>
                    <a:lnTo>
                      <a:pt x="1075" y="967"/>
                    </a:lnTo>
                    <a:lnTo>
                      <a:pt x="1067" y="971"/>
                    </a:lnTo>
                    <a:lnTo>
                      <a:pt x="1058" y="972"/>
                    </a:lnTo>
                    <a:lnTo>
                      <a:pt x="1048" y="971"/>
                    </a:lnTo>
                    <a:lnTo>
                      <a:pt x="1048" y="963"/>
                    </a:lnTo>
                    <a:lnTo>
                      <a:pt x="1048" y="954"/>
                    </a:lnTo>
                    <a:lnTo>
                      <a:pt x="1048" y="944"/>
                    </a:lnTo>
                    <a:lnTo>
                      <a:pt x="1048" y="935"/>
                    </a:lnTo>
                    <a:lnTo>
                      <a:pt x="1040" y="935"/>
                    </a:lnTo>
                    <a:lnTo>
                      <a:pt x="1032" y="933"/>
                    </a:lnTo>
                    <a:lnTo>
                      <a:pt x="1024" y="932"/>
                    </a:lnTo>
                    <a:lnTo>
                      <a:pt x="1016" y="932"/>
                    </a:lnTo>
                    <a:lnTo>
                      <a:pt x="1003" y="935"/>
                    </a:lnTo>
                    <a:lnTo>
                      <a:pt x="991" y="941"/>
                    </a:lnTo>
                    <a:lnTo>
                      <a:pt x="985" y="943"/>
                    </a:lnTo>
                    <a:lnTo>
                      <a:pt x="979" y="947"/>
                    </a:lnTo>
                    <a:lnTo>
                      <a:pt x="975" y="950"/>
                    </a:lnTo>
                    <a:lnTo>
                      <a:pt x="972" y="954"/>
                    </a:lnTo>
                    <a:lnTo>
                      <a:pt x="968" y="958"/>
                    </a:lnTo>
                    <a:lnTo>
                      <a:pt x="967" y="964"/>
                    </a:lnTo>
                    <a:lnTo>
                      <a:pt x="966" y="970"/>
                    </a:lnTo>
                    <a:lnTo>
                      <a:pt x="966" y="978"/>
                    </a:lnTo>
                    <a:lnTo>
                      <a:pt x="956" y="982"/>
                    </a:lnTo>
                    <a:lnTo>
                      <a:pt x="943" y="984"/>
                    </a:lnTo>
                    <a:lnTo>
                      <a:pt x="931" y="987"/>
                    </a:lnTo>
                    <a:lnTo>
                      <a:pt x="918" y="989"/>
                    </a:lnTo>
                    <a:lnTo>
                      <a:pt x="904" y="989"/>
                    </a:lnTo>
                    <a:lnTo>
                      <a:pt x="891" y="989"/>
                    </a:lnTo>
                    <a:lnTo>
                      <a:pt x="878" y="989"/>
                    </a:lnTo>
                    <a:lnTo>
                      <a:pt x="866" y="988"/>
                    </a:lnTo>
                    <a:lnTo>
                      <a:pt x="851" y="984"/>
                    </a:lnTo>
                    <a:lnTo>
                      <a:pt x="837" y="981"/>
                    </a:lnTo>
                    <a:lnTo>
                      <a:pt x="830" y="980"/>
                    </a:lnTo>
                    <a:lnTo>
                      <a:pt x="823" y="980"/>
                    </a:lnTo>
                    <a:lnTo>
                      <a:pt x="816" y="980"/>
                    </a:lnTo>
                    <a:lnTo>
                      <a:pt x="808" y="982"/>
                    </a:lnTo>
                    <a:lnTo>
                      <a:pt x="793" y="989"/>
                    </a:lnTo>
                    <a:lnTo>
                      <a:pt x="780" y="996"/>
                    </a:lnTo>
                    <a:lnTo>
                      <a:pt x="775" y="998"/>
                    </a:lnTo>
                    <a:lnTo>
                      <a:pt x="768" y="999"/>
                    </a:lnTo>
                    <a:lnTo>
                      <a:pt x="761" y="1000"/>
                    </a:lnTo>
                    <a:lnTo>
                      <a:pt x="752" y="1000"/>
                    </a:lnTo>
                    <a:lnTo>
                      <a:pt x="731" y="998"/>
                    </a:lnTo>
                    <a:lnTo>
                      <a:pt x="711" y="996"/>
                    </a:lnTo>
                    <a:lnTo>
                      <a:pt x="690" y="995"/>
                    </a:lnTo>
                    <a:lnTo>
                      <a:pt x="670" y="992"/>
                    </a:lnTo>
                    <a:lnTo>
                      <a:pt x="654" y="992"/>
                    </a:lnTo>
                    <a:lnTo>
                      <a:pt x="638" y="993"/>
                    </a:lnTo>
                    <a:lnTo>
                      <a:pt x="622" y="993"/>
                    </a:lnTo>
                    <a:lnTo>
                      <a:pt x="606" y="993"/>
                    </a:lnTo>
                    <a:lnTo>
                      <a:pt x="598" y="993"/>
                    </a:lnTo>
                    <a:lnTo>
                      <a:pt x="590" y="992"/>
                    </a:lnTo>
                    <a:lnTo>
                      <a:pt x="583" y="990"/>
                    </a:lnTo>
                    <a:lnTo>
                      <a:pt x="576" y="988"/>
                    </a:lnTo>
                    <a:lnTo>
                      <a:pt x="559" y="981"/>
                    </a:lnTo>
                    <a:lnTo>
                      <a:pt x="541" y="971"/>
                    </a:lnTo>
                    <a:lnTo>
                      <a:pt x="523" y="960"/>
                    </a:lnTo>
                    <a:lnTo>
                      <a:pt x="508" y="950"/>
                    </a:lnTo>
                    <a:lnTo>
                      <a:pt x="493" y="941"/>
                    </a:lnTo>
                    <a:lnTo>
                      <a:pt x="480" y="933"/>
                    </a:lnTo>
                    <a:lnTo>
                      <a:pt x="472" y="930"/>
                    </a:lnTo>
                    <a:lnTo>
                      <a:pt x="464" y="926"/>
                    </a:lnTo>
                    <a:lnTo>
                      <a:pt x="456" y="924"/>
                    </a:lnTo>
                    <a:lnTo>
                      <a:pt x="448" y="923"/>
                    </a:lnTo>
                    <a:lnTo>
                      <a:pt x="426" y="923"/>
                    </a:lnTo>
                    <a:lnTo>
                      <a:pt x="402" y="924"/>
                    </a:lnTo>
                    <a:lnTo>
                      <a:pt x="377" y="926"/>
                    </a:lnTo>
                    <a:lnTo>
                      <a:pt x="354" y="929"/>
                    </a:lnTo>
                    <a:lnTo>
                      <a:pt x="354" y="940"/>
                    </a:lnTo>
                    <a:lnTo>
                      <a:pt x="353" y="950"/>
                    </a:lnTo>
                    <a:lnTo>
                      <a:pt x="352" y="960"/>
                    </a:lnTo>
                    <a:lnTo>
                      <a:pt x="350" y="968"/>
                    </a:lnTo>
                    <a:lnTo>
                      <a:pt x="345" y="975"/>
                    </a:lnTo>
                    <a:lnTo>
                      <a:pt x="340" y="982"/>
                    </a:lnTo>
                    <a:lnTo>
                      <a:pt x="332" y="987"/>
                    </a:lnTo>
                    <a:lnTo>
                      <a:pt x="320" y="991"/>
                    </a:lnTo>
                    <a:lnTo>
                      <a:pt x="301" y="997"/>
                    </a:lnTo>
                    <a:lnTo>
                      <a:pt x="283" y="1003"/>
                    </a:lnTo>
                    <a:lnTo>
                      <a:pt x="264" y="1008"/>
                    </a:lnTo>
                    <a:lnTo>
                      <a:pt x="245" y="1015"/>
                    </a:lnTo>
                    <a:lnTo>
                      <a:pt x="228" y="1021"/>
                    </a:lnTo>
                    <a:lnTo>
                      <a:pt x="211" y="1024"/>
                    </a:lnTo>
                    <a:lnTo>
                      <a:pt x="195" y="1026"/>
                    </a:lnTo>
                    <a:lnTo>
                      <a:pt x="178" y="1031"/>
                    </a:lnTo>
                    <a:lnTo>
                      <a:pt x="163" y="1037"/>
                    </a:lnTo>
                    <a:lnTo>
                      <a:pt x="149" y="1042"/>
                    </a:lnTo>
                    <a:lnTo>
                      <a:pt x="135" y="1049"/>
                    </a:lnTo>
                    <a:lnTo>
                      <a:pt x="120" y="1055"/>
                    </a:lnTo>
                    <a:lnTo>
                      <a:pt x="120" y="1065"/>
                    </a:lnTo>
                    <a:lnTo>
                      <a:pt x="119" y="1074"/>
                    </a:lnTo>
                    <a:lnTo>
                      <a:pt x="116" y="1082"/>
                    </a:lnTo>
                    <a:lnTo>
                      <a:pt x="114" y="1090"/>
                    </a:lnTo>
                    <a:lnTo>
                      <a:pt x="108" y="1106"/>
                    </a:lnTo>
                    <a:lnTo>
                      <a:pt x="102" y="1122"/>
                    </a:lnTo>
                    <a:lnTo>
                      <a:pt x="98" y="1132"/>
                    </a:lnTo>
                    <a:lnTo>
                      <a:pt x="95" y="1144"/>
                    </a:lnTo>
                    <a:lnTo>
                      <a:pt x="91" y="1157"/>
                    </a:lnTo>
                    <a:lnTo>
                      <a:pt x="89" y="1172"/>
                    </a:lnTo>
                    <a:lnTo>
                      <a:pt x="88" y="1187"/>
                    </a:lnTo>
                    <a:lnTo>
                      <a:pt x="88" y="1202"/>
                    </a:lnTo>
                    <a:lnTo>
                      <a:pt x="89" y="1216"/>
                    </a:lnTo>
                    <a:lnTo>
                      <a:pt x="92" y="1228"/>
                    </a:lnTo>
                    <a:lnTo>
                      <a:pt x="95" y="1233"/>
                    </a:lnTo>
                    <a:lnTo>
                      <a:pt x="98" y="1238"/>
                    </a:lnTo>
                    <a:lnTo>
                      <a:pt x="102" y="1242"/>
                    </a:lnTo>
                    <a:lnTo>
                      <a:pt x="106" y="1245"/>
                    </a:lnTo>
                    <a:lnTo>
                      <a:pt x="111" y="1249"/>
                    </a:lnTo>
                    <a:lnTo>
                      <a:pt x="116" y="1250"/>
                    </a:lnTo>
                    <a:lnTo>
                      <a:pt x="122" y="1251"/>
                    </a:lnTo>
                    <a:lnTo>
                      <a:pt x="129" y="1251"/>
                    </a:lnTo>
                    <a:lnTo>
                      <a:pt x="123" y="1261"/>
                    </a:lnTo>
                    <a:lnTo>
                      <a:pt x="117" y="1272"/>
                    </a:lnTo>
                    <a:lnTo>
                      <a:pt x="111" y="1284"/>
                    </a:lnTo>
                    <a:lnTo>
                      <a:pt x="104" y="1294"/>
                    </a:lnTo>
                    <a:lnTo>
                      <a:pt x="96" y="1305"/>
                    </a:lnTo>
                    <a:lnTo>
                      <a:pt x="86" y="1316"/>
                    </a:lnTo>
                    <a:lnTo>
                      <a:pt x="76" y="1326"/>
                    </a:lnTo>
                    <a:lnTo>
                      <a:pt x="66" y="1337"/>
                    </a:lnTo>
                    <a:lnTo>
                      <a:pt x="59" y="1345"/>
                    </a:lnTo>
                    <a:lnTo>
                      <a:pt x="53" y="1353"/>
                    </a:lnTo>
                    <a:lnTo>
                      <a:pt x="45" y="1361"/>
                    </a:lnTo>
                    <a:lnTo>
                      <a:pt x="37" y="1368"/>
                    </a:lnTo>
                    <a:lnTo>
                      <a:pt x="30" y="1374"/>
                    </a:lnTo>
                    <a:lnTo>
                      <a:pt x="24" y="1378"/>
                    </a:lnTo>
                    <a:lnTo>
                      <a:pt x="18" y="1384"/>
                    </a:lnTo>
                    <a:lnTo>
                      <a:pt x="14" y="1391"/>
                    </a:lnTo>
                    <a:lnTo>
                      <a:pt x="9" y="1397"/>
                    </a:lnTo>
                    <a:lnTo>
                      <a:pt x="6" y="1403"/>
                    </a:lnTo>
                    <a:lnTo>
                      <a:pt x="2" y="1410"/>
                    </a:lnTo>
                    <a:lnTo>
                      <a:pt x="0" y="1417"/>
                    </a:lnTo>
                    <a:lnTo>
                      <a:pt x="6" y="1414"/>
                    </a:lnTo>
                    <a:lnTo>
                      <a:pt x="14" y="1408"/>
                    </a:lnTo>
                    <a:lnTo>
                      <a:pt x="18" y="1402"/>
                    </a:lnTo>
                    <a:lnTo>
                      <a:pt x="23" y="1397"/>
                    </a:lnTo>
                    <a:lnTo>
                      <a:pt x="28" y="1391"/>
                    </a:lnTo>
                    <a:lnTo>
                      <a:pt x="35" y="1385"/>
                    </a:lnTo>
                    <a:lnTo>
                      <a:pt x="42" y="1382"/>
                    </a:lnTo>
                    <a:lnTo>
                      <a:pt x="49" y="1378"/>
                    </a:lnTo>
                    <a:lnTo>
                      <a:pt x="55" y="1377"/>
                    </a:lnTo>
                    <a:lnTo>
                      <a:pt x="61" y="1377"/>
                    </a:lnTo>
                    <a:lnTo>
                      <a:pt x="65" y="1377"/>
                    </a:lnTo>
                    <a:lnTo>
                      <a:pt x="70" y="1378"/>
                    </a:lnTo>
                    <a:lnTo>
                      <a:pt x="73" y="1381"/>
                    </a:lnTo>
                    <a:lnTo>
                      <a:pt x="76" y="1384"/>
                    </a:lnTo>
                    <a:lnTo>
                      <a:pt x="82" y="1392"/>
                    </a:lnTo>
                    <a:lnTo>
                      <a:pt x="87" y="1402"/>
                    </a:lnTo>
                    <a:lnTo>
                      <a:pt x="90" y="1415"/>
                    </a:lnTo>
                    <a:lnTo>
                      <a:pt x="92" y="1428"/>
                    </a:lnTo>
                    <a:lnTo>
                      <a:pt x="98" y="1458"/>
                    </a:lnTo>
                    <a:lnTo>
                      <a:pt x="104" y="1485"/>
                    </a:lnTo>
                    <a:lnTo>
                      <a:pt x="107" y="1497"/>
                    </a:lnTo>
                    <a:lnTo>
                      <a:pt x="113" y="1507"/>
                    </a:lnTo>
                    <a:lnTo>
                      <a:pt x="115" y="1512"/>
                    </a:lnTo>
                    <a:lnTo>
                      <a:pt x="119" y="1515"/>
                    </a:lnTo>
                    <a:lnTo>
                      <a:pt x="122" y="1518"/>
                    </a:lnTo>
                    <a:lnTo>
                      <a:pt x="127" y="1521"/>
                    </a:lnTo>
                    <a:lnTo>
                      <a:pt x="128" y="1532"/>
                    </a:lnTo>
                    <a:lnTo>
                      <a:pt x="127" y="1543"/>
                    </a:lnTo>
                    <a:lnTo>
                      <a:pt x="125" y="1555"/>
                    </a:lnTo>
                    <a:lnTo>
                      <a:pt x="123" y="1565"/>
                    </a:lnTo>
                    <a:lnTo>
                      <a:pt x="119" y="1584"/>
                    </a:lnTo>
                    <a:lnTo>
                      <a:pt x="116" y="1606"/>
                    </a:lnTo>
                    <a:lnTo>
                      <a:pt x="117" y="1616"/>
                    </a:lnTo>
                    <a:lnTo>
                      <a:pt x="119" y="1628"/>
                    </a:lnTo>
                    <a:lnTo>
                      <a:pt x="120" y="1638"/>
                    </a:lnTo>
                    <a:lnTo>
                      <a:pt x="122" y="1649"/>
                    </a:lnTo>
                    <a:lnTo>
                      <a:pt x="127" y="1671"/>
                    </a:lnTo>
                    <a:lnTo>
                      <a:pt x="129" y="1693"/>
                    </a:lnTo>
                    <a:lnTo>
                      <a:pt x="130" y="1717"/>
                    </a:lnTo>
                    <a:lnTo>
                      <a:pt x="129" y="1743"/>
                    </a:lnTo>
                    <a:lnTo>
                      <a:pt x="128" y="1771"/>
                    </a:lnTo>
                    <a:lnTo>
                      <a:pt x="128" y="1799"/>
                    </a:lnTo>
                    <a:lnTo>
                      <a:pt x="147" y="1800"/>
                    </a:lnTo>
                    <a:lnTo>
                      <a:pt x="165" y="1800"/>
                    </a:lnTo>
                    <a:lnTo>
                      <a:pt x="173" y="1799"/>
                    </a:lnTo>
                    <a:lnTo>
                      <a:pt x="181" y="1797"/>
                    </a:lnTo>
                    <a:lnTo>
                      <a:pt x="187" y="1795"/>
                    </a:lnTo>
                    <a:lnTo>
                      <a:pt x="190" y="1793"/>
                    </a:lnTo>
                    <a:lnTo>
                      <a:pt x="194" y="1789"/>
                    </a:lnTo>
                    <a:lnTo>
                      <a:pt x="197" y="1785"/>
                    </a:lnTo>
                    <a:lnTo>
                      <a:pt x="197" y="1780"/>
                    </a:lnTo>
                    <a:lnTo>
                      <a:pt x="197" y="1775"/>
                    </a:lnTo>
                    <a:lnTo>
                      <a:pt x="197" y="1761"/>
                    </a:lnTo>
                    <a:lnTo>
                      <a:pt x="194" y="1746"/>
                    </a:lnTo>
                    <a:lnTo>
                      <a:pt x="184" y="1719"/>
                    </a:lnTo>
                    <a:lnTo>
                      <a:pt x="176" y="1697"/>
                    </a:lnTo>
                    <a:lnTo>
                      <a:pt x="171" y="1697"/>
                    </a:lnTo>
                    <a:lnTo>
                      <a:pt x="166" y="1696"/>
                    </a:lnTo>
                    <a:lnTo>
                      <a:pt x="162" y="1696"/>
                    </a:lnTo>
                    <a:lnTo>
                      <a:pt x="157" y="1696"/>
                    </a:lnTo>
                    <a:lnTo>
                      <a:pt x="157" y="1686"/>
                    </a:lnTo>
                    <a:lnTo>
                      <a:pt x="156" y="1676"/>
                    </a:lnTo>
                    <a:lnTo>
                      <a:pt x="156" y="1665"/>
                    </a:lnTo>
                    <a:lnTo>
                      <a:pt x="157" y="1656"/>
                    </a:lnTo>
                    <a:lnTo>
                      <a:pt x="162" y="1655"/>
                    </a:lnTo>
                    <a:lnTo>
                      <a:pt x="166" y="1653"/>
                    </a:lnTo>
                    <a:lnTo>
                      <a:pt x="171" y="1652"/>
                    </a:lnTo>
                    <a:lnTo>
                      <a:pt x="174" y="1648"/>
                    </a:lnTo>
                    <a:lnTo>
                      <a:pt x="180" y="1644"/>
                    </a:lnTo>
                    <a:lnTo>
                      <a:pt x="184" y="1637"/>
                    </a:lnTo>
                    <a:lnTo>
                      <a:pt x="191" y="1622"/>
                    </a:lnTo>
                    <a:lnTo>
                      <a:pt x="202" y="1607"/>
                    </a:lnTo>
                    <a:lnTo>
                      <a:pt x="209" y="1598"/>
                    </a:lnTo>
                    <a:lnTo>
                      <a:pt x="214" y="1594"/>
                    </a:lnTo>
                    <a:lnTo>
                      <a:pt x="221" y="1592"/>
                    </a:lnTo>
                    <a:lnTo>
                      <a:pt x="234" y="1590"/>
                    </a:lnTo>
                    <a:lnTo>
                      <a:pt x="248" y="1590"/>
                    </a:lnTo>
                    <a:lnTo>
                      <a:pt x="267" y="1590"/>
                    </a:lnTo>
                    <a:lnTo>
                      <a:pt x="283" y="1590"/>
                    </a:lnTo>
                    <a:lnTo>
                      <a:pt x="300" y="1590"/>
                    </a:lnTo>
                    <a:lnTo>
                      <a:pt x="318" y="1588"/>
                    </a:lnTo>
                    <a:lnTo>
                      <a:pt x="334" y="1586"/>
                    </a:lnTo>
                    <a:lnTo>
                      <a:pt x="341" y="1583"/>
                    </a:lnTo>
                    <a:lnTo>
                      <a:pt x="348" y="1580"/>
                    </a:lnTo>
                    <a:lnTo>
                      <a:pt x="353" y="1577"/>
                    </a:lnTo>
                    <a:lnTo>
                      <a:pt x="359" y="1573"/>
                    </a:lnTo>
                    <a:lnTo>
                      <a:pt x="363" y="1569"/>
                    </a:lnTo>
                    <a:lnTo>
                      <a:pt x="366" y="1563"/>
                    </a:lnTo>
                    <a:lnTo>
                      <a:pt x="368" y="1556"/>
                    </a:lnTo>
                    <a:lnTo>
                      <a:pt x="369" y="1549"/>
                    </a:lnTo>
                    <a:lnTo>
                      <a:pt x="387" y="1548"/>
                    </a:lnTo>
                    <a:lnTo>
                      <a:pt x="404" y="1548"/>
                    </a:lnTo>
                    <a:lnTo>
                      <a:pt x="422" y="1546"/>
                    </a:lnTo>
                    <a:lnTo>
                      <a:pt x="440" y="1542"/>
                    </a:lnTo>
                    <a:lnTo>
                      <a:pt x="455" y="1538"/>
                    </a:lnTo>
                    <a:lnTo>
                      <a:pt x="468" y="1534"/>
                    </a:lnTo>
                    <a:lnTo>
                      <a:pt x="475" y="1534"/>
                    </a:lnTo>
                    <a:lnTo>
                      <a:pt x="481" y="1533"/>
                    </a:lnTo>
                    <a:lnTo>
                      <a:pt x="489" y="1534"/>
                    </a:lnTo>
                    <a:lnTo>
                      <a:pt x="496" y="1537"/>
                    </a:lnTo>
                    <a:lnTo>
                      <a:pt x="507" y="1542"/>
                    </a:lnTo>
                    <a:lnTo>
                      <a:pt x="517" y="1548"/>
                    </a:lnTo>
                    <a:lnTo>
                      <a:pt x="523" y="1550"/>
                    </a:lnTo>
                    <a:lnTo>
                      <a:pt x="529" y="1553"/>
                    </a:lnTo>
                    <a:lnTo>
                      <a:pt x="535" y="1555"/>
                    </a:lnTo>
                    <a:lnTo>
                      <a:pt x="543" y="1556"/>
                    </a:lnTo>
                    <a:lnTo>
                      <a:pt x="562" y="1558"/>
                    </a:lnTo>
                    <a:lnTo>
                      <a:pt x="582" y="1559"/>
                    </a:lnTo>
                    <a:lnTo>
                      <a:pt x="603" y="1561"/>
                    </a:lnTo>
                    <a:lnTo>
                      <a:pt x="621" y="1561"/>
                    </a:lnTo>
                    <a:lnTo>
                      <a:pt x="639" y="1557"/>
                    </a:lnTo>
                    <a:lnTo>
                      <a:pt x="655" y="1551"/>
                    </a:lnTo>
                    <a:lnTo>
                      <a:pt x="664" y="1549"/>
                    </a:lnTo>
                    <a:lnTo>
                      <a:pt x="672" y="1547"/>
                    </a:lnTo>
                    <a:lnTo>
                      <a:pt x="681" y="1546"/>
                    </a:lnTo>
                    <a:lnTo>
                      <a:pt x="690" y="1545"/>
                    </a:lnTo>
                    <a:lnTo>
                      <a:pt x="697" y="1546"/>
                    </a:lnTo>
                    <a:lnTo>
                      <a:pt x="705" y="1547"/>
                    </a:lnTo>
                    <a:lnTo>
                      <a:pt x="712" y="1548"/>
                    </a:lnTo>
                    <a:lnTo>
                      <a:pt x="719" y="1551"/>
                    </a:lnTo>
                    <a:lnTo>
                      <a:pt x="732" y="1557"/>
                    </a:lnTo>
                    <a:lnTo>
                      <a:pt x="746" y="1562"/>
                    </a:lnTo>
                    <a:lnTo>
                      <a:pt x="754" y="1564"/>
                    </a:lnTo>
                    <a:lnTo>
                      <a:pt x="762" y="1565"/>
                    </a:lnTo>
                    <a:lnTo>
                      <a:pt x="769" y="1565"/>
                    </a:lnTo>
                    <a:lnTo>
                      <a:pt x="776" y="1564"/>
                    </a:lnTo>
                    <a:lnTo>
                      <a:pt x="786" y="1564"/>
                    </a:lnTo>
                    <a:lnTo>
                      <a:pt x="795" y="1565"/>
                    </a:lnTo>
                    <a:lnTo>
                      <a:pt x="800" y="1566"/>
                    </a:lnTo>
                    <a:lnTo>
                      <a:pt x="804" y="1569"/>
                    </a:lnTo>
                    <a:lnTo>
                      <a:pt x="809" y="1572"/>
                    </a:lnTo>
                    <a:lnTo>
                      <a:pt x="814" y="1577"/>
                    </a:lnTo>
                    <a:lnTo>
                      <a:pt x="818" y="1582"/>
                    </a:lnTo>
                    <a:lnTo>
                      <a:pt x="820" y="1589"/>
                    </a:lnTo>
                    <a:lnTo>
                      <a:pt x="822" y="1596"/>
                    </a:lnTo>
                    <a:lnTo>
                      <a:pt x="825" y="1602"/>
                    </a:lnTo>
                    <a:lnTo>
                      <a:pt x="828" y="1608"/>
                    </a:lnTo>
                    <a:lnTo>
                      <a:pt x="831" y="1614"/>
                    </a:lnTo>
                    <a:lnTo>
                      <a:pt x="834" y="1616"/>
                    </a:lnTo>
                    <a:lnTo>
                      <a:pt x="837" y="1617"/>
                    </a:lnTo>
                    <a:lnTo>
                      <a:pt x="841" y="1619"/>
                    </a:lnTo>
                    <a:lnTo>
                      <a:pt x="844" y="1620"/>
                    </a:lnTo>
                    <a:lnTo>
                      <a:pt x="847" y="1620"/>
                    </a:lnTo>
                    <a:lnTo>
                      <a:pt x="851" y="1620"/>
                    </a:lnTo>
                    <a:lnTo>
                      <a:pt x="854" y="1619"/>
                    </a:lnTo>
                    <a:lnTo>
                      <a:pt x="857" y="1617"/>
                    </a:lnTo>
                    <a:lnTo>
                      <a:pt x="860" y="1614"/>
                    </a:lnTo>
                    <a:lnTo>
                      <a:pt x="863" y="1608"/>
                    </a:lnTo>
                    <a:lnTo>
                      <a:pt x="867" y="1598"/>
                    </a:lnTo>
                    <a:lnTo>
                      <a:pt x="871" y="1590"/>
                    </a:lnTo>
                    <a:lnTo>
                      <a:pt x="876" y="1587"/>
                    </a:lnTo>
                    <a:lnTo>
                      <a:pt x="880" y="1584"/>
                    </a:lnTo>
                    <a:lnTo>
                      <a:pt x="885" y="1583"/>
                    </a:lnTo>
                    <a:lnTo>
                      <a:pt x="890" y="1582"/>
                    </a:lnTo>
                    <a:lnTo>
                      <a:pt x="900" y="1581"/>
                    </a:lnTo>
                    <a:lnTo>
                      <a:pt x="911" y="1582"/>
                    </a:lnTo>
                    <a:lnTo>
                      <a:pt x="911" y="1597"/>
                    </a:lnTo>
                    <a:lnTo>
                      <a:pt x="910" y="1614"/>
                    </a:lnTo>
                    <a:lnTo>
                      <a:pt x="910" y="1623"/>
                    </a:lnTo>
                    <a:lnTo>
                      <a:pt x="910" y="1631"/>
                    </a:lnTo>
                    <a:lnTo>
                      <a:pt x="910" y="1639"/>
                    </a:lnTo>
                    <a:lnTo>
                      <a:pt x="912" y="1646"/>
                    </a:lnTo>
                    <a:lnTo>
                      <a:pt x="916" y="1653"/>
                    </a:lnTo>
                    <a:lnTo>
                      <a:pt x="920" y="1658"/>
                    </a:lnTo>
                    <a:lnTo>
                      <a:pt x="925" y="1662"/>
                    </a:lnTo>
                    <a:lnTo>
                      <a:pt x="931" y="1664"/>
                    </a:lnTo>
                    <a:lnTo>
                      <a:pt x="944" y="1664"/>
                    </a:lnTo>
                    <a:lnTo>
                      <a:pt x="961" y="1663"/>
                    </a:lnTo>
                    <a:lnTo>
                      <a:pt x="962" y="1653"/>
                    </a:lnTo>
                    <a:lnTo>
                      <a:pt x="966" y="1643"/>
                    </a:lnTo>
                    <a:lnTo>
                      <a:pt x="968" y="1638"/>
                    </a:lnTo>
                    <a:lnTo>
                      <a:pt x="970" y="1633"/>
                    </a:lnTo>
                    <a:lnTo>
                      <a:pt x="973" y="1629"/>
                    </a:lnTo>
                    <a:lnTo>
                      <a:pt x="976" y="1625"/>
                    </a:lnTo>
                    <a:lnTo>
                      <a:pt x="983" y="1623"/>
                    </a:lnTo>
                    <a:lnTo>
                      <a:pt x="991" y="1621"/>
                    </a:lnTo>
                    <a:lnTo>
                      <a:pt x="995" y="1621"/>
                    </a:lnTo>
                    <a:lnTo>
                      <a:pt x="999" y="1619"/>
                    </a:lnTo>
                    <a:lnTo>
                      <a:pt x="1002" y="1617"/>
                    </a:lnTo>
                    <a:lnTo>
                      <a:pt x="1006" y="1614"/>
                    </a:lnTo>
                    <a:lnTo>
                      <a:pt x="1008" y="1603"/>
                    </a:lnTo>
                    <a:lnTo>
                      <a:pt x="1013" y="1594"/>
                    </a:lnTo>
                    <a:lnTo>
                      <a:pt x="1017" y="1588"/>
                    </a:lnTo>
                    <a:lnTo>
                      <a:pt x="1023" y="1583"/>
                    </a:lnTo>
                    <a:lnTo>
                      <a:pt x="1030" y="1581"/>
                    </a:lnTo>
                    <a:lnTo>
                      <a:pt x="1036" y="1579"/>
                    </a:lnTo>
                    <a:lnTo>
                      <a:pt x="1044" y="1579"/>
                    </a:lnTo>
                    <a:lnTo>
                      <a:pt x="1052" y="1579"/>
                    </a:lnTo>
                    <a:lnTo>
                      <a:pt x="1065" y="1578"/>
                    </a:lnTo>
                    <a:lnTo>
                      <a:pt x="1077" y="1577"/>
                    </a:lnTo>
                    <a:lnTo>
                      <a:pt x="1085" y="1575"/>
                    </a:lnTo>
                    <a:lnTo>
                      <a:pt x="1091" y="1573"/>
                    </a:lnTo>
                    <a:lnTo>
                      <a:pt x="1096" y="1571"/>
                    </a:lnTo>
                    <a:lnTo>
                      <a:pt x="1098" y="1569"/>
                    </a:lnTo>
                    <a:lnTo>
                      <a:pt x="1098" y="1567"/>
                    </a:lnTo>
                    <a:lnTo>
                      <a:pt x="1098" y="1565"/>
                    </a:lnTo>
                    <a:lnTo>
                      <a:pt x="1097" y="1562"/>
                    </a:lnTo>
                    <a:lnTo>
                      <a:pt x="1095" y="1559"/>
                    </a:lnTo>
                    <a:lnTo>
                      <a:pt x="1090" y="1554"/>
                    </a:lnTo>
                    <a:lnTo>
                      <a:pt x="1083" y="1546"/>
                    </a:lnTo>
                    <a:lnTo>
                      <a:pt x="1081" y="1542"/>
                    </a:lnTo>
                    <a:lnTo>
                      <a:pt x="1080" y="1538"/>
                    </a:lnTo>
                    <a:lnTo>
                      <a:pt x="1079" y="1532"/>
                    </a:lnTo>
                    <a:lnTo>
                      <a:pt x="1079" y="1528"/>
                    </a:lnTo>
                    <a:lnTo>
                      <a:pt x="1079" y="1523"/>
                    </a:lnTo>
                    <a:lnTo>
                      <a:pt x="1081" y="1518"/>
                    </a:lnTo>
                    <a:lnTo>
                      <a:pt x="1083" y="1515"/>
                    </a:lnTo>
                    <a:lnTo>
                      <a:pt x="1085" y="1512"/>
                    </a:lnTo>
                    <a:lnTo>
                      <a:pt x="1091" y="1506"/>
                    </a:lnTo>
                    <a:lnTo>
                      <a:pt x="1099" y="1501"/>
                    </a:lnTo>
                    <a:lnTo>
                      <a:pt x="1106" y="1498"/>
                    </a:lnTo>
                    <a:lnTo>
                      <a:pt x="1112" y="1492"/>
                    </a:lnTo>
                    <a:lnTo>
                      <a:pt x="1115" y="1490"/>
                    </a:lnTo>
                    <a:lnTo>
                      <a:pt x="1116" y="1487"/>
                    </a:lnTo>
                    <a:lnTo>
                      <a:pt x="1118" y="1483"/>
                    </a:lnTo>
                    <a:lnTo>
                      <a:pt x="1118" y="1479"/>
                    </a:lnTo>
                    <a:lnTo>
                      <a:pt x="1132" y="1477"/>
                    </a:lnTo>
                    <a:lnTo>
                      <a:pt x="1146" y="1477"/>
                    </a:lnTo>
                    <a:lnTo>
                      <a:pt x="1153" y="1477"/>
                    </a:lnTo>
                    <a:lnTo>
                      <a:pt x="1159" y="1479"/>
                    </a:lnTo>
                    <a:lnTo>
                      <a:pt x="1165" y="1481"/>
                    </a:lnTo>
                    <a:lnTo>
                      <a:pt x="1171" y="1485"/>
                    </a:lnTo>
                    <a:lnTo>
                      <a:pt x="1175" y="1491"/>
                    </a:lnTo>
                    <a:lnTo>
                      <a:pt x="1180" y="1498"/>
                    </a:lnTo>
                    <a:lnTo>
                      <a:pt x="1182" y="1506"/>
                    </a:lnTo>
                    <a:lnTo>
                      <a:pt x="1186" y="1515"/>
                    </a:lnTo>
                    <a:lnTo>
                      <a:pt x="1188" y="1523"/>
                    </a:lnTo>
                    <a:lnTo>
                      <a:pt x="1192" y="1531"/>
                    </a:lnTo>
                    <a:lnTo>
                      <a:pt x="1195" y="1534"/>
                    </a:lnTo>
                    <a:lnTo>
                      <a:pt x="1198" y="1537"/>
                    </a:lnTo>
                    <a:lnTo>
                      <a:pt x="1202" y="1539"/>
                    </a:lnTo>
                    <a:lnTo>
                      <a:pt x="1205" y="1541"/>
                    </a:lnTo>
                    <a:lnTo>
                      <a:pt x="1205" y="1531"/>
                    </a:lnTo>
                    <a:lnTo>
                      <a:pt x="1206" y="1523"/>
                    </a:lnTo>
                    <a:lnTo>
                      <a:pt x="1208" y="1517"/>
                    </a:lnTo>
                    <a:lnTo>
                      <a:pt x="1212" y="1512"/>
                    </a:lnTo>
                    <a:lnTo>
                      <a:pt x="1219" y="1501"/>
                    </a:lnTo>
                    <a:lnTo>
                      <a:pt x="1224" y="1489"/>
                    </a:lnTo>
                    <a:lnTo>
                      <a:pt x="1225" y="1480"/>
                    </a:lnTo>
                    <a:lnTo>
                      <a:pt x="1227" y="1472"/>
                    </a:lnTo>
                    <a:lnTo>
                      <a:pt x="1225" y="1464"/>
                    </a:lnTo>
                    <a:lnTo>
                      <a:pt x="1224" y="1456"/>
                    </a:lnTo>
                    <a:lnTo>
                      <a:pt x="1224" y="1450"/>
                    </a:lnTo>
                    <a:lnTo>
                      <a:pt x="1227" y="1443"/>
                    </a:lnTo>
                    <a:lnTo>
                      <a:pt x="1228" y="1440"/>
                    </a:lnTo>
                    <a:lnTo>
                      <a:pt x="1231" y="1438"/>
                    </a:lnTo>
                    <a:lnTo>
                      <a:pt x="1235" y="1434"/>
                    </a:lnTo>
                    <a:lnTo>
                      <a:pt x="1238" y="1432"/>
                    </a:lnTo>
                    <a:lnTo>
                      <a:pt x="1245" y="1428"/>
                    </a:lnTo>
                    <a:lnTo>
                      <a:pt x="1252" y="1427"/>
                    </a:lnTo>
                    <a:lnTo>
                      <a:pt x="1258" y="1427"/>
                    </a:lnTo>
                    <a:lnTo>
                      <a:pt x="1266" y="1428"/>
                    </a:lnTo>
                    <a:lnTo>
                      <a:pt x="1281" y="1432"/>
                    </a:lnTo>
                    <a:lnTo>
                      <a:pt x="1297" y="1438"/>
                    </a:lnTo>
                    <a:lnTo>
                      <a:pt x="1306" y="1441"/>
                    </a:lnTo>
                    <a:lnTo>
                      <a:pt x="1317" y="1444"/>
                    </a:lnTo>
                    <a:lnTo>
                      <a:pt x="1326" y="1447"/>
                    </a:lnTo>
                    <a:lnTo>
                      <a:pt x="1334" y="1448"/>
                    </a:lnTo>
                    <a:lnTo>
                      <a:pt x="1343" y="1448"/>
                    </a:lnTo>
                    <a:lnTo>
                      <a:pt x="1351" y="1444"/>
                    </a:lnTo>
                    <a:lnTo>
                      <a:pt x="1354" y="1442"/>
                    </a:lnTo>
                    <a:lnTo>
                      <a:pt x="1358" y="1440"/>
                    </a:lnTo>
                    <a:lnTo>
                      <a:pt x="1361" y="1436"/>
                    </a:lnTo>
                    <a:lnTo>
                      <a:pt x="1363" y="1432"/>
                    </a:lnTo>
                    <a:lnTo>
                      <a:pt x="1372" y="1430"/>
                    </a:lnTo>
                    <a:lnTo>
                      <a:pt x="1381" y="1430"/>
                    </a:lnTo>
                    <a:lnTo>
                      <a:pt x="1389" y="1430"/>
                    </a:lnTo>
                    <a:lnTo>
                      <a:pt x="1399" y="1430"/>
                    </a:lnTo>
                    <a:lnTo>
                      <a:pt x="1413" y="1430"/>
                    </a:lnTo>
                    <a:lnTo>
                      <a:pt x="1428" y="1428"/>
                    </a:lnTo>
                    <a:lnTo>
                      <a:pt x="1448" y="1425"/>
                    </a:lnTo>
                    <a:lnTo>
                      <a:pt x="1467" y="1422"/>
                    </a:lnTo>
                    <a:lnTo>
                      <a:pt x="1486" y="1419"/>
                    </a:lnTo>
                    <a:lnTo>
                      <a:pt x="1506" y="1418"/>
                    </a:lnTo>
                    <a:lnTo>
                      <a:pt x="1506" y="1423"/>
                    </a:lnTo>
                    <a:lnTo>
                      <a:pt x="1506" y="1426"/>
                    </a:lnTo>
                    <a:lnTo>
                      <a:pt x="1504" y="1428"/>
                    </a:lnTo>
                    <a:lnTo>
                      <a:pt x="1503" y="1432"/>
                    </a:lnTo>
                    <a:lnTo>
                      <a:pt x="1500" y="1435"/>
                    </a:lnTo>
                    <a:lnTo>
                      <a:pt x="1494" y="1439"/>
                    </a:lnTo>
                    <a:lnTo>
                      <a:pt x="1482" y="1443"/>
                    </a:lnTo>
                    <a:lnTo>
                      <a:pt x="1469" y="1449"/>
                    </a:lnTo>
                    <a:lnTo>
                      <a:pt x="1461" y="1456"/>
                    </a:lnTo>
                    <a:lnTo>
                      <a:pt x="1452" y="1466"/>
                    </a:lnTo>
                    <a:lnTo>
                      <a:pt x="1449" y="1473"/>
                    </a:lnTo>
                    <a:lnTo>
                      <a:pt x="1445" y="1479"/>
                    </a:lnTo>
                    <a:lnTo>
                      <a:pt x="1444" y="1484"/>
                    </a:lnTo>
                    <a:lnTo>
                      <a:pt x="1444" y="1490"/>
                    </a:lnTo>
                    <a:lnTo>
                      <a:pt x="1450" y="1491"/>
                    </a:lnTo>
                    <a:lnTo>
                      <a:pt x="1457" y="1493"/>
                    </a:lnTo>
                    <a:lnTo>
                      <a:pt x="1461" y="1496"/>
                    </a:lnTo>
                    <a:lnTo>
                      <a:pt x="1466" y="1498"/>
                    </a:lnTo>
                    <a:lnTo>
                      <a:pt x="1469" y="1501"/>
                    </a:lnTo>
                    <a:lnTo>
                      <a:pt x="1471" y="1505"/>
                    </a:lnTo>
                    <a:lnTo>
                      <a:pt x="1474" y="1508"/>
                    </a:lnTo>
                    <a:lnTo>
                      <a:pt x="1475" y="1512"/>
                    </a:lnTo>
                    <a:lnTo>
                      <a:pt x="1476" y="1521"/>
                    </a:lnTo>
                    <a:lnTo>
                      <a:pt x="1476" y="1531"/>
                    </a:lnTo>
                    <a:lnTo>
                      <a:pt x="1475" y="1541"/>
                    </a:lnTo>
                    <a:lnTo>
                      <a:pt x="1473" y="1553"/>
                    </a:lnTo>
                    <a:lnTo>
                      <a:pt x="1470" y="1572"/>
                    </a:lnTo>
                    <a:lnTo>
                      <a:pt x="1468" y="1591"/>
                    </a:lnTo>
                    <a:lnTo>
                      <a:pt x="1467" y="1612"/>
                    </a:lnTo>
                    <a:lnTo>
                      <a:pt x="1467" y="1632"/>
                    </a:lnTo>
                    <a:lnTo>
                      <a:pt x="1473" y="1633"/>
                    </a:lnTo>
                    <a:lnTo>
                      <a:pt x="1478" y="1633"/>
                    </a:lnTo>
                    <a:lnTo>
                      <a:pt x="1483" y="1632"/>
                    </a:lnTo>
                    <a:lnTo>
                      <a:pt x="1487" y="1631"/>
                    </a:lnTo>
                    <a:lnTo>
                      <a:pt x="1495" y="1628"/>
                    </a:lnTo>
                    <a:lnTo>
                      <a:pt x="1503" y="1623"/>
                    </a:lnTo>
                    <a:lnTo>
                      <a:pt x="1511" y="1619"/>
                    </a:lnTo>
                    <a:lnTo>
                      <a:pt x="1519" y="1613"/>
                    </a:lnTo>
                    <a:lnTo>
                      <a:pt x="1528" y="1608"/>
                    </a:lnTo>
                    <a:lnTo>
                      <a:pt x="1539" y="1606"/>
                    </a:lnTo>
                    <a:lnTo>
                      <a:pt x="1557" y="1602"/>
                    </a:lnTo>
                    <a:lnTo>
                      <a:pt x="1577" y="1597"/>
                    </a:lnTo>
                    <a:lnTo>
                      <a:pt x="1588" y="1595"/>
                    </a:lnTo>
                    <a:lnTo>
                      <a:pt x="1598" y="1594"/>
                    </a:lnTo>
                    <a:lnTo>
                      <a:pt x="1608" y="1592"/>
                    </a:lnTo>
                    <a:lnTo>
                      <a:pt x="1617" y="1594"/>
                    </a:lnTo>
                    <a:lnTo>
                      <a:pt x="1623" y="1596"/>
                    </a:lnTo>
                    <a:lnTo>
                      <a:pt x="1629" y="1598"/>
                    </a:lnTo>
                    <a:lnTo>
                      <a:pt x="1633" y="1600"/>
                    </a:lnTo>
                    <a:lnTo>
                      <a:pt x="1637" y="1604"/>
                    </a:lnTo>
                    <a:lnTo>
                      <a:pt x="1642" y="1611"/>
                    </a:lnTo>
                    <a:lnTo>
                      <a:pt x="1647" y="1619"/>
                    </a:lnTo>
                    <a:lnTo>
                      <a:pt x="1651" y="1627"/>
                    </a:lnTo>
                    <a:lnTo>
                      <a:pt x="1657" y="1635"/>
                    </a:lnTo>
                    <a:lnTo>
                      <a:pt x="1660" y="1638"/>
                    </a:lnTo>
                    <a:lnTo>
                      <a:pt x="1664" y="1641"/>
                    </a:lnTo>
                    <a:lnTo>
                      <a:pt x="1668" y="1645"/>
                    </a:lnTo>
                    <a:lnTo>
                      <a:pt x="1673" y="1647"/>
                    </a:lnTo>
                    <a:lnTo>
                      <a:pt x="1681" y="1649"/>
                    </a:lnTo>
                    <a:lnTo>
                      <a:pt x="1690" y="1652"/>
                    </a:lnTo>
                    <a:lnTo>
                      <a:pt x="1699" y="1654"/>
                    </a:lnTo>
                    <a:lnTo>
                      <a:pt x="1709" y="1656"/>
                    </a:lnTo>
                    <a:lnTo>
                      <a:pt x="1720" y="1657"/>
                    </a:lnTo>
                    <a:lnTo>
                      <a:pt x="1730" y="1657"/>
                    </a:lnTo>
                    <a:lnTo>
                      <a:pt x="1740" y="1657"/>
                    </a:lnTo>
                    <a:lnTo>
                      <a:pt x="1748" y="1656"/>
                    </a:lnTo>
                    <a:lnTo>
                      <a:pt x="1745" y="1658"/>
                    </a:lnTo>
                    <a:lnTo>
                      <a:pt x="1740" y="1661"/>
                    </a:lnTo>
                    <a:lnTo>
                      <a:pt x="1737" y="1665"/>
                    </a:lnTo>
                    <a:lnTo>
                      <a:pt x="1733" y="1670"/>
                    </a:lnTo>
                    <a:lnTo>
                      <a:pt x="1729" y="1682"/>
                    </a:lnTo>
                    <a:lnTo>
                      <a:pt x="1726" y="1697"/>
                    </a:lnTo>
                    <a:lnTo>
                      <a:pt x="1724" y="1712"/>
                    </a:lnTo>
                    <a:lnTo>
                      <a:pt x="1724" y="1727"/>
                    </a:lnTo>
                    <a:lnTo>
                      <a:pt x="1724" y="1738"/>
                    </a:lnTo>
                    <a:lnTo>
                      <a:pt x="1726" y="1747"/>
                    </a:lnTo>
                    <a:lnTo>
                      <a:pt x="1729" y="1754"/>
                    </a:lnTo>
                    <a:lnTo>
                      <a:pt x="1732" y="1761"/>
                    </a:lnTo>
                    <a:lnTo>
                      <a:pt x="1737" y="1767"/>
                    </a:lnTo>
                    <a:lnTo>
                      <a:pt x="1742" y="1771"/>
                    </a:lnTo>
                    <a:lnTo>
                      <a:pt x="1754" y="1779"/>
                    </a:lnTo>
                    <a:lnTo>
                      <a:pt x="1767" y="1786"/>
                    </a:lnTo>
                    <a:lnTo>
                      <a:pt x="1782" y="1793"/>
                    </a:lnTo>
                    <a:lnTo>
                      <a:pt x="1796" y="1799"/>
                    </a:lnTo>
                    <a:lnTo>
                      <a:pt x="1802" y="1803"/>
                    </a:lnTo>
                    <a:lnTo>
                      <a:pt x="1808" y="1807"/>
                    </a:lnTo>
                    <a:lnTo>
                      <a:pt x="1813" y="1812"/>
                    </a:lnTo>
                    <a:lnTo>
                      <a:pt x="1818" y="1817"/>
                    </a:lnTo>
                    <a:lnTo>
                      <a:pt x="1822" y="1824"/>
                    </a:lnTo>
                    <a:lnTo>
                      <a:pt x="1824" y="1832"/>
                    </a:lnTo>
                    <a:lnTo>
                      <a:pt x="1827" y="1840"/>
                    </a:lnTo>
                    <a:lnTo>
                      <a:pt x="1827" y="1849"/>
                    </a:lnTo>
                    <a:lnTo>
                      <a:pt x="1827" y="1858"/>
                    </a:lnTo>
                    <a:lnTo>
                      <a:pt x="1827" y="1866"/>
                    </a:lnTo>
                    <a:lnTo>
                      <a:pt x="1824" y="1875"/>
                    </a:lnTo>
                    <a:lnTo>
                      <a:pt x="1823" y="1882"/>
                    </a:lnTo>
                    <a:lnTo>
                      <a:pt x="1814" y="1885"/>
                    </a:lnTo>
                    <a:lnTo>
                      <a:pt x="1805" y="1890"/>
                    </a:lnTo>
                    <a:lnTo>
                      <a:pt x="1796" y="1893"/>
                    </a:lnTo>
                    <a:lnTo>
                      <a:pt x="1788" y="1898"/>
                    </a:lnTo>
                    <a:lnTo>
                      <a:pt x="1778" y="1906"/>
                    </a:lnTo>
                    <a:lnTo>
                      <a:pt x="1769" y="1915"/>
                    </a:lnTo>
                    <a:lnTo>
                      <a:pt x="1760" y="1924"/>
                    </a:lnTo>
                    <a:lnTo>
                      <a:pt x="1752" y="1934"/>
                    </a:lnTo>
                    <a:lnTo>
                      <a:pt x="1742" y="1944"/>
                    </a:lnTo>
                    <a:lnTo>
                      <a:pt x="1734" y="1953"/>
                    </a:lnTo>
                    <a:lnTo>
                      <a:pt x="1725" y="1961"/>
                    </a:lnTo>
                    <a:lnTo>
                      <a:pt x="1715" y="1968"/>
                    </a:lnTo>
                    <a:lnTo>
                      <a:pt x="1706" y="1973"/>
                    </a:lnTo>
                    <a:lnTo>
                      <a:pt x="1697" y="1976"/>
                    </a:lnTo>
                    <a:lnTo>
                      <a:pt x="1688" y="1978"/>
                    </a:lnTo>
                    <a:lnTo>
                      <a:pt x="1680" y="1982"/>
                    </a:lnTo>
                    <a:lnTo>
                      <a:pt x="1671" y="1984"/>
                    </a:lnTo>
                    <a:lnTo>
                      <a:pt x="1662" y="1988"/>
                    </a:lnTo>
                    <a:lnTo>
                      <a:pt x="1654" y="1991"/>
                    </a:lnTo>
                    <a:lnTo>
                      <a:pt x="1646" y="1997"/>
                    </a:lnTo>
                    <a:lnTo>
                      <a:pt x="1651" y="2002"/>
                    </a:lnTo>
                    <a:lnTo>
                      <a:pt x="1655" y="2009"/>
                    </a:lnTo>
                    <a:lnTo>
                      <a:pt x="1658" y="2017"/>
                    </a:lnTo>
                    <a:lnTo>
                      <a:pt x="1659" y="2025"/>
                    </a:lnTo>
                    <a:lnTo>
                      <a:pt x="1662" y="2043"/>
                    </a:lnTo>
                    <a:lnTo>
                      <a:pt x="1662" y="2059"/>
                    </a:lnTo>
                    <a:lnTo>
                      <a:pt x="1675" y="2060"/>
                    </a:lnTo>
                    <a:lnTo>
                      <a:pt x="1688" y="2062"/>
                    </a:lnTo>
                    <a:lnTo>
                      <a:pt x="1695" y="2063"/>
                    </a:lnTo>
                    <a:lnTo>
                      <a:pt x="1700" y="2064"/>
                    </a:lnTo>
                    <a:lnTo>
                      <a:pt x="1705" y="2067"/>
                    </a:lnTo>
                    <a:lnTo>
                      <a:pt x="1709" y="2071"/>
                    </a:lnTo>
                    <a:lnTo>
                      <a:pt x="1713" y="2075"/>
                    </a:lnTo>
                    <a:lnTo>
                      <a:pt x="1715" y="2081"/>
                    </a:lnTo>
                    <a:lnTo>
                      <a:pt x="1717" y="2089"/>
                    </a:lnTo>
                    <a:lnTo>
                      <a:pt x="1719" y="2096"/>
                    </a:lnTo>
                    <a:lnTo>
                      <a:pt x="1719" y="2104"/>
                    </a:lnTo>
                    <a:lnTo>
                      <a:pt x="1719" y="2112"/>
                    </a:lnTo>
                    <a:lnTo>
                      <a:pt x="1716" y="2117"/>
                    </a:lnTo>
                    <a:lnTo>
                      <a:pt x="1714" y="2123"/>
                    </a:lnTo>
                    <a:lnTo>
                      <a:pt x="1711" y="2127"/>
                    </a:lnTo>
                    <a:lnTo>
                      <a:pt x="1707" y="2130"/>
                    </a:lnTo>
                    <a:lnTo>
                      <a:pt x="1704" y="2132"/>
                    </a:lnTo>
                    <a:lnTo>
                      <a:pt x="1699" y="2133"/>
                    </a:lnTo>
                    <a:lnTo>
                      <a:pt x="1690" y="2134"/>
                    </a:lnTo>
                    <a:lnTo>
                      <a:pt x="1680" y="2133"/>
                    </a:lnTo>
                    <a:lnTo>
                      <a:pt x="1668" y="2130"/>
                    </a:lnTo>
                    <a:lnTo>
                      <a:pt x="1656" y="2125"/>
                    </a:lnTo>
                    <a:lnTo>
                      <a:pt x="1645" y="2120"/>
                    </a:lnTo>
                    <a:lnTo>
                      <a:pt x="1632" y="2114"/>
                    </a:lnTo>
                    <a:lnTo>
                      <a:pt x="1616" y="2107"/>
                    </a:lnTo>
                    <a:lnTo>
                      <a:pt x="1601" y="2100"/>
                    </a:lnTo>
                    <a:lnTo>
                      <a:pt x="1594" y="2098"/>
                    </a:lnTo>
                    <a:lnTo>
                      <a:pt x="1588" y="2096"/>
                    </a:lnTo>
                    <a:lnTo>
                      <a:pt x="1582" y="2095"/>
                    </a:lnTo>
                    <a:lnTo>
                      <a:pt x="1576" y="2095"/>
                    </a:lnTo>
                    <a:lnTo>
                      <a:pt x="1573" y="2107"/>
                    </a:lnTo>
                    <a:lnTo>
                      <a:pt x="1572" y="2117"/>
                    </a:lnTo>
                    <a:lnTo>
                      <a:pt x="1573" y="2127"/>
                    </a:lnTo>
                    <a:lnTo>
                      <a:pt x="1576" y="2133"/>
                    </a:lnTo>
                    <a:lnTo>
                      <a:pt x="1586" y="2148"/>
                    </a:lnTo>
                    <a:lnTo>
                      <a:pt x="1598" y="2166"/>
                    </a:lnTo>
                    <a:lnTo>
                      <a:pt x="1601" y="2172"/>
                    </a:lnTo>
                    <a:lnTo>
                      <a:pt x="1602" y="2179"/>
                    </a:lnTo>
                    <a:lnTo>
                      <a:pt x="1604" y="2183"/>
                    </a:lnTo>
                    <a:lnTo>
                      <a:pt x="1605" y="2189"/>
                    </a:lnTo>
                    <a:lnTo>
                      <a:pt x="1604" y="2194"/>
                    </a:lnTo>
                    <a:lnTo>
                      <a:pt x="1602" y="2198"/>
                    </a:lnTo>
                    <a:lnTo>
                      <a:pt x="1600" y="2202"/>
                    </a:lnTo>
                    <a:lnTo>
                      <a:pt x="1598" y="2205"/>
                    </a:lnTo>
                    <a:lnTo>
                      <a:pt x="1584" y="2219"/>
                    </a:lnTo>
                    <a:lnTo>
                      <a:pt x="1569" y="2232"/>
                    </a:lnTo>
                    <a:lnTo>
                      <a:pt x="1566" y="2245"/>
                    </a:lnTo>
                    <a:lnTo>
                      <a:pt x="1564" y="2257"/>
                    </a:lnTo>
                    <a:lnTo>
                      <a:pt x="1563" y="2271"/>
                    </a:lnTo>
                    <a:lnTo>
                      <a:pt x="1561" y="2285"/>
                    </a:lnTo>
                    <a:lnTo>
                      <a:pt x="1561" y="2302"/>
                    </a:lnTo>
                    <a:lnTo>
                      <a:pt x="1560" y="2314"/>
                    </a:lnTo>
                    <a:lnTo>
                      <a:pt x="1558" y="2319"/>
                    </a:lnTo>
                    <a:lnTo>
                      <a:pt x="1556" y="2325"/>
                    </a:lnTo>
                    <a:lnTo>
                      <a:pt x="1552" y="2330"/>
                    </a:lnTo>
                    <a:lnTo>
                      <a:pt x="1547" y="2336"/>
                    </a:lnTo>
                    <a:lnTo>
                      <a:pt x="1534" y="2349"/>
                    </a:lnTo>
                    <a:lnTo>
                      <a:pt x="1520" y="2361"/>
                    </a:lnTo>
                    <a:lnTo>
                      <a:pt x="1520" y="2377"/>
                    </a:lnTo>
                    <a:lnTo>
                      <a:pt x="1518" y="2390"/>
                    </a:lnTo>
                    <a:lnTo>
                      <a:pt x="1514" y="2391"/>
                    </a:lnTo>
                    <a:lnTo>
                      <a:pt x="1508" y="2391"/>
                    </a:lnTo>
                    <a:lnTo>
                      <a:pt x="1503" y="2391"/>
                    </a:lnTo>
                    <a:lnTo>
                      <a:pt x="1498" y="2392"/>
                    </a:lnTo>
                    <a:lnTo>
                      <a:pt x="1498" y="2393"/>
                    </a:lnTo>
                    <a:lnTo>
                      <a:pt x="1504" y="2402"/>
                    </a:lnTo>
                    <a:lnTo>
                      <a:pt x="1510" y="2413"/>
                    </a:lnTo>
                    <a:lnTo>
                      <a:pt x="1515" y="2426"/>
                    </a:lnTo>
                    <a:lnTo>
                      <a:pt x="1519" y="2439"/>
                    </a:lnTo>
                    <a:lnTo>
                      <a:pt x="1522" y="2453"/>
                    </a:lnTo>
                    <a:lnTo>
                      <a:pt x="1523" y="2467"/>
                    </a:lnTo>
                    <a:lnTo>
                      <a:pt x="1523" y="2481"/>
                    </a:lnTo>
                    <a:lnTo>
                      <a:pt x="1522" y="2495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5" name="Freeform 264">
                <a:extLst>
                  <a:ext uri="{FF2B5EF4-FFF2-40B4-BE49-F238E27FC236}">
                    <a16:creationId xmlns="" xmlns:a16="http://schemas.microsoft.com/office/drawing/2014/main" id="{C3C5745B-B33E-42C3-A616-422A909FB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012" y="4346228"/>
                <a:ext cx="57742" cy="48415"/>
              </a:xfrm>
              <a:custGeom>
                <a:avLst/>
                <a:gdLst>
                  <a:gd name="T0" fmla="*/ 131 w 187"/>
                  <a:gd name="T1" fmla="*/ 56 h 176"/>
                  <a:gd name="T2" fmla="*/ 122 w 187"/>
                  <a:gd name="T3" fmla="*/ 59 h 176"/>
                  <a:gd name="T4" fmla="*/ 116 w 187"/>
                  <a:gd name="T5" fmla="*/ 59 h 176"/>
                  <a:gd name="T6" fmla="*/ 113 w 187"/>
                  <a:gd name="T7" fmla="*/ 55 h 176"/>
                  <a:gd name="T8" fmla="*/ 113 w 187"/>
                  <a:gd name="T9" fmla="*/ 52 h 176"/>
                  <a:gd name="T10" fmla="*/ 116 w 187"/>
                  <a:gd name="T11" fmla="*/ 46 h 176"/>
                  <a:gd name="T12" fmla="*/ 110 w 187"/>
                  <a:gd name="T13" fmla="*/ 31 h 176"/>
                  <a:gd name="T14" fmla="*/ 117 w 187"/>
                  <a:gd name="T15" fmla="*/ 24 h 176"/>
                  <a:gd name="T16" fmla="*/ 121 w 187"/>
                  <a:gd name="T17" fmla="*/ 15 h 176"/>
                  <a:gd name="T18" fmla="*/ 120 w 187"/>
                  <a:gd name="T19" fmla="*/ 6 h 176"/>
                  <a:gd name="T20" fmla="*/ 112 w 187"/>
                  <a:gd name="T21" fmla="*/ 0 h 176"/>
                  <a:gd name="T22" fmla="*/ 106 w 187"/>
                  <a:gd name="T23" fmla="*/ 0 h 176"/>
                  <a:gd name="T24" fmla="*/ 102 w 187"/>
                  <a:gd name="T25" fmla="*/ 2 h 176"/>
                  <a:gd name="T26" fmla="*/ 98 w 187"/>
                  <a:gd name="T27" fmla="*/ 10 h 176"/>
                  <a:gd name="T28" fmla="*/ 96 w 187"/>
                  <a:gd name="T29" fmla="*/ 20 h 176"/>
                  <a:gd name="T30" fmla="*/ 92 w 187"/>
                  <a:gd name="T31" fmla="*/ 27 h 176"/>
                  <a:gd name="T32" fmla="*/ 82 w 187"/>
                  <a:gd name="T33" fmla="*/ 30 h 176"/>
                  <a:gd name="T34" fmla="*/ 77 w 187"/>
                  <a:gd name="T35" fmla="*/ 24 h 176"/>
                  <a:gd name="T36" fmla="*/ 74 w 187"/>
                  <a:gd name="T37" fmla="*/ 8 h 176"/>
                  <a:gd name="T38" fmla="*/ 67 w 187"/>
                  <a:gd name="T39" fmla="*/ 3 h 176"/>
                  <a:gd name="T40" fmla="*/ 57 w 187"/>
                  <a:gd name="T41" fmla="*/ 3 h 176"/>
                  <a:gd name="T42" fmla="*/ 36 w 187"/>
                  <a:gd name="T43" fmla="*/ 7 h 176"/>
                  <a:gd name="T44" fmla="*/ 34 w 187"/>
                  <a:gd name="T45" fmla="*/ 18 h 176"/>
                  <a:gd name="T46" fmla="*/ 35 w 187"/>
                  <a:gd name="T47" fmla="*/ 25 h 176"/>
                  <a:gd name="T48" fmla="*/ 41 w 187"/>
                  <a:gd name="T49" fmla="*/ 31 h 176"/>
                  <a:gd name="T50" fmla="*/ 51 w 187"/>
                  <a:gd name="T51" fmla="*/ 31 h 176"/>
                  <a:gd name="T52" fmla="*/ 51 w 187"/>
                  <a:gd name="T53" fmla="*/ 46 h 176"/>
                  <a:gd name="T54" fmla="*/ 43 w 187"/>
                  <a:gd name="T55" fmla="*/ 53 h 176"/>
                  <a:gd name="T56" fmla="*/ 42 w 187"/>
                  <a:gd name="T57" fmla="*/ 61 h 176"/>
                  <a:gd name="T58" fmla="*/ 44 w 187"/>
                  <a:gd name="T59" fmla="*/ 80 h 176"/>
                  <a:gd name="T60" fmla="*/ 23 w 187"/>
                  <a:gd name="T61" fmla="*/ 84 h 176"/>
                  <a:gd name="T62" fmla="*/ 8 w 187"/>
                  <a:gd name="T63" fmla="*/ 87 h 176"/>
                  <a:gd name="T64" fmla="*/ 3 w 187"/>
                  <a:gd name="T65" fmla="*/ 92 h 176"/>
                  <a:gd name="T66" fmla="*/ 0 w 187"/>
                  <a:gd name="T67" fmla="*/ 97 h 176"/>
                  <a:gd name="T68" fmla="*/ 19 w 187"/>
                  <a:gd name="T69" fmla="*/ 102 h 176"/>
                  <a:gd name="T70" fmla="*/ 40 w 187"/>
                  <a:gd name="T71" fmla="*/ 111 h 176"/>
                  <a:gd name="T72" fmla="*/ 48 w 187"/>
                  <a:gd name="T73" fmla="*/ 117 h 176"/>
                  <a:gd name="T74" fmla="*/ 53 w 187"/>
                  <a:gd name="T75" fmla="*/ 125 h 176"/>
                  <a:gd name="T76" fmla="*/ 55 w 187"/>
                  <a:gd name="T77" fmla="*/ 133 h 176"/>
                  <a:gd name="T78" fmla="*/ 51 w 187"/>
                  <a:gd name="T79" fmla="*/ 142 h 176"/>
                  <a:gd name="T80" fmla="*/ 67 w 187"/>
                  <a:gd name="T81" fmla="*/ 147 h 176"/>
                  <a:gd name="T82" fmla="*/ 83 w 187"/>
                  <a:gd name="T83" fmla="*/ 150 h 176"/>
                  <a:gd name="T84" fmla="*/ 88 w 187"/>
                  <a:gd name="T85" fmla="*/ 159 h 176"/>
                  <a:gd name="T86" fmla="*/ 97 w 187"/>
                  <a:gd name="T87" fmla="*/ 162 h 176"/>
                  <a:gd name="T88" fmla="*/ 105 w 187"/>
                  <a:gd name="T89" fmla="*/ 159 h 176"/>
                  <a:gd name="T90" fmla="*/ 108 w 187"/>
                  <a:gd name="T91" fmla="*/ 150 h 176"/>
                  <a:gd name="T92" fmla="*/ 116 w 187"/>
                  <a:gd name="T93" fmla="*/ 154 h 176"/>
                  <a:gd name="T94" fmla="*/ 123 w 187"/>
                  <a:gd name="T95" fmla="*/ 161 h 176"/>
                  <a:gd name="T96" fmla="*/ 127 w 187"/>
                  <a:gd name="T97" fmla="*/ 174 h 176"/>
                  <a:gd name="T98" fmla="*/ 132 w 187"/>
                  <a:gd name="T99" fmla="*/ 176 h 176"/>
                  <a:gd name="T100" fmla="*/ 138 w 187"/>
                  <a:gd name="T101" fmla="*/ 175 h 176"/>
                  <a:gd name="T102" fmla="*/ 151 w 187"/>
                  <a:gd name="T103" fmla="*/ 171 h 176"/>
                  <a:gd name="T104" fmla="*/ 174 w 187"/>
                  <a:gd name="T105" fmla="*/ 171 h 176"/>
                  <a:gd name="T106" fmla="*/ 175 w 187"/>
                  <a:gd name="T107" fmla="*/ 153 h 176"/>
                  <a:gd name="T108" fmla="*/ 175 w 187"/>
                  <a:gd name="T109" fmla="*/ 134 h 176"/>
                  <a:gd name="T110" fmla="*/ 176 w 187"/>
                  <a:gd name="T111" fmla="*/ 98 h 176"/>
                  <a:gd name="T112" fmla="*/ 181 w 187"/>
                  <a:gd name="T113" fmla="*/ 62 h 176"/>
                  <a:gd name="T114" fmla="*/ 187 w 187"/>
                  <a:gd name="T115" fmla="*/ 46 h 176"/>
                  <a:gd name="T116" fmla="*/ 173 w 187"/>
                  <a:gd name="T117" fmla="*/ 44 h 176"/>
                  <a:gd name="T118" fmla="*/ 161 w 187"/>
                  <a:gd name="T119" fmla="*/ 46 h 176"/>
                  <a:gd name="T120" fmla="*/ 134 w 187"/>
                  <a:gd name="T121" fmla="*/ 5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7" h="176">
                    <a:moveTo>
                      <a:pt x="134" y="54"/>
                    </a:moveTo>
                    <a:lnTo>
                      <a:pt x="131" y="56"/>
                    </a:lnTo>
                    <a:lnTo>
                      <a:pt x="125" y="59"/>
                    </a:lnTo>
                    <a:lnTo>
                      <a:pt x="122" y="59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5" y="57"/>
                    </a:lnTo>
                    <a:lnTo>
                      <a:pt x="113" y="55"/>
                    </a:lnTo>
                    <a:lnTo>
                      <a:pt x="112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116" y="46"/>
                    </a:lnTo>
                    <a:lnTo>
                      <a:pt x="121" y="44"/>
                    </a:lnTo>
                    <a:lnTo>
                      <a:pt x="110" y="31"/>
                    </a:lnTo>
                    <a:lnTo>
                      <a:pt x="114" y="28"/>
                    </a:lnTo>
                    <a:lnTo>
                      <a:pt x="117" y="24"/>
                    </a:lnTo>
                    <a:lnTo>
                      <a:pt x="120" y="20"/>
                    </a:lnTo>
                    <a:lnTo>
                      <a:pt x="121" y="15"/>
                    </a:lnTo>
                    <a:lnTo>
                      <a:pt x="121" y="11"/>
                    </a:lnTo>
                    <a:lnTo>
                      <a:pt x="120" y="6"/>
                    </a:lnTo>
                    <a:lnTo>
                      <a:pt x="116" y="3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2" y="2"/>
                    </a:lnTo>
                    <a:lnTo>
                      <a:pt x="100" y="5"/>
                    </a:lnTo>
                    <a:lnTo>
                      <a:pt x="98" y="10"/>
                    </a:lnTo>
                    <a:lnTo>
                      <a:pt x="97" y="15"/>
                    </a:lnTo>
                    <a:lnTo>
                      <a:pt x="96" y="20"/>
                    </a:lnTo>
                    <a:lnTo>
                      <a:pt x="94" y="24"/>
                    </a:lnTo>
                    <a:lnTo>
                      <a:pt x="92" y="27"/>
                    </a:lnTo>
                    <a:lnTo>
                      <a:pt x="85" y="30"/>
                    </a:lnTo>
                    <a:lnTo>
                      <a:pt x="82" y="30"/>
                    </a:lnTo>
                    <a:lnTo>
                      <a:pt x="79" y="28"/>
                    </a:lnTo>
                    <a:lnTo>
                      <a:pt x="77" y="24"/>
                    </a:lnTo>
                    <a:lnTo>
                      <a:pt x="76" y="15"/>
                    </a:lnTo>
                    <a:lnTo>
                      <a:pt x="74" y="8"/>
                    </a:lnTo>
                    <a:lnTo>
                      <a:pt x="71" y="5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7" y="3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35" y="13"/>
                    </a:lnTo>
                    <a:lnTo>
                      <a:pt x="34" y="18"/>
                    </a:lnTo>
                    <a:lnTo>
                      <a:pt x="34" y="22"/>
                    </a:lnTo>
                    <a:lnTo>
                      <a:pt x="35" y="25"/>
                    </a:lnTo>
                    <a:lnTo>
                      <a:pt x="38" y="29"/>
                    </a:lnTo>
                    <a:lnTo>
                      <a:pt x="41" y="31"/>
                    </a:lnTo>
                    <a:lnTo>
                      <a:pt x="45" y="31"/>
                    </a:lnTo>
                    <a:lnTo>
                      <a:pt x="51" y="31"/>
                    </a:lnTo>
                    <a:lnTo>
                      <a:pt x="52" y="39"/>
                    </a:lnTo>
                    <a:lnTo>
                      <a:pt x="51" y="46"/>
                    </a:lnTo>
                    <a:lnTo>
                      <a:pt x="47" y="49"/>
                    </a:lnTo>
                    <a:lnTo>
                      <a:pt x="43" y="53"/>
                    </a:lnTo>
                    <a:lnTo>
                      <a:pt x="42" y="56"/>
                    </a:lnTo>
                    <a:lnTo>
                      <a:pt x="42" y="61"/>
                    </a:lnTo>
                    <a:lnTo>
                      <a:pt x="44" y="70"/>
                    </a:lnTo>
                    <a:lnTo>
                      <a:pt x="44" y="80"/>
                    </a:lnTo>
                    <a:lnTo>
                      <a:pt x="38" y="82"/>
                    </a:lnTo>
                    <a:lnTo>
                      <a:pt x="23" y="84"/>
                    </a:lnTo>
                    <a:lnTo>
                      <a:pt x="16" y="85"/>
                    </a:lnTo>
                    <a:lnTo>
                      <a:pt x="8" y="87"/>
                    </a:lnTo>
                    <a:lnTo>
                      <a:pt x="6" y="89"/>
                    </a:lnTo>
                    <a:lnTo>
                      <a:pt x="3" y="92"/>
                    </a:lnTo>
                    <a:lnTo>
                      <a:pt x="1" y="94"/>
                    </a:lnTo>
                    <a:lnTo>
                      <a:pt x="0" y="97"/>
                    </a:lnTo>
                    <a:lnTo>
                      <a:pt x="9" y="98"/>
                    </a:lnTo>
                    <a:lnTo>
                      <a:pt x="19" y="102"/>
                    </a:lnTo>
                    <a:lnTo>
                      <a:pt x="30" y="105"/>
                    </a:lnTo>
                    <a:lnTo>
                      <a:pt x="40" y="111"/>
                    </a:lnTo>
                    <a:lnTo>
                      <a:pt x="44" y="113"/>
                    </a:lnTo>
                    <a:lnTo>
                      <a:pt x="48" y="117"/>
                    </a:lnTo>
                    <a:lnTo>
                      <a:pt x="51" y="120"/>
                    </a:lnTo>
                    <a:lnTo>
                      <a:pt x="53" y="125"/>
                    </a:lnTo>
                    <a:lnTo>
                      <a:pt x="55" y="128"/>
                    </a:lnTo>
                    <a:lnTo>
                      <a:pt x="55" y="133"/>
                    </a:lnTo>
                    <a:lnTo>
                      <a:pt x="53" y="137"/>
                    </a:lnTo>
                    <a:lnTo>
                      <a:pt x="51" y="142"/>
                    </a:lnTo>
                    <a:lnTo>
                      <a:pt x="60" y="145"/>
                    </a:lnTo>
                    <a:lnTo>
                      <a:pt x="67" y="147"/>
                    </a:lnTo>
                    <a:lnTo>
                      <a:pt x="74" y="150"/>
                    </a:lnTo>
                    <a:lnTo>
                      <a:pt x="83" y="150"/>
                    </a:lnTo>
                    <a:lnTo>
                      <a:pt x="84" y="155"/>
                    </a:lnTo>
                    <a:lnTo>
                      <a:pt x="88" y="159"/>
                    </a:lnTo>
                    <a:lnTo>
                      <a:pt x="92" y="161"/>
                    </a:lnTo>
                    <a:lnTo>
                      <a:pt x="97" y="162"/>
                    </a:lnTo>
                    <a:lnTo>
                      <a:pt x="100" y="161"/>
                    </a:lnTo>
                    <a:lnTo>
                      <a:pt x="105" y="159"/>
                    </a:lnTo>
                    <a:lnTo>
                      <a:pt x="107" y="155"/>
                    </a:lnTo>
                    <a:lnTo>
                      <a:pt x="108" y="150"/>
                    </a:lnTo>
                    <a:lnTo>
                      <a:pt x="113" y="152"/>
                    </a:lnTo>
                    <a:lnTo>
                      <a:pt x="116" y="154"/>
                    </a:lnTo>
                    <a:lnTo>
                      <a:pt x="120" y="158"/>
                    </a:lnTo>
                    <a:lnTo>
                      <a:pt x="123" y="161"/>
                    </a:lnTo>
                    <a:lnTo>
                      <a:pt x="125" y="168"/>
                    </a:lnTo>
                    <a:lnTo>
                      <a:pt x="127" y="174"/>
                    </a:lnTo>
                    <a:lnTo>
                      <a:pt x="130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38" y="175"/>
                    </a:lnTo>
                    <a:lnTo>
                      <a:pt x="145" y="172"/>
                    </a:lnTo>
                    <a:lnTo>
                      <a:pt x="151" y="171"/>
                    </a:lnTo>
                    <a:lnTo>
                      <a:pt x="163" y="170"/>
                    </a:lnTo>
                    <a:lnTo>
                      <a:pt x="174" y="171"/>
                    </a:lnTo>
                    <a:lnTo>
                      <a:pt x="175" y="162"/>
                    </a:lnTo>
                    <a:lnTo>
                      <a:pt x="175" y="153"/>
                    </a:lnTo>
                    <a:lnTo>
                      <a:pt x="175" y="144"/>
                    </a:lnTo>
                    <a:lnTo>
                      <a:pt x="175" y="134"/>
                    </a:lnTo>
                    <a:lnTo>
                      <a:pt x="175" y="117"/>
                    </a:lnTo>
                    <a:lnTo>
                      <a:pt x="176" y="98"/>
                    </a:lnTo>
                    <a:lnTo>
                      <a:pt x="178" y="79"/>
                    </a:lnTo>
                    <a:lnTo>
                      <a:pt x="181" y="62"/>
                    </a:lnTo>
                    <a:lnTo>
                      <a:pt x="183" y="54"/>
                    </a:lnTo>
                    <a:lnTo>
                      <a:pt x="187" y="46"/>
                    </a:lnTo>
                    <a:lnTo>
                      <a:pt x="180" y="45"/>
                    </a:lnTo>
                    <a:lnTo>
                      <a:pt x="173" y="44"/>
                    </a:lnTo>
                    <a:lnTo>
                      <a:pt x="166" y="45"/>
                    </a:lnTo>
                    <a:lnTo>
                      <a:pt x="161" y="46"/>
                    </a:lnTo>
                    <a:lnTo>
                      <a:pt x="147" y="49"/>
                    </a:lnTo>
                    <a:lnTo>
                      <a:pt x="134" y="54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6" name="Freeform 265">
                <a:extLst>
                  <a:ext uri="{FF2B5EF4-FFF2-40B4-BE49-F238E27FC236}">
                    <a16:creationId xmlns="" xmlns:a16="http://schemas.microsoft.com/office/drawing/2014/main" id="{D85BFB3D-9E5B-43CD-9938-B106FFA1E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012" y="4346228"/>
                <a:ext cx="57742" cy="48415"/>
              </a:xfrm>
              <a:custGeom>
                <a:avLst/>
                <a:gdLst>
                  <a:gd name="T0" fmla="*/ 131 w 187"/>
                  <a:gd name="T1" fmla="*/ 56 h 176"/>
                  <a:gd name="T2" fmla="*/ 122 w 187"/>
                  <a:gd name="T3" fmla="*/ 59 h 176"/>
                  <a:gd name="T4" fmla="*/ 116 w 187"/>
                  <a:gd name="T5" fmla="*/ 59 h 176"/>
                  <a:gd name="T6" fmla="*/ 113 w 187"/>
                  <a:gd name="T7" fmla="*/ 55 h 176"/>
                  <a:gd name="T8" fmla="*/ 113 w 187"/>
                  <a:gd name="T9" fmla="*/ 52 h 176"/>
                  <a:gd name="T10" fmla="*/ 116 w 187"/>
                  <a:gd name="T11" fmla="*/ 46 h 176"/>
                  <a:gd name="T12" fmla="*/ 110 w 187"/>
                  <a:gd name="T13" fmla="*/ 31 h 176"/>
                  <a:gd name="T14" fmla="*/ 117 w 187"/>
                  <a:gd name="T15" fmla="*/ 24 h 176"/>
                  <a:gd name="T16" fmla="*/ 121 w 187"/>
                  <a:gd name="T17" fmla="*/ 15 h 176"/>
                  <a:gd name="T18" fmla="*/ 120 w 187"/>
                  <a:gd name="T19" fmla="*/ 6 h 176"/>
                  <a:gd name="T20" fmla="*/ 112 w 187"/>
                  <a:gd name="T21" fmla="*/ 0 h 176"/>
                  <a:gd name="T22" fmla="*/ 106 w 187"/>
                  <a:gd name="T23" fmla="*/ 0 h 176"/>
                  <a:gd name="T24" fmla="*/ 102 w 187"/>
                  <a:gd name="T25" fmla="*/ 2 h 176"/>
                  <a:gd name="T26" fmla="*/ 98 w 187"/>
                  <a:gd name="T27" fmla="*/ 10 h 176"/>
                  <a:gd name="T28" fmla="*/ 96 w 187"/>
                  <a:gd name="T29" fmla="*/ 20 h 176"/>
                  <a:gd name="T30" fmla="*/ 92 w 187"/>
                  <a:gd name="T31" fmla="*/ 27 h 176"/>
                  <a:gd name="T32" fmla="*/ 82 w 187"/>
                  <a:gd name="T33" fmla="*/ 30 h 176"/>
                  <a:gd name="T34" fmla="*/ 77 w 187"/>
                  <a:gd name="T35" fmla="*/ 24 h 176"/>
                  <a:gd name="T36" fmla="*/ 74 w 187"/>
                  <a:gd name="T37" fmla="*/ 8 h 176"/>
                  <a:gd name="T38" fmla="*/ 67 w 187"/>
                  <a:gd name="T39" fmla="*/ 3 h 176"/>
                  <a:gd name="T40" fmla="*/ 57 w 187"/>
                  <a:gd name="T41" fmla="*/ 3 h 176"/>
                  <a:gd name="T42" fmla="*/ 36 w 187"/>
                  <a:gd name="T43" fmla="*/ 7 h 176"/>
                  <a:gd name="T44" fmla="*/ 34 w 187"/>
                  <a:gd name="T45" fmla="*/ 18 h 176"/>
                  <a:gd name="T46" fmla="*/ 35 w 187"/>
                  <a:gd name="T47" fmla="*/ 25 h 176"/>
                  <a:gd name="T48" fmla="*/ 41 w 187"/>
                  <a:gd name="T49" fmla="*/ 31 h 176"/>
                  <a:gd name="T50" fmla="*/ 51 w 187"/>
                  <a:gd name="T51" fmla="*/ 31 h 176"/>
                  <a:gd name="T52" fmla="*/ 51 w 187"/>
                  <a:gd name="T53" fmla="*/ 46 h 176"/>
                  <a:gd name="T54" fmla="*/ 43 w 187"/>
                  <a:gd name="T55" fmla="*/ 53 h 176"/>
                  <a:gd name="T56" fmla="*/ 42 w 187"/>
                  <a:gd name="T57" fmla="*/ 61 h 176"/>
                  <a:gd name="T58" fmla="*/ 44 w 187"/>
                  <a:gd name="T59" fmla="*/ 80 h 176"/>
                  <a:gd name="T60" fmla="*/ 23 w 187"/>
                  <a:gd name="T61" fmla="*/ 84 h 176"/>
                  <a:gd name="T62" fmla="*/ 8 w 187"/>
                  <a:gd name="T63" fmla="*/ 87 h 176"/>
                  <a:gd name="T64" fmla="*/ 3 w 187"/>
                  <a:gd name="T65" fmla="*/ 92 h 176"/>
                  <a:gd name="T66" fmla="*/ 0 w 187"/>
                  <a:gd name="T67" fmla="*/ 97 h 176"/>
                  <a:gd name="T68" fmla="*/ 19 w 187"/>
                  <a:gd name="T69" fmla="*/ 102 h 176"/>
                  <a:gd name="T70" fmla="*/ 40 w 187"/>
                  <a:gd name="T71" fmla="*/ 111 h 176"/>
                  <a:gd name="T72" fmla="*/ 48 w 187"/>
                  <a:gd name="T73" fmla="*/ 117 h 176"/>
                  <a:gd name="T74" fmla="*/ 53 w 187"/>
                  <a:gd name="T75" fmla="*/ 125 h 176"/>
                  <a:gd name="T76" fmla="*/ 55 w 187"/>
                  <a:gd name="T77" fmla="*/ 133 h 176"/>
                  <a:gd name="T78" fmla="*/ 51 w 187"/>
                  <a:gd name="T79" fmla="*/ 142 h 176"/>
                  <a:gd name="T80" fmla="*/ 67 w 187"/>
                  <a:gd name="T81" fmla="*/ 147 h 176"/>
                  <a:gd name="T82" fmla="*/ 83 w 187"/>
                  <a:gd name="T83" fmla="*/ 150 h 176"/>
                  <a:gd name="T84" fmla="*/ 88 w 187"/>
                  <a:gd name="T85" fmla="*/ 159 h 176"/>
                  <a:gd name="T86" fmla="*/ 97 w 187"/>
                  <a:gd name="T87" fmla="*/ 162 h 176"/>
                  <a:gd name="T88" fmla="*/ 105 w 187"/>
                  <a:gd name="T89" fmla="*/ 159 h 176"/>
                  <a:gd name="T90" fmla="*/ 108 w 187"/>
                  <a:gd name="T91" fmla="*/ 150 h 176"/>
                  <a:gd name="T92" fmla="*/ 116 w 187"/>
                  <a:gd name="T93" fmla="*/ 154 h 176"/>
                  <a:gd name="T94" fmla="*/ 123 w 187"/>
                  <a:gd name="T95" fmla="*/ 161 h 176"/>
                  <a:gd name="T96" fmla="*/ 127 w 187"/>
                  <a:gd name="T97" fmla="*/ 174 h 176"/>
                  <a:gd name="T98" fmla="*/ 132 w 187"/>
                  <a:gd name="T99" fmla="*/ 176 h 176"/>
                  <a:gd name="T100" fmla="*/ 138 w 187"/>
                  <a:gd name="T101" fmla="*/ 175 h 176"/>
                  <a:gd name="T102" fmla="*/ 151 w 187"/>
                  <a:gd name="T103" fmla="*/ 171 h 176"/>
                  <a:gd name="T104" fmla="*/ 174 w 187"/>
                  <a:gd name="T105" fmla="*/ 171 h 176"/>
                  <a:gd name="T106" fmla="*/ 175 w 187"/>
                  <a:gd name="T107" fmla="*/ 153 h 176"/>
                  <a:gd name="T108" fmla="*/ 175 w 187"/>
                  <a:gd name="T109" fmla="*/ 134 h 176"/>
                  <a:gd name="T110" fmla="*/ 176 w 187"/>
                  <a:gd name="T111" fmla="*/ 98 h 176"/>
                  <a:gd name="T112" fmla="*/ 181 w 187"/>
                  <a:gd name="T113" fmla="*/ 62 h 176"/>
                  <a:gd name="T114" fmla="*/ 187 w 187"/>
                  <a:gd name="T115" fmla="*/ 46 h 176"/>
                  <a:gd name="T116" fmla="*/ 173 w 187"/>
                  <a:gd name="T117" fmla="*/ 44 h 176"/>
                  <a:gd name="T118" fmla="*/ 161 w 187"/>
                  <a:gd name="T119" fmla="*/ 46 h 176"/>
                  <a:gd name="T120" fmla="*/ 134 w 187"/>
                  <a:gd name="T121" fmla="*/ 5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7" h="176">
                    <a:moveTo>
                      <a:pt x="134" y="54"/>
                    </a:moveTo>
                    <a:lnTo>
                      <a:pt x="131" y="56"/>
                    </a:lnTo>
                    <a:lnTo>
                      <a:pt x="125" y="59"/>
                    </a:lnTo>
                    <a:lnTo>
                      <a:pt x="122" y="59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5" y="57"/>
                    </a:lnTo>
                    <a:lnTo>
                      <a:pt x="113" y="55"/>
                    </a:lnTo>
                    <a:lnTo>
                      <a:pt x="112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116" y="46"/>
                    </a:lnTo>
                    <a:lnTo>
                      <a:pt x="121" y="44"/>
                    </a:lnTo>
                    <a:lnTo>
                      <a:pt x="110" y="31"/>
                    </a:lnTo>
                    <a:lnTo>
                      <a:pt x="114" y="28"/>
                    </a:lnTo>
                    <a:lnTo>
                      <a:pt x="117" y="24"/>
                    </a:lnTo>
                    <a:lnTo>
                      <a:pt x="120" y="20"/>
                    </a:lnTo>
                    <a:lnTo>
                      <a:pt x="121" y="15"/>
                    </a:lnTo>
                    <a:lnTo>
                      <a:pt x="121" y="11"/>
                    </a:lnTo>
                    <a:lnTo>
                      <a:pt x="120" y="6"/>
                    </a:lnTo>
                    <a:lnTo>
                      <a:pt x="116" y="3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2" y="2"/>
                    </a:lnTo>
                    <a:lnTo>
                      <a:pt x="100" y="5"/>
                    </a:lnTo>
                    <a:lnTo>
                      <a:pt x="98" y="10"/>
                    </a:lnTo>
                    <a:lnTo>
                      <a:pt x="97" y="15"/>
                    </a:lnTo>
                    <a:lnTo>
                      <a:pt x="96" y="20"/>
                    </a:lnTo>
                    <a:lnTo>
                      <a:pt x="94" y="24"/>
                    </a:lnTo>
                    <a:lnTo>
                      <a:pt x="92" y="27"/>
                    </a:lnTo>
                    <a:lnTo>
                      <a:pt x="85" y="30"/>
                    </a:lnTo>
                    <a:lnTo>
                      <a:pt x="82" y="30"/>
                    </a:lnTo>
                    <a:lnTo>
                      <a:pt x="79" y="28"/>
                    </a:lnTo>
                    <a:lnTo>
                      <a:pt x="77" y="24"/>
                    </a:lnTo>
                    <a:lnTo>
                      <a:pt x="76" y="15"/>
                    </a:lnTo>
                    <a:lnTo>
                      <a:pt x="74" y="8"/>
                    </a:lnTo>
                    <a:lnTo>
                      <a:pt x="71" y="5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7" y="3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35" y="13"/>
                    </a:lnTo>
                    <a:lnTo>
                      <a:pt x="34" y="18"/>
                    </a:lnTo>
                    <a:lnTo>
                      <a:pt x="34" y="22"/>
                    </a:lnTo>
                    <a:lnTo>
                      <a:pt x="35" y="25"/>
                    </a:lnTo>
                    <a:lnTo>
                      <a:pt x="38" y="29"/>
                    </a:lnTo>
                    <a:lnTo>
                      <a:pt x="41" y="31"/>
                    </a:lnTo>
                    <a:lnTo>
                      <a:pt x="45" y="31"/>
                    </a:lnTo>
                    <a:lnTo>
                      <a:pt x="51" y="31"/>
                    </a:lnTo>
                    <a:lnTo>
                      <a:pt x="52" y="39"/>
                    </a:lnTo>
                    <a:lnTo>
                      <a:pt x="51" y="46"/>
                    </a:lnTo>
                    <a:lnTo>
                      <a:pt x="47" y="49"/>
                    </a:lnTo>
                    <a:lnTo>
                      <a:pt x="43" y="53"/>
                    </a:lnTo>
                    <a:lnTo>
                      <a:pt x="42" y="56"/>
                    </a:lnTo>
                    <a:lnTo>
                      <a:pt x="42" y="61"/>
                    </a:lnTo>
                    <a:lnTo>
                      <a:pt x="44" y="70"/>
                    </a:lnTo>
                    <a:lnTo>
                      <a:pt x="44" y="80"/>
                    </a:lnTo>
                    <a:lnTo>
                      <a:pt x="38" y="82"/>
                    </a:lnTo>
                    <a:lnTo>
                      <a:pt x="23" y="84"/>
                    </a:lnTo>
                    <a:lnTo>
                      <a:pt x="16" y="85"/>
                    </a:lnTo>
                    <a:lnTo>
                      <a:pt x="8" y="87"/>
                    </a:lnTo>
                    <a:lnTo>
                      <a:pt x="6" y="89"/>
                    </a:lnTo>
                    <a:lnTo>
                      <a:pt x="3" y="92"/>
                    </a:lnTo>
                    <a:lnTo>
                      <a:pt x="1" y="94"/>
                    </a:lnTo>
                    <a:lnTo>
                      <a:pt x="0" y="97"/>
                    </a:lnTo>
                    <a:lnTo>
                      <a:pt x="9" y="98"/>
                    </a:lnTo>
                    <a:lnTo>
                      <a:pt x="19" y="102"/>
                    </a:lnTo>
                    <a:lnTo>
                      <a:pt x="30" y="105"/>
                    </a:lnTo>
                    <a:lnTo>
                      <a:pt x="40" y="111"/>
                    </a:lnTo>
                    <a:lnTo>
                      <a:pt x="44" y="113"/>
                    </a:lnTo>
                    <a:lnTo>
                      <a:pt x="48" y="117"/>
                    </a:lnTo>
                    <a:lnTo>
                      <a:pt x="51" y="120"/>
                    </a:lnTo>
                    <a:lnTo>
                      <a:pt x="53" y="125"/>
                    </a:lnTo>
                    <a:lnTo>
                      <a:pt x="55" y="128"/>
                    </a:lnTo>
                    <a:lnTo>
                      <a:pt x="55" y="133"/>
                    </a:lnTo>
                    <a:lnTo>
                      <a:pt x="53" y="137"/>
                    </a:lnTo>
                    <a:lnTo>
                      <a:pt x="51" y="142"/>
                    </a:lnTo>
                    <a:lnTo>
                      <a:pt x="60" y="145"/>
                    </a:lnTo>
                    <a:lnTo>
                      <a:pt x="67" y="147"/>
                    </a:lnTo>
                    <a:lnTo>
                      <a:pt x="74" y="150"/>
                    </a:lnTo>
                    <a:lnTo>
                      <a:pt x="83" y="150"/>
                    </a:lnTo>
                    <a:lnTo>
                      <a:pt x="84" y="155"/>
                    </a:lnTo>
                    <a:lnTo>
                      <a:pt x="88" y="159"/>
                    </a:lnTo>
                    <a:lnTo>
                      <a:pt x="92" y="161"/>
                    </a:lnTo>
                    <a:lnTo>
                      <a:pt x="97" y="162"/>
                    </a:lnTo>
                    <a:lnTo>
                      <a:pt x="100" y="161"/>
                    </a:lnTo>
                    <a:lnTo>
                      <a:pt x="105" y="159"/>
                    </a:lnTo>
                    <a:lnTo>
                      <a:pt x="107" y="155"/>
                    </a:lnTo>
                    <a:lnTo>
                      <a:pt x="108" y="150"/>
                    </a:lnTo>
                    <a:lnTo>
                      <a:pt x="113" y="152"/>
                    </a:lnTo>
                    <a:lnTo>
                      <a:pt x="116" y="154"/>
                    </a:lnTo>
                    <a:lnTo>
                      <a:pt x="120" y="158"/>
                    </a:lnTo>
                    <a:lnTo>
                      <a:pt x="123" y="161"/>
                    </a:lnTo>
                    <a:lnTo>
                      <a:pt x="125" y="168"/>
                    </a:lnTo>
                    <a:lnTo>
                      <a:pt x="127" y="174"/>
                    </a:lnTo>
                    <a:lnTo>
                      <a:pt x="130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38" y="175"/>
                    </a:lnTo>
                    <a:lnTo>
                      <a:pt x="145" y="172"/>
                    </a:lnTo>
                    <a:lnTo>
                      <a:pt x="151" y="171"/>
                    </a:lnTo>
                    <a:lnTo>
                      <a:pt x="163" y="170"/>
                    </a:lnTo>
                    <a:lnTo>
                      <a:pt x="174" y="171"/>
                    </a:lnTo>
                    <a:lnTo>
                      <a:pt x="175" y="162"/>
                    </a:lnTo>
                    <a:lnTo>
                      <a:pt x="175" y="153"/>
                    </a:lnTo>
                    <a:lnTo>
                      <a:pt x="175" y="144"/>
                    </a:lnTo>
                    <a:lnTo>
                      <a:pt x="175" y="134"/>
                    </a:lnTo>
                    <a:lnTo>
                      <a:pt x="175" y="117"/>
                    </a:lnTo>
                    <a:lnTo>
                      <a:pt x="176" y="98"/>
                    </a:lnTo>
                    <a:lnTo>
                      <a:pt x="178" y="79"/>
                    </a:lnTo>
                    <a:lnTo>
                      <a:pt x="181" y="62"/>
                    </a:lnTo>
                    <a:lnTo>
                      <a:pt x="183" y="54"/>
                    </a:lnTo>
                    <a:lnTo>
                      <a:pt x="187" y="46"/>
                    </a:lnTo>
                    <a:lnTo>
                      <a:pt x="180" y="45"/>
                    </a:lnTo>
                    <a:lnTo>
                      <a:pt x="173" y="44"/>
                    </a:lnTo>
                    <a:lnTo>
                      <a:pt x="166" y="45"/>
                    </a:lnTo>
                    <a:lnTo>
                      <a:pt x="161" y="46"/>
                    </a:lnTo>
                    <a:lnTo>
                      <a:pt x="147" y="49"/>
                    </a:lnTo>
                    <a:lnTo>
                      <a:pt x="134" y="54"/>
                    </a:lnTo>
                    <a:close/>
                  </a:path>
                </a:pathLst>
              </a:custGeom>
              <a:grpFill/>
              <a:ln w="4763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7" name="Freeform 266">
                <a:extLst>
                  <a:ext uri="{FF2B5EF4-FFF2-40B4-BE49-F238E27FC236}">
                    <a16:creationId xmlns="" xmlns:a16="http://schemas.microsoft.com/office/drawing/2014/main" id="{06564E66-DACC-4D1B-913F-ECA9ACF7B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663" y="4527438"/>
                <a:ext cx="34332" cy="31815"/>
              </a:xfrm>
              <a:custGeom>
                <a:avLst/>
                <a:gdLst>
                  <a:gd name="T0" fmla="*/ 39 w 107"/>
                  <a:gd name="T1" fmla="*/ 80 h 117"/>
                  <a:gd name="T2" fmla="*/ 39 w 107"/>
                  <a:gd name="T3" fmla="*/ 83 h 117"/>
                  <a:gd name="T4" fmla="*/ 43 w 107"/>
                  <a:gd name="T5" fmla="*/ 83 h 117"/>
                  <a:gd name="T6" fmla="*/ 44 w 107"/>
                  <a:gd name="T7" fmla="*/ 84 h 117"/>
                  <a:gd name="T8" fmla="*/ 45 w 107"/>
                  <a:gd name="T9" fmla="*/ 85 h 117"/>
                  <a:gd name="T10" fmla="*/ 46 w 107"/>
                  <a:gd name="T11" fmla="*/ 86 h 117"/>
                  <a:gd name="T12" fmla="*/ 47 w 107"/>
                  <a:gd name="T13" fmla="*/ 90 h 117"/>
                  <a:gd name="T14" fmla="*/ 51 w 107"/>
                  <a:gd name="T15" fmla="*/ 94 h 117"/>
                  <a:gd name="T16" fmla="*/ 61 w 107"/>
                  <a:gd name="T17" fmla="*/ 100 h 117"/>
                  <a:gd name="T18" fmla="*/ 71 w 107"/>
                  <a:gd name="T19" fmla="*/ 105 h 117"/>
                  <a:gd name="T20" fmla="*/ 80 w 107"/>
                  <a:gd name="T21" fmla="*/ 113 h 117"/>
                  <a:gd name="T22" fmla="*/ 87 w 107"/>
                  <a:gd name="T23" fmla="*/ 117 h 117"/>
                  <a:gd name="T24" fmla="*/ 90 w 107"/>
                  <a:gd name="T25" fmla="*/ 117 h 117"/>
                  <a:gd name="T26" fmla="*/ 94 w 107"/>
                  <a:gd name="T27" fmla="*/ 117 h 117"/>
                  <a:gd name="T28" fmla="*/ 99 w 107"/>
                  <a:gd name="T29" fmla="*/ 115 h 117"/>
                  <a:gd name="T30" fmla="*/ 106 w 107"/>
                  <a:gd name="T31" fmla="*/ 112 h 117"/>
                  <a:gd name="T32" fmla="*/ 107 w 107"/>
                  <a:gd name="T33" fmla="*/ 93 h 117"/>
                  <a:gd name="T34" fmla="*/ 107 w 107"/>
                  <a:gd name="T35" fmla="*/ 73 h 117"/>
                  <a:gd name="T36" fmla="*/ 107 w 107"/>
                  <a:gd name="T37" fmla="*/ 63 h 117"/>
                  <a:gd name="T38" fmla="*/ 106 w 107"/>
                  <a:gd name="T39" fmla="*/ 53 h 117"/>
                  <a:gd name="T40" fmla="*/ 104 w 107"/>
                  <a:gd name="T41" fmla="*/ 43 h 117"/>
                  <a:gd name="T42" fmla="*/ 101 w 107"/>
                  <a:gd name="T43" fmla="*/ 35 h 117"/>
                  <a:gd name="T44" fmla="*/ 98 w 107"/>
                  <a:gd name="T45" fmla="*/ 26 h 117"/>
                  <a:gd name="T46" fmla="*/ 92 w 107"/>
                  <a:gd name="T47" fmla="*/ 18 h 117"/>
                  <a:gd name="T48" fmla="*/ 85 w 107"/>
                  <a:gd name="T49" fmla="*/ 11 h 117"/>
                  <a:gd name="T50" fmla="*/ 78 w 107"/>
                  <a:gd name="T51" fmla="*/ 7 h 117"/>
                  <a:gd name="T52" fmla="*/ 72 w 107"/>
                  <a:gd name="T53" fmla="*/ 3 h 117"/>
                  <a:gd name="T54" fmla="*/ 67 w 107"/>
                  <a:gd name="T55" fmla="*/ 2 h 117"/>
                  <a:gd name="T56" fmla="*/ 61 w 107"/>
                  <a:gd name="T57" fmla="*/ 1 h 117"/>
                  <a:gd name="T58" fmla="*/ 55 w 107"/>
                  <a:gd name="T59" fmla="*/ 0 h 117"/>
                  <a:gd name="T60" fmla="*/ 50 w 107"/>
                  <a:gd name="T61" fmla="*/ 0 h 117"/>
                  <a:gd name="T62" fmla="*/ 43 w 107"/>
                  <a:gd name="T63" fmla="*/ 1 h 117"/>
                  <a:gd name="T64" fmla="*/ 36 w 107"/>
                  <a:gd name="T65" fmla="*/ 2 h 117"/>
                  <a:gd name="T66" fmla="*/ 29 w 107"/>
                  <a:gd name="T67" fmla="*/ 3 h 117"/>
                  <a:gd name="T68" fmla="*/ 26 w 107"/>
                  <a:gd name="T69" fmla="*/ 6 h 117"/>
                  <a:gd name="T70" fmla="*/ 24 w 107"/>
                  <a:gd name="T71" fmla="*/ 8 h 117"/>
                  <a:gd name="T72" fmla="*/ 21 w 107"/>
                  <a:gd name="T73" fmla="*/ 10 h 117"/>
                  <a:gd name="T74" fmla="*/ 20 w 107"/>
                  <a:gd name="T75" fmla="*/ 12 h 117"/>
                  <a:gd name="T76" fmla="*/ 18 w 107"/>
                  <a:gd name="T77" fmla="*/ 18 h 117"/>
                  <a:gd name="T78" fmla="*/ 17 w 107"/>
                  <a:gd name="T79" fmla="*/ 24 h 117"/>
                  <a:gd name="T80" fmla="*/ 16 w 107"/>
                  <a:gd name="T81" fmla="*/ 28 h 117"/>
                  <a:gd name="T82" fmla="*/ 12 w 107"/>
                  <a:gd name="T83" fmla="*/ 33 h 117"/>
                  <a:gd name="T84" fmla="*/ 11 w 107"/>
                  <a:gd name="T85" fmla="*/ 35 h 117"/>
                  <a:gd name="T86" fmla="*/ 8 w 107"/>
                  <a:gd name="T87" fmla="*/ 36 h 117"/>
                  <a:gd name="T88" fmla="*/ 4 w 107"/>
                  <a:gd name="T89" fmla="*/ 36 h 117"/>
                  <a:gd name="T90" fmla="*/ 0 w 107"/>
                  <a:gd name="T91" fmla="*/ 36 h 117"/>
                  <a:gd name="T92" fmla="*/ 1 w 107"/>
                  <a:gd name="T93" fmla="*/ 43 h 117"/>
                  <a:gd name="T94" fmla="*/ 3 w 107"/>
                  <a:gd name="T95" fmla="*/ 50 h 117"/>
                  <a:gd name="T96" fmla="*/ 8 w 107"/>
                  <a:gd name="T97" fmla="*/ 58 h 117"/>
                  <a:gd name="T98" fmla="*/ 12 w 107"/>
                  <a:gd name="T99" fmla="*/ 64 h 117"/>
                  <a:gd name="T100" fmla="*/ 19 w 107"/>
                  <a:gd name="T101" fmla="*/ 69 h 117"/>
                  <a:gd name="T102" fmla="*/ 26 w 107"/>
                  <a:gd name="T103" fmla="*/ 74 h 117"/>
                  <a:gd name="T104" fmla="*/ 33 w 107"/>
                  <a:gd name="T105" fmla="*/ 77 h 117"/>
                  <a:gd name="T106" fmla="*/ 39 w 107"/>
                  <a:gd name="T107" fmla="*/ 8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7" h="117">
                    <a:moveTo>
                      <a:pt x="39" y="80"/>
                    </a:moveTo>
                    <a:lnTo>
                      <a:pt x="39" y="83"/>
                    </a:lnTo>
                    <a:lnTo>
                      <a:pt x="43" y="83"/>
                    </a:lnTo>
                    <a:lnTo>
                      <a:pt x="44" y="84"/>
                    </a:lnTo>
                    <a:lnTo>
                      <a:pt x="45" y="85"/>
                    </a:lnTo>
                    <a:lnTo>
                      <a:pt x="46" y="86"/>
                    </a:lnTo>
                    <a:lnTo>
                      <a:pt x="47" y="90"/>
                    </a:lnTo>
                    <a:lnTo>
                      <a:pt x="51" y="94"/>
                    </a:lnTo>
                    <a:lnTo>
                      <a:pt x="61" y="100"/>
                    </a:lnTo>
                    <a:lnTo>
                      <a:pt x="71" y="105"/>
                    </a:lnTo>
                    <a:lnTo>
                      <a:pt x="80" y="113"/>
                    </a:lnTo>
                    <a:lnTo>
                      <a:pt x="87" y="117"/>
                    </a:lnTo>
                    <a:lnTo>
                      <a:pt x="90" y="117"/>
                    </a:lnTo>
                    <a:lnTo>
                      <a:pt x="94" y="117"/>
                    </a:lnTo>
                    <a:lnTo>
                      <a:pt x="99" y="115"/>
                    </a:lnTo>
                    <a:lnTo>
                      <a:pt x="106" y="112"/>
                    </a:lnTo>
                    <a:lnTo>
                      <a:pt x="107" y="93"/>
                    </a:lnTo>
                    <a:lnTo>
                      <a:pt x="107" y="73"/>
                    </a:lnTo>
                    <a:lnTo>
                      <a:pt x="107" y="63"/>
                    </a:lnTo>
                    <a:lnTo>
                      <a:pt x="106" y="53"/>
                    </a:lnTo>
                    <a:lnTo>
                      <a:pt x="104" y="43"/>
                    </a:lnTo>
                    <a:lnTo>
                      <a:pt x="101" y="35"/>
                    </a:lnTo>
                    <a:lnTo>
                      <a:pt x="98" y="26"/>
                    </a:lnTo>
                    <a:lnTo>
                      <a:pt x="92" y="18"/>
                    </a:lnTo>
                    <a:lnTo>
                      <a:pt x="85" y="11"/>
                    </a:lnTo>
                    <a:lnTo>
                      <a:pt x="78" y="7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1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3" y="1"/>
                    </a:lnTo>
                    <a:lnTo>
                      <a:pt x="36" y="2"/>
                    </a:lnTo>
                    <a:lnTo>
                      <a:pt x="29" y="3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1" y="10"/>
                    </a:lnTo>
                    <a:lnTo>
                      <a:pt x="20" y="12"/>
                    </a:lnTo>
                    <a:lnTo>
                      <a:pt x="18" y="18"/>
                    </a:lnTo>
                    <a:lnTo>
                      <a:pt x="17" y="24"/>
                    </a:lnTo>
                    <a:lnTo>
                      <a:pt x="16" y="28"/>
                    </a:lnTo>
                    <a:lnTo>
                      <a:pt x="12" y="33"/>
                    </a:lnTo>
                    <a:lnTo>
                      <a:pt x="11" y="35"/>
                    </a:lnTo>
                    <a:lnTo>
                      <a:pt x="8" y="36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9" y="69"/>
                    </a:lnTo>
                    <a:lnTo>
                      <a:pt x="26" y="74"/>
                    </a:lnTo>
                    <a:lnTo>
                      <a:pt x="33" y="77"/>
                    </a:lnTo>
                    <a:lnTo>
                      <a:pt x="39" y="80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8" name="Freeform 267">
                <a:extLst>
                  <a:ext uri="{FF2B5EF4-FFF2-40B4-BE49-F238E27FC236}">
                    <a16:creationId xmlns="" xmlns:a16="http://schemas.microsoft.com/office/drawing/2014/main" id="{EA46EF1F-3631-4B41-87BF-6C3B6195D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663" y="4527438"/>
                <a:ext cx="34332" cy="31815"/>
              </a:xfrm>
              <a:custGeom>
                <a:avLst/>
                <a:gdLst>
                  <a:gd name="T0" fmla="*/ 39 w 107"/>
                  <a:gd name="T1" fmla="*/ 80 h 117"/>
                  <a:gd name="T2" fmla="*/ 39 w 107"/>
                  <a:gd name="T3" fmla="*/ 83 h 117"/>
                  <a:gd name="T4" fmla="*/ 43 w 107"/>
                  <a:gd name="T5" fmla="*/ 83 h 117"/>
                  <a:gd name="T6" fmla="*/ 44 w 107"/>
                  <a:gd name="T7" fmla="*/ 84 h 117"/>
                  <a:gd name="T8" fmla="*/ 45 w 107"/>
                  <a:gd name="T9" fmla="*/ 85 h 117"/>
                  <a:gd name="T10" fmla="*/ 46 w 107"/>
                  <a:gd name="T11" fmla="*/ 86 h 117"/>
                  <a:gd name="T12" fmla="*/ 47 w 107"/>
                  <a:gd name="T13" fmla="*/ 90 h 117"/>
                  <a:gd name="T14" fmla="*/ 51 w 107"/>
                  <a:gd name="T15" fmla="*/ 94 h 117"/>
                  <a:gd name="T16" fmla="*/ 61 w 107"/>
                  <a:gd name="T17" fmla="*/ 100 h 117"/>
                  <a:gd name="T18" fmla="*/ 71 w 107"/>
                  <a:gd name="T19" fmla="*/ 105 h 117"/>
                  <a:gd name="T20" fmla="*/ 80 w 107"/>
                  <a:gd name="T21" fmla="*/ 113 h 117"/>
                  <a:gd name="T22" fmla="*/ 87 w 107"/>
                  <a:gd name="T23" fmla="*/ 117 h 117"/>
                  <a:gd name="T24" fmla="*/ 90 w 107"/>
                  <a:gd name="T25" fmla="*/ 117 h 117"/>
                  <a:gd name="T26" fmla="*/ 94 w 107"/>
                  <a:gd name="T27" fmla="*/ 117 h 117"/>
                  <a:gd name="T28" fmla="*/ 99 w 107"/>
                  <a:gd name="T29" fmla="*/ 115 h 117"/>
                  <a:gd name="T30" fmla="*/ 106 w 107"/>
                  <a:gd name="T31" fmla="*/ 112 h 117"/>
                  <a:gd name="T32" fmla="*/ 107 w 107"/>
                  <a:gd name="T33" fmla="*/ 93 h 117"/>
                  <a:gd name="T34" fmla="*/ 107 w 107"/>
                  <a:gd name="T35" fmla="*/ 73 h 117"/>
                  <a:gd name="T36" fmla="*/ 107 w 107"/>
                  <a:gd name="T37" fmla="*/ 63 h 117"/>
                  <a:gd name="T38" fmla="*/ 106 w 107"/>
                  <a:gd name="T39" fmla="*/ 53 h 117"/>
                  <a:gd name="T40" fmla="*/ 104 w 107"/>
                  <a:gd name="T41" fmla="*/ 43 h 117"/>
                  <a:gd name="T42" fmla="*/ 101 w 107"/>
                  <a:gd name="T43" fmla="*/ 35 h 117"/>
                  <a:gd name="T44" fmla="*/ 98 w 107"/>
                  <a:gd name="T45" fmla="*/ 26 h 117"/>
                  <a:gd name="T46" fmla="*/ 92 w 107"/>
                  <a:gd name="T47" fmla="*/ 18 h 117"/>
                  <a:gd name="T48" fmla="*/ 85 w 107"/>
                  <a:gd name="T49" fmla="*/ 11 h 117"/>
                  <a:gd name="T50" fmla="*/ 78 w 107"/>
                  <a:gd name="T51" fmla="*/ 7 h 117"/>
                  <a:gd name="T52" fmla="*/ 72 w 107"/>
                  <a:gd name="T53" fmla="*/ 3 h 117"/>
                  <a:gd name="T54" fmla="*/ 67 w 107"/>
                  <a:gd name="T55" fmla="*/ 2 h 117"/>
                  <a:gd name="T56" fmla="*/ 61 w 107"/>
                  <a:gd name="T57" fmla="*/ 1 h 117"/>
                  <a:gd name="T58" fmla="*/ 55 w 107"/>
                  <a:gd name="T59" fmla="*/ 0 h 117"/>
                  <a:gd name="T60" fmla="*/ 50 w 107"/>
                  <a:gd name="T61" fmla="*/ 0 h 117"/>
                  <a:gd name="T62" fmla="*/ 43 w 107"/>
                  <a:gd name="T63" fmla="*/ 1 h 117"/>
                  <a:gd name="T64" fmla="*/ 36 w 107"/>
                  <a:gd name="T65" fmla="*/ 2 h 117"/>
                  <a:gd name="T66" fmla="*/ 29 w 107"/>
                  <a:gd name="T67" fmla="*/ 3 h 117"/>
                  <a:gd name="T68" fmla="*/ 26 w 107"/>
                  <a:gd name="T69" fmla="*/ 6 h 117"/>
                  <a:gd name="T70" fmla="*/ 24 w 107"/>
                  <a:gd name="T71" fmla="*/ 8 h 117"/>
                  <a:gd name="T72" fmla="*/ 21 w 107"/>
                  <a:gd name="T73" fmla="*/ 10 h 117"/>
                  <a:gd name="T74" fmla="*/ 20 w 107"/>
                  <a:gd name="T75" fmla="*/ 12 h 117"/>
                  <a:gd name="T76" fmla="*/ 18 w 107"/>
                  <a:gd name="T77" fmla="*/ 18 h 117"/>
                  <a:gd name="T78" fmla="*/ 17 w 107"/>
                  <a:gd name="T79" fmla="*/ 24 h 117"/>
                  <a:gd name="T80" fmla="*/ 16 w 107"/>
                  <a:gd name="T81" fmla="*/ 28 h 117"/>
                  <a:gd name="T82" fmla="*/ 12 w 107"/>
                  <a:gd name="T83" fmla="*/ 33 h 117"/>
                  <a:gd name="T84" fmla="*/ 11 w 107"/>
                  <a:gd name="T85" fmla="*/ 35 h 117"/>
                  <a:gd name="T86" fmla="*/ 8 w 107"/>
                  <a:gd name="T87" fmla="*/ 36 h 117"/>
                  <a:gd name="T88" fmla="*/ 4 w 107"/>
                  <a:gd name="T89" fmla="*/ 36 h 117"/>
                  <a:gd name="T90" fmla="*/ 0 w 107"/>
                  <a:gd name="T91" fmla="*/ 36 h 117"/>
                  <a:gd name="T92" fmla="*/ 1 w 107"/>
                  <a:gd name="T93" fmla="*/ 43 h 117"/>
                  <a:gd name="T94" fmla="*/ 3 w 107"/>
                  <a:gd name="T95" fmla="*/ 50 h 117"/>
                  <a:gd name="T96" fmla="*/ 8 w 107"/>
                  <a:gd name="T97" fmla="*/ 58 h 117"/>
                  <a:gd name="T98" fmla="*/ 12 w 107"/>
                  <a:gd name="T99" fmla="*/ 64 h 117"/>
                  <a:gd name="T100" fmla="*/ 19 w 107"/>
                  <a:gd name="T101" fmla="*/ 69 h 117"/>
                  <a:gd name="T102" fmla="*/ 26 w 107"/>
                  <a:gd name="T103" fmla="*/ 74 h 117"/>
                  <a:gd name="T104" fmla="*/ 33 w 107"/>
                  <a:gd name="T105" fmla="*/ 77 h 117"/>
                  <a:gd name="T106" fmla="*/ 39 w 107"/>
                  <a:gd name="T107" fmla="*/ 8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7" h="117">
                    <a:moveTo>
                      <a:pt x="39" y="80"/>
                    </a:moveTo>
                    <a:lnTo>
                      <a:pt x="39" y="83"/>
                    </a:lnTo>
                    <a:lnTo>
                      <a:pt x="43" y="83"/>
                    </a:lnTo>
                    <a:lnTo>
                      <a:pt x="44" y="84"/>
                    </a:lnTo>
                    <a:lnTo>
                      <a:pt x="45" y="85"/>
                    </a:lnTo>
                    <a:lnTo>
                      <a:pt x="46" y="86"/>
                    </a:lnTo>
                    <a:lnTo>
                      <a:pt x="47" y="90"/>
                    </a:lnTo>
                    <a:lnTo>
                      <a:pt x="51" y="94"/>
                    </a:lnTo>
                    <a:lnTo>
                      <a:pt x="61" y="100"/>
                    </a:lnTo>
                    <a:lnTo>
                      <a:pt x="71" y="105"/>
                    </a:lnTo>
                    <a:lnTo>
                      <a:pt x="80" y="113"/>
                    </a:lnTo>
                    <a:lnTo>
                      <a:pt x="87" y="117"/>
                    </a:lnTo>
                    <a:lnTo>
                      <a:pt x="90" y="117"/>
                    </a:lnTo>
                    <a:lnTo>
                      <a:pt x="94" y="117"/>
                    </a:lnTo>
                    <a:lnTo>
                      <a:pt x="99" y="115"/>
                    </a:lnTo>
                    <a:lnTo>
                      <a:pt x="106" y="112"/>
                    </a:lnTo>
                    <a:lnTo>
                      <a:pt x="107" y="93"/>
                    </a:lnTo>
                    <a:lnTo>
                      <a:pt x="107" y="73"/>
                    </a:lnTo>
                    <a:lnTo>
                      <a:pt x="107" y="63"/>
                    </a:lnTo>
                    <a:lnTo>
                      <a:pt x="106" y="53"/>
                    </a:lnTo>
                    <a:lnTo>
                      <a:pt x="104" y="43"/>
                    </a:lnTo>
                    <a:lnTo>
                      <a:pt x="101" y="35"/>
                    </a:lnTo>
                    <a:lnTo>
                      <a:pt x="98" y="26"/>
                    </a:lnTo>
                    <a:lnTo>
                      <a:pt x="92" y="18"/>
                    </a:lnTo>
                    <a:lnTo>
                      <a:pt x="85" y="11"/>
                    </a:lnTo>
                    <a:lnTo>
                      <a:pt x="78" y="7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1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3" y="1"/>
                    </a:lnTo>
                    <a:lnTo>
                      <a:pt x="36" y="2"/>
                    </a:lnTo>
                    <a:lnTo>
                      <a:pt x="29" y="3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1" y="10"/>
                    </a:lnTo>
                    <a:lnTo>
                      <a:pt x="20" y="12"/>
                    </a:lnTo>
                    <a:lnTo>
                      <a:pt x="18" y="18"/>
                    </a:lnTo>
                    <a:lnTo>
                      <a:pt x="17" y="24"/>
                    </a:lnTo>
                    <a:lnTo>
                      <a:pt x="16" y="28"/>
                    </a:lnTo>
                    <a:lnTo>
                      <a:pt x="12" y="33"/>
                    </a:lnTo>
                    <a:lnTo>
                      <a:pt x="11" y="35"/>
                    </a:lnTo>
                    <a:lnTo>
                      <a:pt x="8" y="36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9" y="69"/>
                    </a:lnTo>
                    <a:lnTo>
                      <a:pt x="26" y="74"/>
                    </a:lnTo>
                    <a:lnTo>
                      <a:pt x="33" y="77"/>
                    </a:lnTo>
                    <a:lnTo>
                      <a:pt x="39" y="80"/>
                    </a:lnTo>
                    <a:close/>
                  </a:path>
                </a:pathLst>
              </a:custGeom>
              <a:grpFill/>
              <a:ln w="4763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9" name="Freeform 268">
                <a:extLst>
                  <a:ext uri="{FF2B5EF4-FFF2-40B4-BE49-F238E27FC236}">
                    <a16:creationId xmlns="" xmlns:a16="http://schemas.microsoft.com/office/drawing/2014/main" id="{C72547E9-D087-43E3-A260-13BBD494B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32" y="2868898"/>
                <a:ext cx="59301" cy="78847"/>
              </a:xfrm>
              <a:custGeom>
                <a:avLst/>
                <a:gdLst>
                  <a:gd name="T0" fmla="*/ 174 w 191"/>
                  <a:gd name="T1" fmla="*/ 158 h 284"/>
                  <a:gd name="T2" fmla="*/ 161 w 191"/>
                  <a:gd name="T3" fmla="*/ 168 h 284"/>
                  <a:gd name="T4" fmla="*/ 143 w 191"/>
                  <a:gd name="T5" fmla="*/ 178 h 284"/>
                  <a:gd name="T6" fmla="*/ 119 w 191"/>
                  <a:gd name="T7" fmla="*/ 177 h 284"/>
                  <a:gd name="T8" fmla="*/ 111 w 191"/>
                  <a:gd name="T9" fmla="*/ 174 h 284"/>
                  <a:gd name="T10" fmla="*/ 104 w 191"/>
                  <a:gd name="T11" fmla="*/ 169 h 284"/>
                  <a:gd name="T12" fmla="*/ 102 w 191"/>
                  <a:gd name="T13" fmla="*/ 161 h 284"/>
                  <a:gd name="T14" fmla="*/ 103 w 191"/>
                  <a:gd name="T15" fmla="*/ 151 h 284"/>
                  <a:gd name="T16" fmla="*/ 110 w 191"/>
                  <a:gd name="T17" fmla="*/ 147 h 284"/>
                  <a:gd name="T18" fmla="*/ 120 w 191"/>
                  <a:gd name="T19" fmla="*/ 143 h 284"/>
                  <a:gd name="T20" fmla="*/ 128 w 191"/>
                  <a:gd name="T21" fmla="*/ 136 h 284"/>
                  <a:gd name="T22" fmla="*/ 145 w 191"/>
                  <a:gd name="T23" fmla="*/ 131 h 284"/>
                  <a:gd name="T24" fmla="*/ 167 w 191"/>
                  <a:gd name="T25" fmla="*/ 128 h 284"/>
                  <a:gd name="T26" fmla="*/ 172 w 191"/>
                  <a:gd name="T27" fmla="*/ 125 h 284"/>
                  <a:gd name="T28" fmla="*/ 177 w 191"/>
                  <a:gd name="T29" fmla="*/ 120 h 284"/>
                  <a:gd name="T30" fmla="*/ 178 w 191"/>
                  <a:gd name="T31" fmla="*/ 112 h 284"/>
                  <a:gd name="T32" fmla="*/ 176 w 191"/>
                  <a:gd name="T33" fmla="*/ 101 h 284"/>
                  <a:gd name="T34" fmla="*/ 166 w 191"/>
                  <a:gd name="T35" fmla="*/ 85 h 284"/>
                  <a:gd name="T36" fmla="*/ 143 w 191"/>
                  <a:gd name="T37" fmla="*/ 61 h 284"/>
                  <a:gd name="T38" fmla="*/ 102 w 191"/>
                  <a:gd name="T39" fmla="*/ 28 h 284"/>
                  <a:gd name="T40" fmla="*/ 70 w 191"/>
                  <a:gd name="T41" fmla="*/ 10 h 284"/>
                  <a:gd name="T42" fmla="*/ 51 w 191"/>
                  <a:gd name="T43" fmla="*/ 2 h 284"/>
                  <a:gd name="T44" fmla="*/ 40 w 191"/>
                  <a:gd name="T45" fmla="*/ 4 h 284"/>
                  <a:gd name="T46" fmla="*/ 35 w 191"/>
                  <a:gd name="T47" fmla="*/ 12 h 284"/>
                  <a:gd name="T48" fmla="*/ 22 w 191"/>
                  <a:gd name="T49" fmla="*/ 21 h 284"/>
                  <a:gd name="T50" fmla="*/ 11 w 191"/>
                  <a:gd name="T51" fmla="*/ 29 h 284"/>
                  <a:gd name="T52" fmla="*/ 5 w 191"/>
                  <a:gd name="T53" fmla="*/ 49 h 284"/>
                  <a:gd name="T54" fmla="*/ 0 w 191"/>
                  <a:gd name="T55" fmla="*/ 91 h 284"/>
                  <a:gd name="T56" fmla="*/ 2 w 191"/>
                  <a:gd name="T57" fmla="*/ 135 h 284"/>
                  <a:gd name="T58" fmla="*/ 4 w 191"/>
                  <a:gd name="T59" fmla="*/ 171 h 284"/>
                  <a:gd name="T60" fmla="*/ 14 w 191"/>
                  <a:gd name="T61" fmla="*/ 213 h 284"/>
                  <a:gd name="T62" fmla="*/ 28 w 191"/>
                  <a:gd name="T63" fmla="*/ 256 h 284"/>
                  <a:gd name="T64" fmla="*/ 38 w 191"/>
                  <a:gd name="T65" fmla="*/ 274 h 284"/>
                  <a:gd name="T66" fmla="*/ 45 w 191"/>
                  <a:gd name="T67" fmla="*/ 281 h 284"/>
                  <a:gd name="T68" fmla="*/ 52 w 191"/>
                  <a:gd name="T69" fmla="*/ 284 h 284"/>
                  <a:gd name="T70" fmla="*/ 60 w 191"/>
                  <a:gd name="T71" fmla="*/ 284 h 284"/>
                  <a:gd name="T72" fmla="*/ 85 w 191"/>
                  <a:gd name="T73" fmla="*/ 274 h 284"/>
                  <a:gd name="T74" fmla="*/ 127 w 191"/>
                  <a:gd name="T75" fmla="*/ 255 h 284"/>
                  <a:gd name="T76" fmla="*/ 155 w 191"/>
                  <a:gd name="T77" fmla="*/ 246 h 284"/>
                  <a:gd name="T78" fmla="*/ 177 w 191"/>
                  <a:gd name="T79" fmla="*/ 242 h 284"/>
                  <a:gd name="T80" fmla="*/ 191 w 191"/>
                  <a:gd name="T81" fmla="*/ 229 h 284"/>
                  <a:gd name="T82" fmla="*/ 191 w 191"/>
                  <a:gd name="T83" fmla="*/ 204 h 284"/>
                  <a:gd name="T84" fmla="*/ 189 w 191"/>
                  <a:gd name="T85" fmla="*/ 190 h 284"/>
                  <a:gd name="T86" fmla="*/ 189 w 191"/>
                  <a:gd name="T87" fmla="*/ 175 h 284"/>
                  <a:gd name="T88" fmla="*/ 184 w 191"/>
                  <a:gd name="T89" fmla="*/ 15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1" h="284">
                    <a:moveTo>
                      <a:pt x="184" y="159"/>
                    </a:moveTo>
                    <a:lnTo>
                      <a:pt x="174" y="158"/>
                    </a:lnTo>
                    <a:lnTo>
                      <a:pt x="163" y="160"/>
                    </a:lnTo>
                    <a:lnTo>
                      <a:pt x="161" y="168"/>
                    </a:lnTo>
                    <a:lnTo>
                      <a:pt x="159" y="177"/>
                    </a:lnTo>
                    <a:lnTo>
                      <a:pt x="143" y="178"/>
                    </a:lnTo>
                    <a:lnTo>
                      <a:pt x="123" y="178"/>
                    </a:lnTo>
                    <a:lnTo>
                      <a:pt x="119" y="177"/>
                    </a:lnTo>
                    <a:lnTo>
                      <a:pt x="114" y="176"/>
                    </a:lnTo>
                    <a:lnTo>
                      <a:pt x="111" y="174"/>
                    </a:lnTo>
                    <a:lnTo>
                      <a:pt x="107" y="172"/>
                    </a:lnTo>
                    <a:lnTo>
                      <a:pt x="104" y="169"/>
                    </a:lnTo>
                    <a:lnTo>
                      <a:pt x="103" y="166"/>
                    </a:lnTo>
                    <a:lnTo>
                      <a:pt x="102" y="161"/>
                    </a:lnTo>
                    <a:lnTo>
                      <a:pt x="102" y="157"/>
                    </a:lnTo>
                    <a:lnTo>
                      <a:pt x="103" y="151"/>
                    </a:lnTo>
                    <a:lnTo>
                      <a:pt x="106" y="148"/>
                    </a:lnTo>
                    <a:lnTo>
                      <a:pt x="110" y="147"/>
                    </a:lnTo>
                    <a:lnTo>
                      <a:pt x="114" y="144"/>
                    </a:lnTo>
                    <a:lnTo>
                      <a:pt x="120" y="143"/>
                    </a:lnTo>
                    <a:lnTo>
                      <a:pt x="123" y="141"/>
                    </a:lnTo>
                    <a:lnTo>
                      <a:pt x="128" y="136"/>
                    </a:lnTo>
                    <a:lnTo>
                      <a:pt x="130" y="131"/>
                    </a:lnTo>
                    <a:lnTo>
                      <a:pt x="145" y="131"/>
                    </a:lnTo>
                    <a:lnTo>
                      <a:pt x="162" y="130"/>
                    </a:lnTo>
                    <a:lnTo>
                      <a:pt x="167" y="128"/>
                    </a:lnTo>
                    <a:lnTo>
                      <a:pt x="170" y="127"/>
                    </a:lnTo>
                    <a:lnTo>
                      <a:pt x="172" y="125"/>
                    </a:lnTo>
                    <a:lnTo>
                      <a:pt x="176" y="123"/>
                    </a:lnTo>
                    <a:lnTo>
                      <a:pt x="177" y="120"/>
                    </a:lnTo>
                    <a:lnTo>
                      <a:pt x="178" y="117"/>
                    </a:lnTo>
                    <a:lnTo>
                      <a:pt x="178" y="112"/>
                    </a:lnTo>
                    <a:lnTo>
                      <a:pt x="178" y="107"/>
                    </a:lnTo>
                    <a:lnTo>
                      <a:pt x="176" y="101"/>
                    </a:lnTo>
                    <a:lnTo>
                      <a:pt x="171" y="93"/>
                    </a:lnTo>
                    <a:lnTo>
                      <a:pt x="166" y="85"/>
                    </a:lnTo>
                    <a:lnTo>
                      <a:pt x="160" y="77"/>
                    </a:lnTo>
                    <a:lnTo>
                      <a:pt x="143" y="61"/>
                    </a:lnTo>
                    <a:lnTo>
                      <a:pt x="123" y="44"/>
                    </a:lnTo>
                    <a:lnTo>
                      <a:pt x="102" y="28"/>
                    </a:lnTo>
                    <a:lnTo>
                      <a:pt x="80" y="16"/>
                    </a:lnTo>
                    <a:lnTo>
                      <a:pt x="70" y="10"/>
                    </a:lnTo>
                    <a:lnTo>
                      <a:pt x="60" y="5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40" y="4"/>
                    </a:lnTo>
                    <a:lnTo>
                      <a:pt x="38" y="8"/>
                    </a:lnTo>
                    <a:lnTo>
                      <a:pt x="35" y="12"/>
                    </a:lnTo>
                    <a:lnTo>
                      <a:pt x="31" y="15"/>
                    </a:lnTo>
                    <a:lnTo>
                      <a:pt x="22" y="21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5" y="49"/>
                    </a:lnTo>
                    <a:lnTo>
                      <a:pt x="2" y="69"/>
                    </a:lnTo>
                    <a:lnTo>
                      <a:pt x="0" y="91"/>
                    </a:lnTo>
                    <a:lnTo>
                      <a:pt x="0" y="114"/>
                    </a:lnTo>
                    <a:lnTo>
                      <a:pt x="2" y="135"/>
                    </a:lnTo>
                    <a:lnTo>
                      <a:pt x="3" y="155"/>
                    </a:lnTo>
                    <a:lnTo>
                      <a:pt x="4" y="171"/>
                    </a:lnTo>
                    <a:lnTo>
                      <a:pt x="6" y="183"/>
                    </a:lnTo>
                    <a:lnTo>
                      <a:pt x="14" y="213"/>
                    </a:lnTo>
                    <a:lnTo>
                      <a:pt x="21" y="238"/>
                    </a:lnTo>
                    <a:lnTo>
                      <a:pt x="28" y="256"/>
                    </a:lnTo>
                    <a:lnTo>
                      <a:pt x="35" y="270"/>
                    </a:lnTo>
                    <a:lnTo>
                      <a:pt x="38" y="274"/>
                    </a:lnTo>
                    <a:lnTo>
                      <a:pt x="41" y="279"/>
                    </a:lnTo>
                    <a:lnTo>
                      <a:pt x="45" y="281"/>
                    </a:lnTo>
                    <a:lnTo>
                      <a:pt x="48" y="282"/>
                    </a:lnTo>
                    <a:lnTo>
                      <a:pt x="52" y="284"/>
                    </a:lnTo>
                    <a:lnTo>
                      <a:pt x="56" y="284"/>
                    </a:lnTo>
                    <a:lnTo>
                      <a:pt x="60" y="284"/>
                    </a:lnTo>
                    <a:lnTo>
                      <a:pt x="64" y="282"/>
                    </a:lnTo>
                    <a:lnTo>
                      <a:pt x="85" y="274"/>
                    </a:lnTo>
                    <a:lnTo>
                      <a:pt x="111" y="262"/>
                    </a:lnTo>
                    <a:lnTo>
                      <a:pt x="127" y="255"/>
                    </a:lnTo>
                    <a:lnTo>
                      <a:pt x="145" y="249"/>
                    </a:lnTo>
                    <a:lnTo>
                      <a:pt x="155" y="246"/>
                    </a:lnTo>
                    <a:lnTo>
                      <a:pt x="167" y="245"/>
                    </a:lnTo>
                    <a:lnTo>
                      <a:pt x="177" y="242"/>
                    </a:lnTo>
                    <a:lnTo>
                      <a:pt x="189" y="241"/>
                    </a:lnTo>
                    <a:lnTo>
                      <a:pt x="191" y="229"/>
                    </a:lnTo>
                    <a:lnTo>
                      <a:pt x="191" y="216"/>
                    </a:lnTo>
                    <a:lnTo>
                      <a:pt x="191" y="204"/>
                    </a:lnTo>
                    <a:lnTo>
                      <a:pt x="191" y="190"/>
                    </a:lnTo>
                    <a:lnTo>
                      <a:pt x="189" y="190"/>
                    </a:lnTo>
                    <a:lnTo>
                      <a:pt x="191" y="190"/>
                    </a:lnTo>
                    <a:lnTo>
                      <a:pt x="189" y="175"/>
                    </a:lnTo>
                    <a:lnTo>
                      <a:pt x="188" y="159"/>
                    </a:lnTo>
                    <a:lnTo>
                      <a:pt x="184" y="159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0" name="Freeform 269">
                <a:extLst>
                  <a:ext uri="{FF2B5EF4-FFF2-40B4-BE49-F238E27FC236}">
                    <a16:creationId xmlns="" xmlns:a16="http://schemas.microsoft.com/office/drawing/2014/main" id="{D0DD61B2-F994-41A0-B1B5-D5ADB1556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241" y="1060966"/>
                <a:ext cx="32771" cy="44266"/>
              </a:xfrm>
              <a:custGeom>
                <a:avLst/>
                <a:gdLst>
                  <a:gd name="T0" fmla="*/ 77 w 102"/>
                  <a:gd name="T1" fmla="*/ 12 h 159"/>
                  <a:gd name="T2" fmla="*/ 93 w 102"/>
                  <a:gd name="T3" fmla="*/ 21 h 159"/>
                  <a:gd name="T4" fmla="*/ 102 w 102"/>
                  <a:gd name="T5" fmla="*/ 26 h 159"/>
                  <a:gd name="T6" fmla="*/ 102 w 102"/>
                  <a:gd name="T7" fmla="*/ 33 h 159"/>
                  <a:gd name="T8" fmla="*/ 101 w 102"/>
                  <a:gd name="T9" fmla="*/ 44 h 159"/>
                  <a:gd name="T10" fmla="*/ 94 w 102"/>
                  <a:gd name="T11" fmla="*/ 70 h 159"/>
                  <a:gd name="T12" fmla="*/ 85 w 102"/>
                  <a:gd name="T13" fmla="*/ 101 h 159"/>
                  <a:gd name="T14" fmla="*/ 79 w 102"/>
                  <a:gd name="T15" fmla="*/ 117 h 159"/>
                  <a:gd name="T16" fmla="*/ 72 w 102"/>
                  <a:gd name="T17" fmla="*/ 131 h 159"/>
                  <a:gd name="T18" fmla="*/ 65 w 102"/>
                  <a:gd name="T19" fmla="*/ 142 h 159"/>
                  <a:gd name="T20" fmla="*/ 57 w 102"/>
                  <a:gd name="T21" fmla="*/ 152 h 159"/>
                  <a:gd name="T22" fmla="*/ 53 w 102"/>
                  <a:gd name="T23" fmla="*/ 156 h 159"/>
                  <a:gd name="T24" fmla="*/ 48 w 102"/>
                  <a:gd name="T25" fmla="*/ 158 h 159"/>
                  <a:gd name="T26" fmla="*/ 44 w 102"/>
                  <a:gd name="T27" fmla="*/ 159 h 159"/>
                  <a:gd name="T28" fmla="*/ 40 w 102"/>
                  <a:gd name="T29" fmla="*/ 159 h 159"/>
                  <a:gd name="T30" fmla="*/ 37 w 102"/>
                  <a:gd name="T31" fmla="*/ 158 h 159"/>
                  <a:gd name="T32" fmla="*/ 33 w 102"/>
                  <a:gd name="T33" fmla="*/ 155 h 159"/>
                  <a:gd name="T34" fmla="*/ 30 w 102"/>
                  <a:gd name="T35" fmla="*/ 151 h 159"/>
                  <a:gd name="T36" fmla="*/ 25 w 102"/>
                  <a:gd name="T37" fmla="*/ 147 h 159"/>
                  <a:gd name="T38" fmla="*/ 22 w 102"/>
                  <a:gd name="T39" fmla="*/ 141 h 159"/>
                  <a:gd name="T40" fmla="*/ 20 w 102"/>
                  <a:gd name="T41" fmla="*/ 136 h 159"/>
                  <a:gd name="T42" fmla="*/ 17 w 102"/>
                  <a:gd name="T43" fmla="*/ 133 h 159"/>
                  <a:gd name="T44" fmla="*/ 16 w 102"/>
                  <a:gd name="T45" fmla="*/ 128 h 159"/>
                  <a:gd name="T46" fmla="*/ 15 w 102"/>
                  <a:gd name="T47" fmla="*/ 120 h 159"/>
                  <a:gd name="T48" fmla="*/ 13 w 102"/>
                  <a:gd name="T49" fmla="*/ 110 h 159"/>
                  <a:gd name="T50" fmla="*/ 9 w 102"/>
                  <a:gd name="T51" fmla="*/ 104 h 159"/>
                  <a:gd name="T52" fmla="*/ 4 w 102"/>
                  <a:gd name="T53" fmla="*/ 100 h 159"/>
                  <a:gd name="T54" fmla="*/ 1 w 102"/>
                  <a:gd name="T55" fmla="*/ 98 h 159"/>
                  <a:gd name="T56" fmla="*/ 0 w 102"/>
                  <a:gd name="T57" fmla="*/ 95 h 159"/>
                  <a:gd name="T58" fmla="*/ 0 w 102"/>
                  <a:gd name="T59" fmla="*/ 92 h 159"/>
                  <a:gd name="T60" fmla="*/ 0 w 102"/>
                  <a:gd name="T61" fmla="*/ 87 h 159"/>
                  <a:gd name="T62" fmla="*/ 8 w 102"/>
                  <a:gd name="T63" fmla="*/ 68 h 159"/>
                  <a:gd name="T64" fmla="*/ 22 w 102"/>
                  <a:gd name="T65" fmla="*/ 38 h 159"/>
                  <a:gd name="T66" fmla="*/ 30 w 102"/>
                  <a:gd name="T67" fmla="*/ 24 h 159"/>
                  <a:gd name="T68" fmla="*/ 38 w 102"/>
                  <a:gd name="T69" fmla="*/ 11 h 159"/>
                  <a:gd name="T70" fmla="*/ 41 w 102"/>
                  <a:gd name="T71" fmla="*/ 7 h 159"/>
                  <a:gd name="T72" fmla="*/ 46 w 102"/>
                  <a:gd name="T73" fmla="*/ 2 h 159"/>
                  <a:gd name="T74" fmla="*/ 49 w 102"/>
                  <a:gd name="T75" fmla="*/ 1 h 159"/>
                  <a:gd name="T76" fmla="*/ 53 w 102"/>
                  <a:gd name="T77" fmla="*/ 0 h 159"/>
                  <a:gd name="T78" fmla="*/ 62 w 102"/>
                  <a:gd name="T79" fmla="*/ 4 h 159"/>
                  <a:gd name="T80" fmla="*/ 77 w 102"/>
                  <a:gd name="T81" fmla="*/ 1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159">
                    <a:moveTo>
                      <a:pt x="77" y="12"/>
                    </a:moveTo>
                    <a:lnTo>
                      <a:pt x="93" y="21"/>
                    </a:lnTo>
                    <a:lnTo>
                      <a:pt x="102" y="26"/>
                    </a:lnTo>
                    <a:lnTo>
                      <a:pt x="102" y="33"/>
                    </a:lnTo>
                    <a:lnTo>
                      <a:pt x="101" y="44"/>
                    </a:lnTo>
                    <a:lnTo>
                      <a:pt x="94" y="70"/>
                    </a:lnTo>
                    <a:lnTo>
                      <a:pt x="85" y="101"/>
                    </a:lnTo>
                    <a:lnTo>
                      <a:pt x="79" y="117"/>
                    </a:lnTo>
                    <a:lnTo>
                      <a:pt x="72" y="131"/>
                    </a:lnTo>
                    <a:lnTo>
                      <a:pt x="65" y="142"/>
                    </a:lnTo>
                    <a:lnTo>
                      <a:pt x="57" y="152"/>
                    </a:lnTo>
                    <a:lnTo>
                      <a:pt x="53" y="156"/>
                    </a:lnTo>
                    <a:lnTo>
                      <a:pt x="48" y="158"/>
                    </a:lnTo>
                    <a:lnTo>
                      <a:pt x="44" y="159"/>
                    </a:lnTo>
                    <a:lnTo>
                      <a:pt x="40" y="159"/>
                    </a:lnTo>
                    <a:lnTo>
                      <a:pt x="37" y="158"/>
                    </a:lnTo>
                    <a:lnTo>
                      <a:pt x="33" y="155"/>
                    </a:lnTo>
                    <a:lnTo>
                      <a:pt x="30" y="151"/>
                    </a:lnTo>
                    <a:lnTo>
                      <a:pt x="25" y="147"/>
                    </a:lnTo>
                    <a:lnTo>
                      <a:pt x="22" y="141"/>
                    </a:lnTo>
                    <a:lnTo>
                      <a:pt x="20" y="136"/>
                    </a:lnTo>
                    <a:lnTo>
                      <a:pt x="17" y="133"/>
                    </a:lnTo>
                    <a:lnTo>
                      <a:pt x="16" y="128"/>
                    </a:lnTo>
                    <a:lnTo>
                      <a:pt x="15" y="120"/>
                    </a:lnTo>
                    <a:lnTo>
                      <a:pt x="13" y="110"/>
                    </a:lnTo>
                    <a:lnTo>
                      <a:pt x="9" y="104"/>
                    </a:lnTo>
                    <a:lnTo>
                      <a:pt x="4" y="100"/>
                    </a:lnTo>
                    <a:lnTo>
                      <a:pt x="1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8" y="68"/>
                    </a:lnTo>
                    <a:lnTo>
                      <a:pt x="22" y="38"/>
                    </a:lnTo>
                    <a:lnTo>
                      <a:pt x="30" y="24"/>
                    </a:lnTo>
                    <a:lnTo>
                      <a:pt x="38" y="11"/>
                    </a:lnTo>
                    <a:lnTo>
                      <a:pt x="41" y="7"/>
                    </a:lnTo>
                    <a:lnTo>
                      <a:pt x="46" y="2"/>
                    </a:lnTo>
                    <a:lnTo>
                      <a:pt x="49" y="1"/>
                    </a:lnTo>
                    <a:lnTo>
                      <a:pt x="53" y="0"/>
                    </a:lnTo>
                    <a:lnTo>
                      <a:pt x="62" y="4"/>
                    </a:lnTo>
                    <a:lnTo>
                      <a:pt x="77" y="12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1" name="Freeform 270">
                <a:extLst>
                  <a:ext uri="{FF2B5EF4-FFF2-40B4-BE49-F238E27FC236}">
                    <a16:creationId xmlns="" xmlns:a16="http://schemas.microsoft.com/office/drawing/2014/main" id="{D643859C-2984-4E8D-9AC2-7248E5DE3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241" y="1060966"/>
                <a:ext cx="32771" cy="44266"/>
              </a:xfrm>
              <a:custGeom>
                <a:avLst/>
                <a:gdLst>
                  <a:gd name="T0" fmla="*/ 77 w 102"/>
                  <a:gd name="T1" fmla="*/ 12 h 159"/>
                  <a:gd name="T2" fmla="*/ 77 w 102"/>
                  <a:gd name="T3" fmla="*/ 12 h 159"/>
                  <a:gd name="T4" fmla="*/ 93 w 102"/>
                  <a:gd name="T5" fmla="*/ 21 h 159"/>
                  <a:gd name="T6" fmla="*/ 102 w 102"/>
                  <a:gd name="T7" fmla="*/ 26 h 159"/>
                  <a:gd name="T8" fmla="*/ 102 w 102"/>
                  <a:gd name="T9" fmla="*/ 33 h 159"/>
                  <a:gd name="T10" fmla="*/ 101 w 102"/>
                  <a:gd name="T11" fmla="*/ 44 h 159"/>
                  <a:gd name="T12" fmla="*/ 94 w 102"/>
                  <a:gd name="T13" fmla="*/ 70 h 159"/>
                  <a:gd name="T14" fmla="*/ 85 w 102"/>
                  <a:gd name="T15" fmla="*/ 101 h 159"/>
                  <a:gd name="T16" fmla="*/ 79 w 102"/>
                  <a:gd name="T17" fmla="*/ 117 h 159"/>
                  <a:gd name="T18" fmla="*/ 72 w 102"/>
                  <a:gd name="T19" fmla="*/ 131 h 159"/>
                  <a:gd name="T20" fmla="*/ 65 w 102"/>
                  <a:gd name="T21" fmla="*/ 142 h 159"/>
                  <a:gd name="T22" fmla="*/ 57 w 102"/>
                  <a:gd name="T23" fmla="*/ 152 h 159"/>
                  <a:gd name="T24" fmla="*/ 53 w 102"/>
                  <a:gd name="T25" fmla="*/ 156 h 159"/>
                  <a:gd name="T26" fmla="*/ 48 w 102"/>
                  <a:gd name="T27" fmla="*/ 158 h 159"/>
                  <a:gd name="T28" fmla="*/ 44 w 102"/>
                  <a:gd name="T29" fmla="*/ 159 h 159"/>
                  <a:gd name="T30" fmla="*/ 40 w 102"/>
                  <a:gd name="T31" fmla="*/ 159 h 159"/>
                  <a:gd name="T32" fmla="*/ 37 w 102"/>
                  <a:gd name="T33" fmla="*/ 158 h 159"/>
                  <a:gd name="T34" fmla="*/ 33 w 102"/>
                  <a:gd name="T35" fmla="*/ 155 h 159"/>
                  <a:gd name="T36" fmla="*/ 30 w 102"/>
                  <a:gd name="T37" fmla="*/ 151 h 159"/>
                  <a:gd name="T38" fmla="*/ 25 w 102"/>
                  <a:gd name="T39" fmla="*/ 147 h 159"/>
                  <a:gd name="T40" fmla="*/ 22 w 102"/>
                  <a:gd name="T41" fmla="*/ 141 h 159"/>
                  <a:gd name="T42" fmla="*/ 20 w 102"/>
                  <a:gd name="T43" fmla="*/ 136 h 159"/>
                  <a:gd name="T44" fmla="*/ 17 w 102"/>
                  <a:gd name="T45" fmla="*/ 133 h 159"/>
                  <a:gd name="T46" fmla="*/ 16 w 102"/>
                  <a:gd name="T47" fmla="*/ 128 h 159"/>
                  <a:gd name="T48" fmla="*/ 15 w 102"/>
                  <a:gd name="T49" fmla="*/ 120 h 159"/>
                  <a:gd name="T50" fmla="*/ 13 w 102"/>
                  <a:gd name="T51" fmla="*/ 110 h 159"/>
                  <a:gd name="T52" fmla="*/ 9 w 102"/>
                  <a:gd name="T53" fmla="*/ 104 h 159"/>
                  <a:gd name="T54" fmla="*/ 4 w 102"/>
                  <a:gd name="T55" fmla="*/ 100 h 159"/>
                  <a:gd name="T56" fmla="*/ 1 w 102"/>
                  <a:gd name="T57" fmla="*/ 98 h 159"/>
                  <a:gd name="T58" fmla="*/ 0 w 102"/>
                  <a:gd name="T59" fmla="*/ 95 h 159"/>
                  <a:gd name="T60" fmla="*/ 0 w 102"/>
                  <a:gd name="T61" fmla="*/ 92 h 159"/>
                  <a:gd name="T62" fmla="*/ 0 w 102"/>
                  <a:gd name="T63" fmla="*/ 87 h 159"/>
                  <a:gd name="T64" fmla="*/ 8 w 102"/>
                  <a:gd name="T65" fmla="*/ 68 h 159"/>
                  <a:gd name="T66" fmla="*/ 22 w 102"/>
                  <a:gd name="T67" fmla="*/ 38 h 159"/>
                  <a:gd name="T68" fmla="*/ 30 w 102"/>
                  <a:gd name="T69" fmla="*/ 24 h 159"/>
                  <a:gd name="T70" fmla="*/ 38 w 102"/>
                  <a:gd name="T71" fmla="*/ 11 h 159"/>
                  <a:gd name="T72" fmla="*/ 41 w 102"/>
                  <a:gd name="T73" fmla="*/ 7 h 159"/>
                  <a:gd name="T74" fmla="*/ 46 w 102"/>
                  <a:gd name="T75" fmla="*/ 2 h 159"/>
                  <a:gd name="T76" fmla="*/ 49 w 102"/>
                  <a:gd name="T77" fmla="*/ 1 h 159"/>
                  <a:gd name="T78" fmla="*/ 53 w 102"/>
                  <a:gd name="T79" fmla="*/ 0 h 159"/>
                  <a:gd name="T80" fmla="*/ 62 w 102"/>
                  <a:gd name="T81" fmla="*/ 4 h 159"/>
                  <a:gd name="T82" fmla="*/ 77 w 102"/>
                  <a:gd name="T83" fmla="*/ 1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2" h="159">
                    <a:moveTo>
                      <a:pt x="77" y="12"/>
                    </a:moveTo>
                    <a:lnTo>
                      <a:pt x="77" y="12"/>
                    </a:lnTo>
                    <a:lnTo>
                      <a:pt x="93" y="21"/>
                    </a:lnTo>
                    <a:lnTo>
                      <a:pt x="102" y="26"/>
                    </a:lnTo>
                    <a:lnTo>
                      <a:pt x="102" y="33"/>
                    </a:lnTo>
                    <a:lnTo>
                      <a:pt x="101" y="44"/>
                    </a:lnTo>
                    <a:lnTo>
                      <a:pt x="94" y="70"/>
                    </a:lnTo>
                    <a:lnTo>
                      <a:pt x="85" y="101"/>
                    </a:lnTo>
                    <a:lnTo>
                      <a:pt x="79" y="117"/>
                    </a:lnTo>
                    <a:lnTo>
                      <a:pt x="72" y="131"/>
                    </a:lnTo>
                    <a:lnTo>
                      <a:pt x="65" y="142"/>
                    </a:lnTo>
                    <a:lnTo>
                      <a:pt x="57" y="152"/>
                    </a:lnTo>
                    <a:lnTo>
                      <a:pt x="53" y="156"/>
                    </a:lnTo>
                    <a:lnTo>
                      <a:pt x="48" y="158"/>
                    </a:lnTo>
                    <a:lnTo>
                      <a:pt x="44" y="159"/>
                    </a:lnTo>
                    <a:lnTo>
                      <a:pt x="40" y="159"/>
                    </a:lnTo>
                    <a:lnTo>
                      <a:pt x="37" y="158"/>
                    </a:lnTo>
                    <a:lnTo>
                      <a:pt x="33" y="155"/>
                    </a:lnTo>
                    <a:lnTo>
                      <a:pt x="30" y="151"/>
                    </a:lnTo>
                    <a:lnTo>
                      <a:pt x="25" y="147"/>
                    </a:lnTo>
                    <a:lnTo>
                      <a:pt x="22" y="141"/>
                    </a:lnTo>
                    <a:lnTo>
                      <a:pt x="20" y="136"/>
                    </a:lnTo>
                    <a:lnTo>
                      <a:pt x="17" y="133"/>
                    </a:lnTo>
                    <a:lnTo>
                      <a:pt x="16" y="128"/>
                    </a:lnTo>
                    <a:lnTo>
                      <a:pt x="15" y="120"/>
                    </a:lnTo>
                    <a:lnTo>
                      <a:pt x="13" y="110"/>
                    </a:lnTo>
                    <a:lnTo>
                      <a:pt x="9" y="104"/>
                    </a:lnTo>
                    <a:lnTo>
                      <a:pt x="4" y="100"/>
                    </a:lnTo>
                    <a:lnTo>
                      <a:pt x="1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8" y="68"/>
                    </a:lnTo>
                    <a:lnTo>
                      <a:pt x="22" y="38"/>
                    </a:lnTo>
                    <a:lnTo>
                      <a:pt x="30" y="24"/>
                    </a:lnTo>
                    <a:lnTo>
                      <a:pt x="38" y="11"/>
                    </a:lnTo>
                    <a:lnTo>
                      <a:pt x="41" y="7"/>
                    </a:lnTo>
                    <a:lnTo>
                      <a:pt x="46" y="2"/>
                    </a:lnTo>
                    <a:lnTo>
                      <a:pt x="49" y="1"/>
                    </a:lnTo>
                    <a:lnTo>
                      <a:pt x="53" y="0"/>
                    </a:lnTo>
                    <a:lnTo>
                      <a:pt x="62" y="4"/>
                    </a:lnTo>
                    <a:lnTo>
                      <a:pt x="77" y="12"/>
                    </a:lnTo>
                    <a:close/>
                  </a:path>
                </a:pathLst>
              </a:custGeom>
              <a:grpFill/>
              <a:ln w="4763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2" name="Freeform 271">
                <a:extLst>
                  <a:ext uri="{FF2B5EF4-FFF2-40B4-BE49-F238E27FC236}">
                    <a16:creationId xmlns="" xmlns:a16="http://schemas.microsoft.com/office/drawing/2014/main" id="{4101CF54-2B76-4A88-BCA6-9F43C70B4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209" y="1439982"/>
                <a:ext cx="68665" cy="67780"/>
              </a:xfrm>
              <a:custGeom>
                <a:avLst/>
                <a:gdLst>
                  <a:gd name="T0" fmla="*/ 142 w 219"/>
                  <a:gd name="T1" fmla="*/ 11 h 245"/>
                  <a:gd name="T2" fmla="*/ 164 w 219"/>
                  <a:gd name="T3" fmla="*/ 24 h 245"/>
                  <a:gd name="T4" fmla="*/ 160 w 219"/>
                  <a:gd name="T5" fmla="*/ 32 h 245"/>
                  <a:gd name="T6" fmla="*/ 160 w 219"/>
                  <a:gd name="T7" fmla="*/ 47 h 245"/>
                  <a:gd name="T8" fmla="*/ 166 w 219"/>
                  <a:gd name="T9" fmla="*/ 54 h 245"/>
                  <a:gd name="T10" fmla="*/ 180 w 219"/>
                  <a:gd name="T11" fmla="*/ 65 h 245"/>
                  <a:gd name="T12" fmla="*/ 189 w 219"/>
                  <a:gd name="T13" fmla="*/ 78 h 245"/>
                  <a:gd name="T14" fmla="*/ 196 w 219"/>
                  <a:gd name="T15" fmla="*/ 88 h 245"/>
                  <a:gd name="T16" fmla="*/ 211 w 219"/>
                  <a:gd name="T17" fmla="*/ 85 h 245"/>
                  <a:gd name="T18" fmla="*/ 207 w 219"/>
                  <a:gd name="T19" fmla="*/ 112 h 245"/>
                  <a:gd name="T20" fmla="*/ 218 w 219"/>
                  <a:gd name="T21" fmla="*/ 135 h 245"/>
                  <a:gd name="T22" fmla="*/ 210 w 219"/>
                  <a:gd name="T23" fmla="*/ 144 h 245"/>
                  <a:gd name="T24" fmla="*/ 201 w 219"/>
                  <a:gd name="T25" fmla="*/ 156 h 245"/>
                  <a:gd name="T26" fmla="*/ 209 w 219"/>
                  <a:gd name="T27" fmla="*/ 170 h 245"/>
                  <a:gd name="T28" fmla="*/ 219 w 219"/>
                  <a:gd name="T29" fmla="*/ 185 h 245"/>
                  <a:gd name="T30" fmla="*/ 212 w 219"/>
                  <a:gd name="T31" fmla="*/ 200 h 245"/>
                  <a:gd name="T32" fmla="*/ 203 w 219"/>
                  <a:gd name="T33" fmla="*/ 201 h 245"/>
                  <a:gd name="T34" fmla="*/ 185 w 219"/>
                  <a:gd name="T35" fmla="*/ 202 h 245"/>
                  <a:gd name="T36" fmla="*/ 174 w 219"/>
                  <a:gd name="T37" fmla="*/ 212 h 245"/>
                  <a:gd name="T38" fmla="*/ 180 w 219"/>
                  <a:gd name="T39" fmla="*/ 223 h 245"/>
                  <a:gd name="T40" fmla="*/ 170 w 219"/>
                  <a:gd name="T41" fmla="*/ 238 h 245"/>
                  <a:gd name="T42" fmla="*/ 149 w 219"/>
                  <a:gd name="T43" fmla="*/ 245 h 245"/>
                  <a:gd name="T44" fmla="*/ 140 w 219"/>
                  <a:gd name="T45" fmla="*/ 236 h 245"/>
                  <a:gd name="T46" fmla="*/ 131 w 219"/>
                  <a:gd name="T47" fmla="*/ 226 h 245"/>
                  <a:gd name="T48" fmla="*/ 122 w 219"/>
                  <a:gd name="T49" fmla="*/ 200 h 245"/>
                  <a:gd name="T50" fmla="*/ 112 w 219"/>
                  <a:gd name="T51" fmla="*/ 187 h 245"/>
                  <a:gd name="T52" fmla="*/ 96 w 219"/>
                  <a:gd name="T53" fmla="*/ 187 h 245"/>
                  <a:gd name="T54" fmla="*/ 86 w 219"/>
                  <a:gd name="T55" fmla="*/ 179 h 245"/>
                  <a:gd name="T56" fmla="*/ 72 w 219"/>
                  <a:gd name="T57" fmla="*/ 174 h 245"/>
                  <a:gd name="T58" fmla="*/ 79 w 219"/>
                  <a:gd name="T59" fmla="*/ 182 h 245"/>
                  <a:gd name="T60" fmla="*/ 70 w 219"/>
                  <a:gd name="T61" fmla="*/ 184 h 245"/>
                  <a:gd name="T62" fmla="*/ 53 w 219"/>
                  <a:gd name="T63" fmla="*/ 187 h 245"/>
                  <a:gd name="T64" fmla="*/ 29 w 219"/>
                  <a:gd name="T65" fmla="*/ 190 h 245"/>
                  <a:gd name="T66" fmla="*/ 20 w 219"/>
                  <a:gd name="T67" fmla="*/ 193 h 245"/>
                  <a:gd name="T68" fmla="*/ 10 w 219"/>
                  <a:gd name="T69" fmla="*/ 171 h 245"/>
                  <a:gd name="T70" fmla="*/ 0 w 219"/>
                  <a:gd name="T71" fmla="*/ 155 h 245"/>
                  <a:gd name="T72" fmla="*/ 5 w 219"/>
                  <a:gd name="T73" fmla="*/ 149 h 245"/>
                  <a:gd name="T74" fmla="*/ 18 w 219"/>
                  <a:gd name="T75" fmla="*/ 129 h 245"/>
                  <a:gd name="T76" fmla="*/ 37 w 219"/>
                  <a:gd name="T77" fmla="*/ 120 h 245"/>
                  <a:gd name="T78" fmla="*/ 42 w 219"/>
                  <a:gd name="T79" fmla="*/ 108 h 245"/>
                  <a:gd name="T80" fmla="*/ 53 w 219"/>
                  <a:gd name="T81" fmla="*/ 92 h 245"/>
                  <a:gd name="T82" fmla="*/ 48 w 219"/>
                  <a:gd name="T83" fmla="*/ 81 h 245"/>
                  <a:gd name="T84" fmla="*/ 50 w 219"/>
                  <a:gd name="T85" fmla="*/ 69 h 245"/>
                  <a:gd name="T86" fmla="*/ 43 w 219"/>
                  <a:gd name="T87" fmla="*/ 45 h 245"/>
                  <a:gd name="T88" fmla="*/ 48 w 219"/>
                  <a:gd name="T89" fmla="*/ 29 h 245"/>
                  <a:gd name="T90" fmla="*/ 66 w 219"/>
                  <a:gd name="T91" fmla="*/ 20 h 245"/>
                  <a:gd name="T92" fmla="*/ 87 w 219"/>
                  <a:gd name="T93" fmla="*/ 13 h 245"/>
                  <a:gd name="T94" fmla="*/ 103 w 219"/>
                  <a:gd name="T95" fmla="*/ 0 h 245"/>
                  <a:gd name="T96" fmla="*/ 122 w 219"/>
                  <a:gd name="T97" fmla="*/ 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9" h="245">
                    <a:moveTo>
                      <a:pt x="130" y="12"/>
                    </a:moveTo>
                    <a:lnTo>
                      <a:pt x="135" y="14"/>
                    </a:lnTo>
                    <a:lnTo>
                      <a:pt x="139" y="13"/>
                    </a:lnTo>
                    <a:lnTo>
                      <a:pt x="142" y="11"/>
                    </a:lnTo>
                    <a:lnTo>
                      <a:pt x="146" y="8"/>
                    </a:lnTo>
                    <a:lnTo>
                      <a:pt x="152" y="8"/>
                    </a:lnTo>
                    <a:lnTo>
                      <a:pt x="158" y="16"/>
                    </a:lnTo>
                    <a:lnTo>
                      <a:pt x="164" y="24"/>
                    </a:lnTo>
                    <a:lnTo>
                      <a:pt x="164" y="30"/>
                    </a:lnTo>
                    <a:lnTo>
                      <a:pt x="164" y="32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56" y="32"/>
                    </a:lnTo>
                    <a:lnTo>
                      <a:pt x="153" y="36"/>
                    </a:lnTo>
                    <a:lnTo>
                      <a:pt x="156" y="40"/>
                    </a:lnTo>
                    <a:lnTo>
                      <a:pt x="160" y="47"/>
                    </a:lnTo>
                    <a:lnTo>
                      <a:pt x="164" y="47"/>
                    </a:lnTo>
                    <a:lnTo>
                      <a:pt x="169" y="48"/>
                    </a:lnTo>
                    <a:lnTo>
                      <a:pt x="168" y="51"/>
                    </a:lnTo>
                    <a:lnTo>
                      <a:pt x="166" y="54"/>
                    </a:lnTo>
                    <a:lnTo>
                      <a:pt x="170" y="56"/>
                    </a:lnTo>
                    <a:lnTo>
                      <a:pt x="172" y="61"/>
                    </a:lnTo>
                    <a:lnTo>
                      <a:pt x="177" y="63"/>
                    </a:lnTo>
                    <a:lnTo>
                      <a:pt x="180" y="65"/>
                    </a:lnTo>
                    <a:lnTo>
                      <a:pt x="181" y="69"/>
                    </a:lnTo>
                    <a:lnTo>
                      <a:pt x="182" y="72"/>
                    </a:lnTo>
                    <a:lnTo>
                      <a:pt x="186" y="76"/>
                    </a:lnTo>
                    <a:lnTo>
                      <a:pt x="189" y="78"/>
                    </a:lnTo>
                    <a:lnTo>
                      <a:pt x="191" y="80"/>
                    </a:lnTo>
                    <a:lnTo>
                      <a:pt x="193" y="86"/>
                    </a:lnTo>
                    <a:lnTo>
                      <a:pt x="194" y="87"/>
                    </a:lnTo>
                    <a:lnTo>
                      <a:pt x="196" y="88"/>
                    </a:lnTo>
                    <a:lnTo>
                      <a:pt x="199" y="87"/>
                    </a:lnTo>
                    <a:lnTo>
                      <a:pt x="203" y="86"/>
                    </a:lnTo>
                    <a:lnTo>
                      <a:pt x="206" y="85"/>
                    </a:lnTo>
                    <a:lnTo>
                      <a:pt x="211" y="85"/>
                    </a:lnTo>
                    <a:lnTo>
                      <a:pt x="211" y="94"/>
                    </a:lnTo>
                    <a:lnTo>
                      <a:pt x="210" y="102"/>
                    </a:lnTo>
                    <a:lnTo>
                      <a:pt x="209" y="106"/>
                    </a:lnTo>
                    <a:lnTo>
                      <a:pt x="207" y="112"/>
                    </a:lnTo>
                    <a:lnTo>
                      <a:pt x="207" y="117"/>
                    </a:lnTo>
                    <a:lnTo>
                      <a:pt x="209" y="122"/>
                    </a:lnTo>
                    <a:lnTo>
                      <a:pt x="213" y="129"/>
                    </a:lnTo>
                    <a:lnTo>
                      <a:pt x="218" y="135"/>
                    </a:lnTo>
                    <a:lnTo>
                      <a:pt x="219" y="137"/>
                    </a:lnTo>
                    <a:lnTo>
                      <a:pt x="219" y="139"/>
                    </a:lnTo>
                    <a:lnTo>
                      <a:pt x="215" y="142"/>
                    </a:lnTo>
                    <a:lnTo>
                      <a:pt x="210" y="144"/>
                    </a:lnTo>
                    <a:lnTo>
                      <a:pt x="205" y="146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1" y="156"/>
                    </a:lnTo>
                    <a:lnTo>
                      <a:pt x="202" y="160"/>
                    </a:lnTo>
                    <a:lnTo>
                      <a:pt x="203" y="163"/>
                    </a:lnTo>
                    <a:lnTo>
                      <a:pt x="206" y="167"/>
                    </a:lnTo>
                    <a:lnTo>
                      <a:pt x="209" y="170"/>
                    </a:lnTo>
                    <a:lnTo>
                      <a:pt x="212" y="174"/>
                    </a:lnTo>
                    <a:lnTo>
                      <a:pt x="215" y="177"/>
                    </a:lnTo>
                    <a:lnTo>
                      <a:pt x="218" y="182"/>
                    </a:lnTo>
                    <a:lnTo>
                      <a:pt x="219" y="185"/>
                    </a:lnTo>
                    <a:lnTo>
                      <a:pt x="219" y="188"/>
                    </a:lnTo>
                    <a:lnTo>
                      <a:pt x="218" y="193"/>
                    </a:lnTo>
                    <a:lnTo>
                      <a:pt x="215" y="196"/>
                    </a:lnTo>
                    <a:lnTo>
                      <a:pt x="212" y="200"/>
                    </a:lnTo>
                    <a:lnTo>
                      <a:pt x="211" y="202"/>
                    </a:lnTo>
                    <a:lnTo>
                      <a:pt x="209" y="203"/>
                    </a:lnTo>
                    <a:lnTo>
                      <a:pt x="205" y="202"/>
                    </a:lnTo>
                    <a:lnTo>
                      <a:pt x="203" y="201"/>
                    </a:lnTo>
                    <a:lnTo>
                      <a:pt x="199" y="199"/>
                    </a:lnTo>
                    <a:lnTo>
                      <a:pt x="196" y="197"/>
                    </a:lnTo>
                    <a:lnTo>
                      <a:pt x="190" y="200"/>
                    </a:lnTo>
                    <a:lnTo>
                      <a:pt x="185" y="202"/>
                    </a:lnTo>
                    <a:lnTo>
                      <a:pt x="181" y="204"/>
                    </a:lnTo>
                    <a:lnTo>
                      <a:pt x="177" y="208"/>
                    </a:lnTo>
                    <a:lnTo>
                      <a:pt x="174" y="210"/>
                    </a:lnTo>
                    <a:lnTo>
                      <a:pt x="174" y="212"/>
                    </a:lnTo>
                    <a:lnTo>
                      <a:pt x="176" y="215"/>
                    </a:lnTo>
                    <a:lnTo>
                      <a:pt x="178" y="217"/>
                    </a:lnTo>
                    <a:lnTo>
                      <a:pt x="179" y="219"/>
                    </a:lnTo>
                    <a:lnTo>
                      <a:pt x="180" y="223"/>
                    </a:lnTo>
                    <a:lnTo>
                      <a:pt x="180" y="227"/>
                    </a:lnTo>
                    <a:lnTo>
                      <a:pt x="178" y="231"/>
                    </a:lnTo>
                    <a:lnTo>
                      <a:pt x="174" y="234"/>
                    </a:lnTo>
                    <a:lnTo>
                      <a:pt x="170" y="238"/>
                    </a:lnTo>
                    <a:lnTo>
                      <a:pt x="165" y="242"/>
                    </a:lnTo>
                    <a:lnTo>
                      <a:pt x="160" y="244"/>
                    </a:lnTo>
                    <a:lnTo>
                      <a:pt x="154" y="245"/>
                    </a:lnTo>
                    <a:lnTo>
                      <a:pt x="149" y="245"/>
                    </a:lnTo>
                    <a:lnTo>
                      <a:pt x="145" y="244"/>
                    </a:lnTo>
                    <a:lnTo>
                      <a:pt x="144" y="241"/>
                    </a:lnTo>
                    <a:lnTo>
                      <a:pt x="141" y="237"/>
                    </a:lnTo>
                    <a:lnTo>
                      <a:pt x="140" y="236"/>
                    </a:lnTo>
                    <a:lnTo>
                      <a:pt x="139" y="235"/>
                    </a:lnTo>
                    <a:lnTo>
                      <a:pt x="138" y="233"/>
                    </a:lnTo>
                    <a:lnTo>
                      <a:pt x="138" y="231"/>
                    </a:lnTo>
                    <a:lnTo>
                      <a:pt x="131" y="226"/>
                    </a:lnTo>
                    <a:lnTo>
                      <a:pt x="122" y="220"/>
                    </a:lnTo>
                    <a:lnTo>
                      <a:pt x="121" y="212"/>
                    </a:lnTo>
                    <a:lnTo>
                      <a:pt x="121" y="204"/>
                    </a:lnTo>
                    <a:lnTo>
                      <a:pt x="122" y="200"/>
                    </a:lnTo>
                    <a:lnTo>
                      <a:pt x="122" y="195"/>
                    </a:lnTo>
                    <a:lnTo>
                      <a:pt x="117" y="192"/>
                    </a:lnTo>
                    <a:lnTo>
                      <a:pt x="113" y="192"/>
                    </a:lnTo>
                    <a:lnTo>
                      <a:pt x="112" y="187"/>
                    </a:lnTo>
                    <a:lnTo>
                      <a:pt x="109" y="185"/>
                    </a:lnTo>
                    <a:lnTo>
                      <a:pt x="104" y="185"/>
                    </a:lnTo>
                    <a:lnTo>
                      <a:pt x="98" y="187"/>
                    </a:lnTo>
                    <a:lnTo>
                      <a:pt x="96" y="187"/>
                    </a:lnTo>
                    <a:lnTo>
                      <a:pt x="94" y="186"/>
                    </a:lnTo>
                    <a:lnTo>
                      <a:pt x="91" y="185"/>
                    </a:lnTo>
                    <a:lnTo>
                      <a:pt x="89" y="184"/>
                    </a:lnTo>
                    <a:lnTo>
                      <a:pt x="86" y="179"/>
                    </a:lnTo>
                    <a:lnTo>
                      <a:pt x="82" y="176"/>
                    </a:lnTo>
                    <a:lnTo>
                      <a:pt x="76" y="174"/>
                    </a:lnTo>
                    <a:lnTo>
                      <a:pt x="73" y="174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7"/>
                    </a:lnTo>
                    <a:lnTo>
                      <a:pt x="76" y="179"/>
                    </a:lnTo>
                    <a:lnTo>
                      <a:pt x="79" y="182"/>
                    </a:lnTo>
                    <a:lnTo>
                      <a:pt x="78" y="183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0" y="184"/>
                    </a:lnTo>
                    <a:lnTo>
                      <a:pt x="67" y="184"/>
                    </a:lnTo>
                    <a:lnTo>
                      <a:pt x="64" y="184"/>
                    </a:lnTo>
                    <a:lnTo>
                      <a:pt x="60" y="185"/>
                    </a:lnTo>
                    <a:lnTo>
                      <a:pt x="53" y="187"/>
                    </a:lnTo>
                    <a:lnTo>
                      <a:pt x="42" y="188"/>
                    </a:lnTo>
                    <a:lnTo>
                      <a:pt x="38" y="188"/>
                    </a:lnTo>
                    <a:lnTo>
                      <a:pt x="33" y="188"/>
                    </a:lnTo>
                    <a:lnTo>
                      <a:pt x="29" y="190"/>
                    </a:lnTo>
                    <a:lnTo>
                      <a:pt x="25" y="192"/>
                    </a:lnTo>
                    <a:lnTo>
                      <a:pt x="23" y="194"/>
                    </a:lnTo>
                    <a:lnTo>
                      <a:pt x="21" y="194"/>
                    </a:lnTo>
                    <a:lnTo>
                      <a:pt x="20" y="193"/>
                    </a:lnTo>
                    <a:lnTo>
                      <a:pt x="20" y="192"/>
                    </a:lnTo>
                    <a:lnTo>
                      <a:pt x="20" y="188"/>
                    </a:lnTo>
                    <a:lnTo>
                      <a:pt x="21" y="184"/>
                    </a:lnTo>
                    <a:lnTo>
                      <a:pt x="10" y="171"/>
                    </a:lnTo>
                    <a:lnTo>
                      <a:pt x="6" y="169"/>
                    </a:lnTo>
                    <a:lnTo>
                      <a:pt x="2" y="164"/>
                    </a:lnTo>
                    <a:lnTo>
                      <a:pt x="0" y="161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1" y="150"/>
                    </a:lnTo>
                    <a:lnTo>
                      <a:pt x="2" y="149"/>
                    </a:lnTo>
                    <a:lnTo>
                      <a:pt x="5" y="149"/>
                    </a:lnTo>
                    <a:lnTo>
                      <a:pt x="8" y="147"/>
                    </a:lnTo>
                    <a:lnTo>
                      <a:pt x="13" y="145"/>
                    </a:lnTo>
                    <a:lnTo>
                      <a:pt x="16" y="137"/>
                    </a:lnTo>
                    <a:lnTo>
                      <a:pt x="18" y="129"/>
                    </a:lnTo>
                    <a:lnTo>
                      <a:pt x="24" y="126"/>
                    </a:lnTo>
                    <a:lnTo>
                      <a:pt x="30" y="125"/>
                    </a:lnTo>
                    <a:lnTo>
                      <a:pt x="34" y="122"/>
                    </a:lnTo>
                    <a:lnTo>
                      <a:pt x="37" y="120"/>
                    </a:lnTo>
                    <a:lnTo>
                      <a:pt x="37" y="117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6" y="106"/>
                    </a:lnTo>
                    <a:lnTo>
                      <a:pt x="49" y="105"/>
                    </a:lnTo>
                    <a:lnTo>
                      <a:pt x="53" y="95"/>
                    </a:lnTo>
                    <a:lnTo>
                      <a:pt x="53" y="92"/>
                    </a:lnTo>
                    <a:lnTo>
                      <a:pt x="51" y="89"/>
                    </a:lnTo>
                    <a:lnTo>
                      <a:pt x="49" y="88"/>
                    </a:lnTo>
                    <a:lnTo>
                      <a:pt x="48" y="86"/>
                    </a:lnTo>
                    <a:lnTo>
                      <a:pt x="48" y="81"/>
                    </a:lnTo>
                    <a:lnTo>
                      <a:pt x="49" y="77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48" y="67"/>
                    </a:lnTo>
                    <a:lnTo>
                      <a:pt x="46" y="62"/>
                    </a:lnTo>
                    <a:lnTo>
                      <a:pt x="43" y="53"/>
                    </a:lnTo>
                    <a:lnTo>
                      <a:pt x="43" y="45"/>
                    </a:lnTo>
                    <a:lnTo>
                      <a:pt x="43" y="39"/>
                    </a:lnTo>
                    <a:lnTo>
                      <a:pt x="45" y="35"/>
                    </a:lnTo>
                    <a:lnTo>
                      <a:pt x="46" y="31"/>
                    </a:lnTo>
                    <a:lnTo>
                      <a:pt x="48" y="29"/>
                    </a:lnTo>
                    <a:lnTo>
                      <a:pt x="50" y="27"/>
                    </a:lnTo>
                    <a:lnTo>
                      <a:pt x="55" y="22"/>
                    </a:lnTo>
                    <a:lnTo>
                      <a:pt x="63" y="20"/>
                    </a:lnTo>
                    <a:lnTo>
                      <a:pt x="66" y="20"/>
                    </a:lnTo>
                    <a:lnTo>
                      <a:pt x="71" y="21"/>
                    </a:lnTo>
                    <a:lnTo>
                      <a:pt x="75" y="22"/>
                    </a:lnTo>
                    <a:lnTo>
                      <a:pt x="80" y="21"/>
                    </a:lnTo>
                    <a:lnTo>
                      <a:pt x="87" y="13"/>
                    </a:lnTo>
                    <a:lnTo>
                      <a:pt x="91" y="4"/>
                    </a:lnTo>
                    <a:lnTo>
                      <a:pt x="95" y="2"/>
                    </a:lnTo>
                    <a:lnTo>
                      <a:pt x="98" y="0"/>
                    </a:lnTo>
                    <a:lnTo>
                      <a:pt x="103" y="0"/>
                    </a:lnTo>
                    <a:lnTo>
                      <a:pt x="106" y="0"/>
                    </a:lnTo>
                    <a:lnTo>
                      <a:pt x="114" y="3"/>
                    </a:lnTo>
                    <a:lnTo>
                      <a:pt x="121" y="6"/>
                    </a:lnTo>
                    <a:lnTo>
                      <a:pt x="122" y="7"/>
                    </a:lnTo>
                    <a:lnTo>
                      <a:pt x="127" y="10"/>
                    </a:lnTo>
                    <a:lnTo>
                      <a:pt x="130" y="12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3" name="Freeform 272">
                <a:extLst>
                  <a:ext uri="{FF2B5EF4-FFF2-40B4-BE49-F238E27FC236}">
                    <a16:creationId xmlns="" xmlns:a16="http://schemas.microsoft.com/office/drawing/2014/main" id="{92BF41B6-D716-48C9-83C8-76F95DFDD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060" y="3108203"/>
                <a:ext cx="1512182" cy="1132897"/>
              </a:xfrm>
              <a:custGeom>
                <a:avLst/>
                <a:gdLst>
                  <a:gd name="T0" fmla="*/ 4629 w 4847"/>
                  <a:gd name="T1" fmla="*/ 110 h 4095"/>
                  <a:gd name="T2" fmla="*/ 4342 w 4847"/>
                  <a:gd name="T3" fmla="*/ 212 h 4095"/>
                  <a:gd name="T4" fmla="*/ 4162 w 4847"/>
                  <a:gd name="T5" fmla="*/ 14 h 4095"/>
                  <a:gd name="T6" fmla="*/ 3982 w 4847"/>
                  <a:gd name="T7" fmla="*/ 114 h 4095"/>
                  <a:gd name="T8" fmla="*/ 3845 w 4847"/>
                  <a:gd name="T9" fmla="*/ 260 h 4095"/>
                  <a:gd name="T10" fmla="*/ 3848 w 4847"/>
                  <a:gd name="T11" fmla="*/ 427 h 4095"/>
                  <a:gd name="T12" fmla="*/ 3701 w 4847"/>
                  <a:gd name="T13" fmla="*/ 476 h 4095"/>
                  <a:gd name="T14" fmla="*/ 3563 w 4847"/>
                  <a:gd name="T15" fmla="*/ 518 h 4095"/>
                  <a:gd name="T16" fmla="*/ 3406 w 4847"/>
                  <a:gd name="T17" fmla="*/ 575 h 4095"/>
                  <a:gd name="T18" fmla="*/ 3335 w 4847"/>
                  <a:gd name="T19" fmla="*/ 755 h 4095"/>
                  <a:gd name="T20" fmla="*/ 3056 w 4847"/>
                  <a:gd name="T21" fmla="*/ 824 h 4095"/>
                  <a:gd name="T22" fmla="*/ 2734 w 4847"/>
                  <a:gd name="T23" fmla="*/ 863 h 4095"/>
                  <a:gd name="T24" fmla="*/ 2567 w 4847"/>
                  <a:gd name="T25" fmla="*/ 1136 h 4095"/>
                  <a:gd name="T26" fmla="*/ 2439 w 4847"/>
                  <a:gd name="T27" fmla="*/ 1209 h 4095"/>
                  <a:gd name="T28" fmla="*/ 2364 w 4847"/>
                  <a:gd name="T29" fmla="*/ 1343 h 4095"/>
                  <a:gd name="T30" fmla="*/ 2129 w 4847"/>
                  <a:gd name="T31" fmla="*/ 1515 h 4095"/>
                  <a:gd name="T32" fmla="*/ 1842 w 4847"/>
                  <a:gd name="T33" fmla="*/ 1646 h 4095"/>
                  <a:gd name="T34" fmla="*/ 1522 w 4847"/>
                  <a:gd name="T35" fmla="*/ 1679 h 4095"/>
                  <a:gd name="T36" fmla="*/ 1209 w 4847"/>
                  <a:gd name="T37" fmla="*/ 1830 h 4095"/>
                  <a:gd name="T38" fmla="*/ 1032 w 4847"/>
                  <a:gd name="T39" fmla="*/ 1909 h 4095"/>
                  <a:gd name="T40" fmla="*/ 953 w 4847"/>
                  <a:gd name="T41" fmla="*/ 1991 h 4095"/>
                  <a:gd name="T42" fmla="*/ 787 w 4847"/>
                  <a:gd name="T43" fmla="*/ 1905 h 4095"/>
                  <a:gd name="T44" fmla="*/ 599 w 4847"/>
                  <a:gd name="T45" fmla="*/ 1925 h 4095"/>
                  <a:gd name="T46" fmla="*/ 356 w 4847"/>
                  <a:gd name="T47" fmla="*/ 2033 h 4095"/>
                  <a:gd name="T48" fmla="*/ 178 w 4847"/>
                  <a:gd name="T49" fmla="*/ 2260 h 4095"/>
                  <a:gd name="T50" fmla="*/ 230 w 4847"/>
                  <a:gd name="T51" fmla="*/ 2558 h 4095"/>
                  <a:gd name="T52" fmla="*/ 17 w 4847"/>
                  <a:gd name="T53" fmla="*/ 2613 h 4095"/>
                  <a:gd name="T54" fmla="*/ 118 w 4847"/>
                  <a:gd name="T55" fmla="*/ 2927 h 4095"/>
                  <a:gd name="T56" fmla="*/ 166 w 4847"/>
                  <a:gd name="T57" fmla="*/ 3067 h 4095"/>
                  <a:gd name="T58" fmla="*/ 367 w 4847"/>
                  <a:gd name="T59" fmla="*/ 3082 h 4095"/>
                  <a:gd name="T60" fmla="*/ 433 w 4847"/>
                  <a:gd name="T61" fmla="*/ 3123 h 4095"/>
                  <a:gd name="T62" fmla="*/ 375 w 4847"/>
                  <a:gd name="T63" fmla="*/ 3278 h 4095"/>
                  <a:gd name="T64" fmla="*/ 175 w 4847"/>
                  <a:gd name="T65" fmla="*/ 3180 h 4095"/>
                  <a:gd name="T66" fmla="*/ 172 w 4847"/>
                  <a:gd name="T67" fmla="*/ 3243 h 4095"/>
                  <a:gd name="T68" fmla="*/ 279 w 4847"/>
                  <a:gd name="T69" fmla="*/ 3297 h 4095"/>
                  <a:gd name="T70" fmla="*/ 572 w 4847"/>
                  <a:gd name="T71" fmla="*/ 3349 h 4095"/>
                  <a:gd name="T72" fmla="*/ 729 w 4847"/>
                  <a:gd name="T73" fmla="*/ 3330 h 4095"/>
                  <a:gd name="T74" fmla="*/ 819 w 4847"/>
                  <a:gd name="T75" fmla="*/ 3437 h 4095"/>
                  <a:gd name="T76" fmla="*/ 975 w 4847"/>
                  <a:gd name="T77" fmla="*/ 3623 h 4095"/>
                  <a:gd name="T78" fmla="*/ 1025 w 4847"/>
                  <a:gd name="T79" fmla="*/ 3825 h 4095"/>
                  <a:gd name="T80" fmla="*/ 960 w 4847"/>
                  <a:gd name="T81" fmla="*/ 3916 h 4095"/>
                  <a:gd name="T82" fmla="*/ 1094 w 4847"/>
                  <a:gd name="T83" fmla="*/ 4005 h 4095"/>
                  <a:gd name="T84" fmla="*/ 1410 w 4847"/>
                  <a:gd name="T85" fmla="*/ 3842 h 4095"/>
                  <a:gd name="T86" fmla="*/ 1578 w 4847"/>
                  <a:gd name="T87" fmla="*/ 3762 h 4095"/>
                  <a:gd name="T88" fmla="*/ 1717 w 4847"/>
                  <a:gd name="T89" fmla="*/ 3670 h 4095"/>
                  <a:gd name="T90" fmla="*/ 1899 w 4847"/>
                  <a:gd name="T91" fmla="*/ 3672 h 4095"/>
                  <a:gd name="T92" fmla="*/ 2044 w 4847"/>
                  <a:gd name="T93" fmla="*/ 3520 h 4095"/>
                  <a:gd name="T94" fmla="*/ 2121 w 4847"/>
                  <a:gd name="T95" fmla="*/ 3407 h 4095"/>
                  <a:gd name="T96" fmla="*/ 2211 w 4847"/>
                  <a:gd name="T97" fmla="*/ 3508 h 4095"/>
                  <a:gd name="T98" fmla="*/ 2112 w 4847"/>
                  <a:gd name="T99" fmla="*/ 3012 h 4095"/>
                  <a:gd name="T100" fmla="*/ 2159 w 4847"/>
                  <a:gd name="T101" fmla="*/ 2733 h 4095"/>
                  <a:gd name="T102" fmla="*/ 2241 w 4847"/>
                  <a:gd name="T103" fmla="*/ 2120 h 4095"/>
                  <a:gd name="T104" fmla="*/ 2537 w 4847"/>
                  <a:gd name="T105" fmla="*/ 2099 h 4095"/>
                  <a:gd name="T106" fmla="*/ 2641 w 4847"/>
                  <a:gd name="T107" fmla="*/ 2068 h 4095"/>
                  <a:gd name="T108" fmla="*/ 2783 w 4847"/>
                  <a:gd name="T109" fmla="*/ 1852 h 4095"/>
                  <a:gd name="T110" fmla="*/ 2841 w 4847"/>
                  <a:gd name="T111" fmla="*/ 1726 h 4095"/>
                  <a:gd name="T112" fmla="*/ 3126 w 4847"/>
                  <a:gd name="T113" fmla="*/ 1743 h 4095"/>
                  <a:gd name="T114" fmla="*/ 3433 w 4847"/>
                  <a:gd name="T115" fmla="*/ 1565 h 4095"/>
                  <a:gd name="T116" fmla="*/ 3409 w 4847"/>
                  <a:gd name="T117" fmla="*/ 1442 h 4095"/>
                  <a:gd name="T118" fmla="*/ 3833 w 4847"/>
                  <a:gd name="T119" fmla="*/ 1023 h 4095"/>
                  <a:gd name="T120" fmla="*/ 4271 w 4847"/>
                  <a:gd name="T121" fmla="*/ 644 h 4095"/>
                  <a:gd name="T122" fmla="*/ 4584 w 4847"/>
                  <a:gd name="T123" fmla="*/ 365 h 4095"/>
                  <a:gd name="T124" fmla="*/ 4824 w 4847"/>
                  <a:gd name="T125" fmla="*/ 28 h 4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47" h="4095">
                    <a:moveTo>
                      <a:pt x="4803" y="0"/>
                    </a:moveTo>
                    <a:lnTo>
                      <a:pt x="4793" y="0"/>
                    </a:lnTo>
                    <a:lnTo>
                      <a:pt x="4784" y="0"/>
                    </a:lnTo>
                    <a:lnTo>
                      <a:pt x="4776" y="1"/>
                    </a:lnTo>
                    <a:lnTo>
                      <a:pt x="4769" y="4"/>
                    </a:lnTo>
                    <a:lnTo>
                      <a:pt x="4762" y="6"/>
                    </a:lnTo>
                    <a:lnTo>
                      <a:pt x="4755" y="9"/>
                    </a:lnTo>
                    <a:lnTo>
                      <a:pt x="4748" y="14"/>
                    </a:lnTo>
                    <a:lnTo>
                      <a:pt x="4740" y="20"/>
                    </a:lnTo>
                    <a:lnTo>
                      <a:pt x="4739" y="24"/>
                    </a:lnTo>
                    <a:lnTo>
                      <a:pt x="4740" y="29"/>
                    </a:lnTo>
                    <a:lnTo>
                      <a:pt x="4742" y="33"/>
                    </a:lnTo>
                    <a:lnTo>
                      <a:pt x="4745" y="36"/>
                    </a:lnTo>
                    <a:lnTo>
                      <a:pt x="4748" y="39"/>
                    </a:lnTo>
                    <a:lnTo>
                      <a:pt x="4752" y="40"/>
                    </a:lnTo>
                    <a:lnTo>
                      <a:pt x="4756" y="41"/>
                    </a:lnTo>
                    <a:lnTo>
                      <a:pt x="4762" y="41"/>
                    </a:lnTo>
                    <a:lnTo>
                      <a:pt x="4762" y="48"/>
                    </a:lnTo>
                    <a:lnTo>
                      <a:pt x="4761" y="53"/>
                    </a:lnTo>
                    <a:lnTo>
                      <a:pt x="4759" y="57"/>
                    </a:lnTo>
                    <a:lnTo>
                      <a:pt x="4754" y="61"/>
                    </a:lnTo>
                    <a:lnTo>
                      <a:pt x="4748" y="63"/>
                    </a:lnTo>
                    <a:lnTo>
                      <a:pt x="4742" y="65"/>
                    </a:lnTo>
                    <a:lnTo>
                      <a:pt x="4735" y="67"/>
                    </a:lnTo>
                    <a:lnTo>
                      <a:pt x="4727" y="69"/>
                    </a:lnTo>
                    <a:lnTo>
                      <a:pt x="4710" y="72"/>
                    </a:lnTo>
                    <a:lnTo>
                      <a:pt x="4694" y="75"/>
                    </a:lnTo>
                    <a:lnTo>
                      <a:pt x="4686" y="78"/>
                    </a:lnTo>
                    <a:lnTo>
                      <a:pt x="4679" y="80"/>
                    </a:lnTo>
                    <a:lnTo>
                      <a:pt x="4673" y="83"/>
                    </a:lnTo>
                    <a:lnTo>
                      <a:pt x="4669" y="87"/>
                    </a:lnTo>
                    <a:lnTo>
                      <a:pt x="4664" y="94"/>
                    </a:lnTo>
                    <a:lnTo>
                      <a:pt x="4658" y="99"/>
                    </a:lnTo>
                    <a:lnTo>
                      <a:pt x="4653" y="105"/>
                    </a:lnTo>
                    <a:lnTo>
                      <a:pt x="4646" y="110"/>
                    </a:lnTo>
                    <a:lnTo>
                      <a:pt x="4640" y="111"/>
                    </a:lnTo>
                    <a:lnTo>
                      <a:pt x="4633" y="110"/>
                    </a:lnTo>
                    <a:lnTo>
                      <a:pt x="4629" y="110"/>
                    </a:lnTo>
                    <a:lnTo>
                      <a:pt x="4624" y="110"/>
                    </a:lnTo>
                    <a:lnTo>
                      <a:pt x="4620" y="111"/>
                    </a:lnTo>
                    <a:lnTo>
                      <a:pt x="4616" y="114"/>
                    </a:lnTo>
                    <a:lnTo>
                      <a:pt x="4616" y="118"/>
                    </a:lnTo>
                    <a:lnTo>
                      <a:pt x="4619" y="123"/>
                    </a:lnTo>
                    <a:lnTo>
                      <a:pt x="4623" y="130"/>
                    </a:lnTo>
                    <a:lnTo>
                      <a:pt x="4628" y="138"/>
                    </a:lnTo>
                    <a:lnTo>
                      <a:pt x="4639" y="153"/>
                    </a:lnTo>
                    <a:lnTo>
                      <a:pt x="4646" y="162"/>
                    </a:lnTo>
                    <a:lnTo>
                      <a:pt x="4638" y="163"/>
                    </a:lnTo>
                    <a:lnTo>
                      <a:pt x="4631" y="164"/>
                    </a:lnTo>
                    <a:lnTo>
                      <a:pt x="4625" y="168"/>
                    </a:lnTo>
                    <a:lnTo>
                      <a:pt x="4620" y="171"/>
                    </a:lnTo>
                    <a:lnTo>
                      <a:pt x="4612" y="179"/>
                    </a:lnTo>
                    <a:lnTo>
                      <a:pt x="4605" y="188"/>
                    </a:lnTo>
                    <a:lnTo>
                      <a:pt x="4599" y="197"/>
                    </a:lnTo>
                    <a:lnTo>
                      <a:pt x="4591" y="206"/>
                    </a:lnTo>
                    <a:lnTo>
                      <a:pt x="4587" y="210"/>
                    </a:lnTo>
                    <a:lnTo>
                      <a:pt x="4582" y="212"/>
                    </a:lnTo>
                    <a:lnTo>
                      <a:pt x="4575" y="214"/>
                    </a:lnTo>
                    <a:lnTo>
                      <a:pt x="4568" y="217"/>
                    </a:lnTo>
                    <a:lnTo>
                      <a:pt x="4567" y="227"/>
                    </a:lnTo>
                    <a:lnTo>
                      <a:pt x="4567" y="237"/>
                    </a:lnTo>
                    <a:lnTo>
                      <a:pt x="4541" y="241"/>
                    </a:lnTo>
                    <a:lnTo>
                      <a:pt x="4515" y="243"/>
                    </a:lnTo>
                    <a:lnTo>
                      <a:pt x="4501" y="244"/>
                    </a:lnTo>
                    <a:lnTo>
                      <a:pt x="4488" y="243"/>
                    </a:lnTo>
                    <a:lnTo>
                      <a:pt x="4475" y="242"/>
                    </a:lnTo>
                    <a:lnTo>
                      <a:pt x="4463" y="238"/>
                    </a:lnTo>
                    <a:lnTo>
                      <a:pt x="4438" y="228"/>
                    </a:lnTo>
                    <a:lnTo>
                      <a:pt x="4416" y="219"/>
                    </a:lnTo>
                    <a:lnTo>
                      <a:pt x="4405" y="216"/>
                    </a:lnTo>
                    <a:lnTo>
                      <a:pt x="4393" y="212"/>
                    </a:lnTo>
                    <a:lnTo>
                      <a:pt x="4379" y="211"/>
                    </a:lnTo>
                    <a:lnTo>
                      <a:pt x="4365" y="210"/>
                    </a:lnTo>
                    <a:lnTo>
                      <a:pt x="4357" y="211"/>
                    </a:lnTo>
                    <a:lnTo>
                      <a:pt x="4349" y="211"/>
                    </a:lnTo>
                    <a:lnTo>
                      <a:pt x="4342" y="212"/>
                    </a:lnTo>
                    <a:lnTo>
                      <a:pt x="4334" y="212"/>
                    </a:lnTo>
                    <a:lnTo>
                      <a:pt x="4326" y="212"/>
                    </a:lnTo>
                    <a:lnTo>
                      <a:pt x="4319" y="211"/>
                    </a:lnTo>
                    <a:lnTo>
                      <a:pt x="4312" y="209"/>
                    </a:lnTo>
                    <a:lnTo>
                      <a:pt x="4307" y="205"/>
                    </a:lnTo>
                    <a:lnTo>
                      <a:pt x="4304" y="203"/>
                    </a:lnTo>
                    <a:lnTo>
                      <a:pt x="4303" y="200"/>
                    </a:lnTo>
                    <a:lnTo>
                      <a:pt x="4301" y="196"/>
                    </a:lnTo>
                    <a:lnTo>
                      <a:pt x="4301" y="192"/>
                    </a:lnTo>
                    <a:lnTo>
                      <a:pt x="4296" y="177"/>
                    </a:lnTo>
                    <a:lnTo>
                      <a:pt x="4292" y="163"/>
                    </a:lnTo>
                    <a:lnTo>
                      <a:pt x="4285" y="151"/>
                    </a:lnTo>
                    <a:lnTo>
                      <a:pt x="4278" y="138"/>
                    </a:lnTo>
                    <a:lnTo>
                      <a:pt x="4271" y="127"/>
                    </a:lnTo>
                    <a:lnTo>
                      <a:pt x="4263" y="114"/>
                    </a:lnTo>
                    <a:lnTo>
                      <a:pt x="4256" y="102"/>
                    </a:lnTo>
                    <a:lnTo>
                      <a:pt x="4250" y="88"/>
                    </a:lnTo>
                    <a:lnTo>
                      <a:pt x="4245" y="87"/>
                    </a:lnTo>
                    <a:lnTo>
                      <a:pt x="4242" y="87"/>
                    </a:lnTo>
                    <a:lnTo>
                      <a:pt x="4238" y="88"/>
                    </a:lnTo>
                    <a:lnTo>
                      <a:pt x="4235" y="89"/>
                    </a:lnTo>
                    <a:lnTo>
                      <a:pt x="4233" y="91"/>
                    </a:lnTo>
                    <a:lnTo>
                      <a:pt x="4230" y="95"/>
                    </a:lnTo>
                    <a:lnTo>
                      <a:pt x="4228" y="98"/>
                    </a:lnTo>
                    <a:lnTo>
                      <a:pt x="4227" y="102"/>
                    </a:lnTo>
                    <a:lnTo>
                      <a:pt x="4221" y="103"/>
                    </a:lnTo>
                    <a:lnTo>
                      <a:pt x="4215" y="102"/>
                    </a:lnTo>
                    <a:lnTo>
                      <a:pt x="4210" y="99"/>
                    </a:lnTo>
                    <a:lnTo>
                      <a:pt x="4204" y="96"/>
                    </a:lnTo>
                    <a:lnTo>
                      <a:pt x="4198" y="91"/>
                    </a:lnTo>
                    <a:lnTo>
                      <a:pt x="4194" y="86"/>
                    </a:lnTo>
                    <a:lnTo>
                      <a:pt x="4188" y="80"/>
                    </a:lnTo>
                    <a:lnTo>
                      <a:pt x="4184" y="72"/>
                    </a:lnTo>
                    <a:lnTo>
                      <a:pt x="4177" y="57"/>
                    </a:lnTo>
                    <a:lnTo>
                      <a:pt x="4171" y="42"/>
                    </a:lnTo>
                    <a:lnTo>
                      <a:pt x="4168" y="29"/>
                    </a:lnTo>
                    <a:lnTo>
                      <a:pt x="4167" y="17"/>
                    </a:lnTo>
                    <a:lnTo>
                      <a:pt x="4162" y="14"/>
                    </a:lnTo>
                    <a:lnTo>
                      <a:pt x="4157" y="12"/>
                    </a:lnTo>
                    <a:lnTo>
                      <a:pt x="4153" y="11"/>
                    </a:lnTo>
                    <a:lnTo>
                      <a:pt x="4148" y="9"/>
                    </a:lnTo>
                    <a:lnTo>
                      <a:pt x="4148" y="34"/>
                    </a:lnTo>
                    <a:lnTo>
                      <a:pt x="4145" y="64"/>
                    </a:lnTo>
                    <a:lnTo>
                      <a:pt x="4144" y="71"/>
                    </a:lnTo>
                    <a:lnTo>
                      <a:pt x="4141" y="77"/>
                    </a:lnTo>
                    <a:lnTo>
                      <a:pt x="4138" y="80"/>
                    </a:lnTo>
                    <a:lnTo>
                      <a:pt x="4135" y="83"/>
                    </a:lnTo>
                    <a:lnTo>
                      <a:pt x="4130" y="85"/>
                    </a:lnTo>
                    <a:lnTo>
                      <a:pt x="4124" y="85"/>
                    </a:lnTo>
                    <a:lnTo>
                      <a:pt x="4119" y="81"/>
                    </a:lnTo>
                    <a:lnTo>
                      <a:pt x="4111" y="77"/>
                    </a:lnTo>
                    <a:lnTo>
                      <a:pt x="4103" y="90"/>
                    </a:lnTo>
                    <a:lnTo>
                      <a:pt x="4097" y="103"/>
                    </a:lnTo>
                    <a:lnTo>
                      <a:pt x="4091" y="91"/>
                    </a:lnTo>
                    <a:lnTo>
                      <a:pt x="4087" y="79"/>
                    </a:lnTo>
                    <a:lnTo>
                      <a:pt x="4085" y="73"/>
                    </a:lnTo>
                    <a:lnTo>
                      <a:pt x="4081" y="67"/>
                    </a:lnTo>
                    <a:lnTo>
                      <a:pt x="4078" y="63"/>
                    </a:lnTo>
                    <a:lnTo>
                      <a:pt x="4073" y="60"/>
                    </a:lnTo>
                    <a:lnTo>
                      <a:pt x="4066" y="78"/>
                    </a:lnTo>
                    <a:lnTo>
                      <a:pt x="4062" y="101"/>
                    </a:lnTo>
                    <a:lnTo>
                      <a:pt x="4059" y="113"/>
                    </a:lnTo>
                    <a:lnTo>
                      <a:pt x="4058" y="124"/>
                    </a:lnTo>
                    <a:lnTo>
                      <a:pt x="4058" y="135"/>
                    </a:lnTo>
                    <a:lnTo>
                      <a:pt x="4058" y="145"/>
                    </a:lnTo>
                    <a:lnTo>
                      <a:pt x="4047" y="137"/>
                    </a:lnTo>
                    <a:lnTo>
                      <a:pt x="4037" y="128"/>
                    </a:lnTo>
                    <a:lnTo>
                      <a:pt x="4029" y="120"/>
                    </a:lnTo>
                    <a:lnTo>
                      <a:pt x="4020" y="112"/>
                    </a:lnTo>
                    <a:lnTo>
                      <a:pt x="4016" y="110"/>
                    </a:lnTo>
                    <a:lnTo>
                      <a:pt x="4012" y="107"/>
                    </a:lnTo>
                    <a:lnTo>
                      <a:pt x="4006" y="106"/>
                    </a:lnTo>
                    <a:lnTo>
                      <a:pt x="4001" y="106"/>
                    </a:lnTo>
                    <a:lnTo>
                      <a:pt x="3996" y="107"/>
                    </a:lnTo>
                    <a:lnTo>
                      <a:pt x="3989" y="110"/>
                    </a:lnTo>
                    <a:lnTo>
                      <a:pt x="3982" y="114"/>
                    </a:lnTo>
                    <a:lnTo>
                      <a:pt x="3974" y="121"/>
                    </a:lnTo>
                    <a:lnTo>
                      <a:pt x="3971" y="124"/>
                    </a:lnTo>
                    <a:lnTo>
                      <a:pt x="3970" y="128"/>
                    </a:lnTo>
                    <a:lnTo>
                      <a:pt x="3968" y="131"/>
                    </a:lnTo>
                    <a:lnTo>
                      <a:pt x="3970" y="135"/>
                    </a:lnTo>
                    <a:lnTo>
                      <a:pt x="3975" y="142"/>
                    </a:lnTo>
                    <a:lnTo>
                      <a:pt x="3984" y="147"/>
                    </a:lnTo>
                    <a:lnTo>
                      <a:pt x="3993" y="153"/>
                    </a:lnTo>
                    <a:lnTo>
                      <a:pt x="4004" y="159"/>
                    </a:lnTo>
                    <a:lnTo>
                      <a:pt x="4007" y="161"/>
                    </a:lnTo>
                    <a:lnTo>
                      <a:pt x="4011" y="164"/>
                    </a:lnTo>
                    <a:lnTo>
                      <a:pt x="4013" y="168"/>
                    </a:lnTo>
                    <a:lnTo>
                      <a:pt x="4014" y="171"/>
                    </a:lnTo>
                    <a:lnTo>
                      <a:pt x="4022" y="172"/>
                    </a:lnTo>
                    <a:lnTo>
                      <a:pt x="4029" y="172"/>
                    </a:lnTo>
                    <a:lnTo>
                      <a:pt x="4024" y="173"/>
                    </a:lnTo>
                    <a:lnTo>
                      <a:pt x="4021" y="175"/>
                    </a:lnTo>
                    <a:lnTo>
                      <a:pt x="4017" y="178"/>
                    </a:lnTo>
                    <a:lnTo>
                      <a:pt x="4014" y="181"/>
                    </a:lnTo>
                    <a:lnTo>
                      <a:pt x="4007" y="190"/>
                    </a:lnTo>
                    <a:lnTo>
                      <a:pt x="4000" y="200"/>
                    </a:lnTo>
                    <a:lnTo>
                      <a:pt x="3993" y="211"/>
                    </a:lnTo>
                    <a:lnTo>
                      <a:pt x="3987" y="220"/>
                    </a:lnTo>
                    <a:lnTo>
                      <a:pt x="3979" y="229"/>
                    </a:lnTo>
                    <a:lnTo>
                      <a:pt x="3972" y="234"/>
                    </a:lnTo>
                    <a:lnTo>
                      <a:pt x="3957" y="241"/>
                    </a:lnTo>
                    <a:lnTo>
                      <a:pt x="3941" y="246"/>
                    </a:lnTo>
                    <a:lnTo>
                      <a:pt x="3925" y="250"/>
                    </a:lnTo>
                    <a:lnTo>
                      <a:pt x="3909" y="253"/>
                    </a:lnTo>
                    <a:lnTo>
                      <a:pt x="3894" y="254"/>
                    </a:lnTo>
                    <a:lnTo>
                      <a:pt x="3880" y="253"/>
                    </a:lnTo>
                    <a:lnTo>
                      <a:pt x="3873" y="252"/>
                    </a:lnTo>
                    <a:lnTo>
                      <a:pt x="3865" y="251"/>
                    </a:lnTo>
                    <a:lnTo>
                      <a:pt x="3857" y="252"/>
                    </a:lnTo>
                    <a:lnTo>
                      <a:pt x="3850" y="253"/>
                    </a:lnTo>
                    <a:lnTo>
                      <a:pt x="3848" y="254"/>
                    </a:lnTo>
                    <a:lnTo>
                      <a:pt x="3845" y="257"/>
                    </a:lnTo>
                    <a:lnTo>
                      <a:pt x="3845" y="260"/>
                    </a:lnTo>
                    <a:lnTo>
                      <a:pt x="3845" y="263"/>
                    </a:lnTo>
                    <a:lnTo>
                      <a:pt x="3845" y="272"/>
                    </a:lnTo>
                    <a:lnTo>
                      <a:pt x="3847" y="284"/>
                    </a:lnTo>
                    <a:lnTo>
                      <a:pt x="3847" y="288"/>
                    </a:lnTo>
                    <a:lnTo>
                      <a:pt x="3847" y="294"/>
                    </a:lnTo>
                    <a:lnTo>
                      <a:pt x="3845" y="299"/>
                    </a:lnTo>
                    <a:lnTo>
                      <a:pt x="3843" y="304"/>
                    </a:lnTo>
                    <a:lnTo>
                      <a:pt x="3841" y="308"/>
                    </a:lnTo>
                    <a:lnTo>
                      <a:pt x="3837" y="311"/>
                    </a:lnTo>
                    <a:lnTo>
                      <a:pt x="3833" y="315"/>
                    </a:lnTo>
                    <a:lnTo>
                      <a:pt x="3826" y="316"/>
                    </a:lnTo>
                    <a:lnTo>
                      <a:pt x="3819" y="318"/>
                    </a:lnTo>
                    <a:lnTo>
                      <a:pt x="3814" y="320"/>
                    </a:lnTo>
                    <a:lnTo>
                      <a:pt x="3808" y="324"/>
                    </a:lnTo>
                    <a:lnTo>
                      <a:pt x="3803" y="328"/>
                    </a:lnTo>
                    <a:lnTo>
                      <a:pt x="3801" y="333"/>
                    </a:lnTo>
                    <a:lnTo>
                      <a:pt x="3798" y="340"/>
                    </a:lnTo>
                    <a:lnTo>
                      <a:pt x="3796" y="345"/>
                    </a:lnTo>
                    <a:lnTo>
                      <a:pt x="3795" y="353"/>
                    </a:lnTo>
                    <a:lnTo>
                      <a:pt x="3795" y="359"/>
                    </a:lnTo>
                    <a:lnTo>
                      <a:pt x="3796" y="364"/>
                    </a:lnTo>
                    <a:lnTo>
                      <a:pt x="3798" y="367"/>
                    </a:lnTo>
                    <a:lnTo>
                      <a:pt x="3800" y="370"/>
                    </a:lnTo>
                    <a:lnTo>
                      <a:pt x="3804" y="376"/>
                    </a:lnTo>
                    <a:lnTo>
                      <a:pt x="3811" y="382"/>
                    </a:lnTo>
                    <a:lnTo>
                      <a:pt x="3818" y="386"/>
                    </a:lnTo>
                    <a:lnTo>
                      <a:pt x="3824" y="391"/>
                    </a:lnTo>
                    <a:lnTo>
                      <a:pt x="3826" y="394"/>
                    </a:lnTo>
                    <a:lnTo>
                      <a:pt x="3829" y="398"/>
                    </a:lnTo>
                    <a:lnTo>
                      <a:pt x="3831" y="401"/>
                    </a:lnTo>
                    <a:lnTo>
                      <a:pt x="3832" y="406"/>
                    </a:lnTo>
                    <a:lnTo>
                      <a:pt x="3837" y="406"/>
                    </a:lnTo>
                    <a:lnTo>
                      <a:pt x="3841" y="408"/>
                    </a:lnTo>
                    <a:lnTo>
                      <a:pt x="3844" y="410"/>
                    </a:lnTo>
                    <a:lnTo>
                      <a:pt x="3847" y="414"/>
                    </a:lnTo>
                    <a:lnTo>
                      <a:pt x="3848" y="417"/>
                    </a:lnTo>
                    <a:lnTo>
                      <a:pt x="3848" y="422"/>
                    </a:lnTo>
                    <a:lnTo>
                      <a:pt x="3848" y="427"/>
                    </a:lnTo>
                    <a:lnTo>
                      <a:pt x="3847" y="432"/>
                    </a:lnTo>
                    <a:lnTo>
                      <a:pt x="3841" y="431"/>
                    </a:lnTo>
                    <a:lnTo>
                      <a:pt x="3836" y="431"/>
                    </a:lnTo>
                    <a:lnTo>
                      <a:pt x="3832" y="432"/>
                    </a:lnTo>
                    <a:lnTo>
                      <a:pt x="3828" y="433"/>
                    </a:lnTo>
                    <a:lnTo>
                      <a:pt x="3826" y="434"/>
                    </a:lnTo>
                    <a:lnTo>
                      <a:pt x="3823" y="436"/>
                    </a:lnTo>
                    <a:lnTo>
                      <a:pt x="3820" y="440"/>
                    </a:lnTo>
                    <a:lnTo>
                      <a:pt x="3819" y="442"/>
                    </a:lnTo>
                    <a:lnTo>
                      <a:pt x="3816" y="449"/>
                    </a:lnTo>
                    <a:lnTo>
                      <a:pt x="3815" y="457"/>
                    </a:lnTo>
                    <a:lnTo>
                      <a:pt x="3814" y="465"/>
                    </a:lnTo>
                    <a:lnTo>
                      <a:pt x="3814" y="474"/>
                    </a:lnTo>
                    <a:lnTo>
                      <a:pt x="3821" y="475"/>
                    </a:lnTo>
                    <a:lnTo>
                      <a:pt x="3825" y="477"/>
                    </a:lnTo>
                    <a:lnTo>
                      <a:pt x="3826" y="481"/>
                    </a:lnTo>
                    <a:lnTo>
                      <a:pt x="3828" y="489"/>
                    </a:lnTo>
                    <a:lnTo>
                      <a:pt x="3823" y="489"/>
                    </a:lnTo>
                    <a:lnTo>
                      <a:pt x="3817" y="489"/>
                    </a:lnTo>
                    <a:lnTo>
                      <a:pt x="3812" y="491"/>
                    </a:lnTo>
                    <a:lnTo>
                      <a:pt x="3808" y="492"/>
                    </a:lnTo>
                    <a:lnTo>
                      <a:pt x="3800" y="498"/>
                    </a:lnTo>
                    <a:lnTo>
                      <a:pt x="3792" y="505"/>
                    </a:lnTo>
                    <a:lnTo>
                      <a:pt x="3785" y="512"/>
                    </a:lnTo>
                    <a:lnTo>
                      <a:pt x="3777" y="517"/>
                    </a:lnTo>
                    <a:lnTo>
                      <a:pt x="3773" y="521"/>
                    </a:lnTo>
                    <a:lnTo>
                      <a:pt x="3768" y="522"/>
                    </a:lnTo>
                    <a:lnTo>
                      <a:pt x="3763" y="524"/>
                    </a:lnTo>
                    <a:lnTo>
                      <a:pt x="3759" y="524"/>
                    </a:lnTo>
                    <a:lnTo>
                      <a:pt x="3751" y="524"/>
                    </a:lnTo>
                    <a:lnTo>
                      <a:pt x="3745" y="522"/>
                    </a:lnTo>
                    <a:lnTo>
                      <a:pt x="3740" y="518"/>
                    </a:lnTo>
                    <a:lnTo>
                      <a:pt x="3735" y="514"/>
                    </a:lnTo>
                    <a:lnTo>
                      <a:pt x="3726" y="504"/>
                    </a:lnTo>
                    <a:lnTo>
                      <a:pt x="3719" y="492"/>
                    </a:lnTo>
                    <a:lnTo>
                      <a:pt x="3713" y="485"/>
                    </a:lnTo>
                    <a:lnTo>
                      <a:pt x="3708" y="481"/>
                    </a:lnTo>
                    <a:lnTo>
                      <a:pt x="3701" y="476"/>
                    </a:lnTo>
                    <a:lnTo>
                      <a:pt x="3694" y="474"/>
                    </a:lnTo>
                    <a:lnTo>
                      <a:pt x="3687" y="473"/>
                    </a:lnTo>
                    <a:lnTo>
                      <a:pt x="3679" y="472"/>
                    </a:lnTo>
                    <a:lnTo>
                      <a:pt x="3671" y="472"/>
                    </a:lnTo>
                    <a:lnTo>
                      <a:pt x="3663" y="472"/>
                    </a:lnTo>
                    <a:lnTo>
                      <a:pt x="3663" y="483"/>
                    </a:lnTo>
                    <a:lnTo>
                      <a:pt x="3663" y="495"/>
                    </a:lnTo>
                    <a:lnTo>
                      <a:pt x="3663" y="505"/>
                    </a:lnTo>
                    <a:lnTo>
                      <a:pt x="3662" y="516"/>
                    </a:lnTo>
                    <a:lnTo>
                      <a:pt x="3658" y="516"/>
                    </a:lnTo>
                    <a:lnTo>
                      <a:pt x="3651" y="518"/>
                    </a:lnTo>
                    <a:lnTo>
                      <a:pt x="3645" y="522"/>
                    </a:lnTo>
                    <a:lnTo>
                      <a:pt x="3638" y="526"/>
                    </a:lnTo>
                    <a:lnTo>
                      <a:pt x="3624" y="537"/>
                    </a:lnTo>
                    <a:lnTo>
                      <a:pt x="3610" y="549"/>
                    </a:lnTo>
                    <a:lnTo>
                      <a:pt x="3599" y="559"/>
                    </a:lnTo>
                    <a:lnTo>
                      <a:pt x="3588" y="569"/>
                    </a:lnTo>
                    <a:lnTo>
                      <a:pt x="3578" y="577"/>
                    </a:lnTo>
                    <a:lnTo>
                      <a:pt x="3568" y="581"/>
                    </a:lnTo>
                    <a:lnTo>
                      <a:pt x="3563" y="582"/>
                    </a:lnTo>
                    <a:lnTo>
                      <a:pt x="3558" y="583"/>
                    </a:lnTo>
                    <a:lnTo>
                      <a:pt x="3555" y="582"/>
                    </a:lnTo>
                    <a:lnTo>
                      <a:pt x="3550" y="580"/>
                    </a:lnTo>
                    <a:lnTo>
                      <a:pt x="3547" y="578"/>
                    </a:lnTo>
                    <a:lnTo>
                      <a:pt x="3545" y="573"/>
                    </a:lnTo>
                    <a:lnTo>
                      <a:pt x="3541" y="567"/>
                    </a:lnTo>
                    <a:lnTo>
                      <a:pt x="3540" y="559"/>
                    </a:lnTo>
                    <a:lnTo>
                      <a:pt x="3545" y="556"/>
                    </a:lnTo>
                    <a:lnTo>
                      <a:pt x="3552" y="551"/>
                    </a:lnTo>
                    <a:lnTo>
                      <a:pt x="3558" y="546"/>
                    </a:lnTo>
                    <a:lnTo>
                      <a:pt x="3564" y="539"/>
                    </a:lnTo>
                    <a:lnTo>
                      <a:pt x="3566" y="536"/>
                    </a:lnTo>
                    <a:lnTo>
                      <a:pt x="3568" y="532"/>
                    </a:lnTo>
                    <a:lnTo>
                      <a:pt x="3569" y="530"/>
                    </a:lnTo>
                    <a:lnTo>
                      <a:pt x="3569" y="526"/>
                    </a:lnTo>
                    <a:lnTo>
                      <a:pt x="3568" y="524"/>
                    </a:lnTo>
                    <a:lnTo>
                      <a:pt x="3566" y="521"/>
                    </a:lnTo>
                    <a:lnTo>
                      <a:pt x="3563" y="518"/>
                    </a:lnTo>
                    <a:lnTo>
                      <a:pt x="3558" y="517"/>
                    </a:lnTo>
                    <a:lnTo>
                      <a:pt x="3553" y="504"/>
                    </a:lnTo>
                    <a:lnTo>
                      <a:pt x="3546" y="489"/>
                    </a:lnTo>
                    <a:lnTo>
                      <a:pt x="3538" y="473"/>
                    </a:lnTo>
                    <a:lnTo>
                      <a:pt x="3529" y="458"/>
                    </a:lnTo>
                    <a:lnTo>
                      <a:pt x="3524" y="450"/>
                    </a:lnTo>
                    <a:lnTo>
                      <a:pt x="3519" y="443"/>
                    </a:lnTo>
                    <a:lnTo>
                      <a:pt x="3512" y="438"/>
                    </a:lnTo>
                    <a:lnTo>
                      <a:pt x="3506" y="432"/>
                    </a:lnTo>
                    <a:lnTo>
                      <a:pt x="3499" y="426"/>
                    </a:lnTo>
                    <a:lnTo>
                      <a:pt x="3491" y="422"/>
                    </a:lnTo>
                    <a:lnTo>
                      <a:pt x="3483" y="418"/>
                    </a:lnTo>
                    <a:lnTo>
                      <a:pt x="3475" y="416"/>
                    </a:lnTo>
                    <a:lnTo>
                      <a:pt x="3468" y="427"/>
                    </a:lnTo>
                    <a:lnTo>
                      <a:pt x="3462" y="438"/>
                    </a:lnTo>
                    <a:lnTo>
                      <a:pt x="3455" y="447"/>
                    </a:lnTo>
                    <a:lnTo>
                      <a:pt x="3447" y="455"/>
                    </a:lnTo>
                    <a:lnTo>
                      <a:pt x="3439" y="461"/>
                    </a:lnTo>
                    <a:lnTo>
                      <a:pt x="3430" y="467"/>
                    </a:lnTo>
                    <a:lnTo>
                      <a:pt x="3418" y="472"/>
                    </a:lnTo>
                    <a:lnTo>
                      <a:pt x="3405" y="475"/>
                    </a:lnTo>
                    <a:lnTo>
                      <a:pt x="3405" y="484"/>
                    </a:lnTo>
                    <a:lnTo>
                      <a:pt x="3406" y="493"/>
                    </a:lnTo>
                    <a:lnTo>
                      <a:pt x="3407" y="502"/>
                    </a:lnTo>
                    <a:lnTo>
                      <a:pt x="3409" y="512"/>
                    </a:lnTo>
                    <a:lnTo>
                      <a:pt x="3412" y="521"/>
                    </a:lnTo>
                    <a:lnTo>
                      <a:pt x="3414" y="530"/>
                    </a:lnTo>
                    <a:lnTo>
                      <a:pt x="3415" y="539"/>
                    </a:lnTo>
                    <a:lnTo>
                      <a:pt x="3415" y="548"/>
                    </a:lnTo>
                    <a:lnTo>
                      <a:pt x="3421" y="549"/>
                    </a:lnTo>
                    <a:lnTo>
                      <a:pt x="3425" y="549"/>
                    </a:lnTo>
                    <a:lnTo>
                      <a:pt x="3426" y="555"/>
                    </a:lnTo>
                    <a:lnTo>
                      <a:pt x="3425" y="558"/>
                    </a:lnTo>
                    <a:lnTo>
                      <a:pt x="3424" y="562"/>
                    </a:lnTo>
                    <a:lnTo>
                      <a:pt x="3422" y="564"/>
                    </a:lnTo>
                    <a:lnTo>
                      <a:pt x="3416" y="569"/>
                    </a:lnTo>
                    <a:lnTo>
                      <a:pt x="3409" y="572"/>
                    </a:lnTo>
                    <a:lnTo>
                      <a:pt x="3406" y="575"/>
                    </a:lnTo>
                    <a:lnTo>
                      <a:pt x="3402" y="578"/>
                    </a:lnTo>
                    <a:lnTo>
                      <a:pt x="3400" y="581"/>
                    </a:lnTo>
                    <a:lnTo>
                      <a:pt x="3399" y="584"/>
                    </a:lnTo>
                    <a:lnTo>
                      <a:pt x="3397" y="591"/>
                    </a:lnTo>
                    <a:lnTo>
                      <a:pt x="3396" y="599"/>
                    </a:lnTo>
                    <a:lnTo>
                      <a:pt x="3396" y="616"/>
                    </a:lnTo>
                    <a:lnTo>
                      <a:pt x="3397" y="631"/>
                    </a:lnTo>
                    <a:lnTo>
                      <a:pt x="3409" y="633"/>
                    </a:lnTo>
                    <a:lnTo>
                      <a:pt x="3423" y="636"/>
                    </a:lnTo>
                    <a:lnTo>
                      <a:pt x="3424" y="641"/>
                    </a:lnTo>
                    <a:lnTo>
                      <a:pt x="3424" y="648"/>
                    </a:lnTo>
                    <a:lnTo>
                      <a:pt x="3424" y="655"/>
                    </a:lnTo>
                    <a:lnTo>
                      <a:pt x="3423" y="661"/>
                    </a:lnTo>
                    <a:lnTo>
                      <a:pt x="3420" y="661"/>
                    </a:lnTo>
                    <a:lnTo>
                      <a:pt x="3416" y="662"/>
                    </a:lnTo>
                    <a:lnTo>
                      <a:pt x="3414" y="663"/>
                    </a:lnTo>
                    <a:lnTo>
                      <a:pt x="3412" y="665"/>
                    </a:lnTo>
                    <a:lnTo>
                      <a:pt x="3409" y="670"/>
                    </a:lnTo>
                    <a:lnTo>
                      <a:pt x="3408" y="676"/>
                    </a:lnTo>
                    <a:lnTo>
                      <a:pt x="3408" y="689"/>
                    </a:lnTo>
                    <a:lnTo>
                      <a:pt x="3408" y="703"/>
                    </a:lnTo>
                    <a:lnTo>
                      <a:pt x="3400" y="703"/>
                    </a:lnTo>
                    <a:lnTo>
                      <a:pt x="3394" y="703"/>
                    </a:lnTo>
                    <a:lnTo>
                      <a:pt x="3388" y="703"/>
                    </a:lnTo>
                    <a:lnTo>
                      <a:pt x="3382" y="704"/>
                    </a:lnTo>
                    <a:lnTo>
                      <a:pt x="3380" y="705"/>
                    </a:lnTo>
                    <a:lnTo>
                      <a:pt x="3376" y="707"/>
                    </a:lnTo>
                    <a:lnTo>
                      <a:pt x="3374" y="711"/>
                    </a:lnTo>
                    <a:lnTo>
                      <a:pt x="3372" y="714"/>
                    </a:lnTo>
                    <a:lnTo>
                      <a:pt x="3366" y="728"/>
                    </a:lnTo>
                    <a:lnTo>
                      <a:pt x="3363" y="743"/>
                    </a:lnTo>
                    <a:lnTo>
                      <a:pt x="3360" y="748"/>
                    </a:lnTo>
                    <a:lnTo>
                      <a:pt x="3356" y="753"/>
                    </a:lnTo>
                    <a:lnTo>
                      <a:pt x="3353" y="754"/>
                    </a:lnTo>
                    <a:lnTo>
                      <a:pt x="3350" y="755"/>
                    </a:lnTo>
                    <a:lnTo>
                      <a:pt x="3346" y="756"/>
                    </a:lnTo>
                    <a:lnTo>
                      <a:pt x="3341" y="756"/>
                    </a:lnTo>
                    <a:lnTo>
                      <a:pt x="3335" y="755"/>
                    </a:lnTo>
                    <a:lnTo>
                      <a:pt x="3330" y="753"/>
                    </a:lnTo>
                    <a:lnTo>
                      <a:pt x="3325" y="748"/>
                    </a:lnTo>
                    <a:lnTo>
                      <a:pt x="3322" y="744"/>
                    </a:lnTo>
                    <a:lnTo>
                      <a:pt x="3317" y="734"/>
                    </a:lnTo>
                    <a:lnTo>
                      <a:pt x="3312" y="722"/>
                    </a:lnTo>
                    <a:lnTo>
                      <a:pt x="3310" y="719"/>
                    </a:lnTo>
                    <a:lnTo>
                      <a:pt x="3308" y="717"/>
                    </a:lnTo>
                    <a:lnTo>
                      <a:pt x="3305" y="714"/>
                    </a:lnTo>
                    <a:lnTo>
                      <a:pt x="3302" y="712"/>
                    </a:lnTo>
                    <a:lnTo>
                      <a:pt x="3294" y="709"/>
                    </a:lnTo>
                    <a:lnTo>
                      <a:pt x="3286" y="706"/>
                    </a:lnTo>
                    <a:lnTo>
                      <a:pt x="3269" y="705"/>
                    </a:lnTo>
                    <a:lnTo>
                      <a:pt x="3254" y="704"/>
                    </a:lnTo>
                    <a:lnTo>
                      <a:pt x="3246" y="704"/>
                    </a:lnTo>
                    <a:lnTo>
                      <a:pt x="3238" y="705"/>
                    </a:lnTo>
                    <a:lnTo>
                      <a:pt x="3233" y="707"/>
                    </a:lnTo>
                    <a:lnTo>
                      <a:pt x="3226" y="711"/>
                    </a:lnTo>
                    <a:lnTo>
                      <a:pt x="3216" y="719"/>
                    </a:lnTo>
                    <a:lnTo>
                      <a:pt x="3205" y="729"/>
                    </a:lnTo>
                    <a:lnTo>
                      <a:pt x="3196" y="739"/>
                    </a:lnTo>
                    <a:lnTo>
                      <a:pt x="3186" y="750"/>
                    </a:lnTo>
                    <a:lnTo>
                      <a:pt x="3180" y="753"/>
                    </a:lnTo>
                    <a:lnTo>
                      <a:pt x="3175" y="758"/>
                    </a:lnTo>
                    <a:lnTo>
                      <a:pt x="3168" y="760"/>
                    </a:lnTo>
                    <a:lnTo>
                      <a:pt x="3160" y="762"/>
                    </a:lnTo>
                    <a:lnTo>
                      <a:pt x="3131" y="764"/>
                    </a:lnTo>
                    <a:lnTo>
                      <a:pt x="3110" y="769"/>
                    </a:lnTo>
                    <a:lnTo>
                      <a:pt x="3105" y="771"/>
                    </a:lnTo>
                    <a:lnTo>
                      <a:pt x="3102" y="774"/>
                    </a:lnTo>
                    <a:lnTo>
                      <a:pt x="3098" y="777"/>
                    </a:lnTo>
                    <a:lnTo>
                      <a:pt x="3095" y="781"/>
                    </a:lnTo>
                    <a:lnTo>
                      <a:pt x="3093" y="787"/>
                    </a:lnTo>
                    <a:lnTo>
                      <a:pt x="3092" y="794"/>
                    </a:lnTo>
                    <a:lnTo>
                      <a:pt x="3089" y="802"/>
                    </a:lnTo>
                    <a:lnTo>
                      <a:pt x="3089" y="811"/>
                    </a:lnTo>
                    <a:lnTo>
                      <a:pt x="3078" y="815"/>
                    </a:lnTo>
                    <a:lnTo>
                      <a:pt x="3067" y="819"/>
                    </a:lnTo>
                    <a:lnTo>
                      <a:pt x="3056" y="824"/>
                    </a:lnTo>
                    <a:lnTo>
                      <a:pt x="3044" y="827"/>
                    </a:lnTo>
                    <a:lnTo>
                      <a:pt x="3034" y="827"/>
                    </a:lnTo>
                    <a:lnTo>
                      <a:pt x="3022" y="826"/>
                    </a:lnTo>
                    <a:lnTo>
                      <a:pt x="3015" y="826"/>
                    </a:lnTo>
                    <a:lnTo>
                      <a:pt x="3008" y="826"/>
                    </a:lnTo>
                    <a:lnTo>
                      <a:pt x="3002" y="826"/>
                    </a:lnTo>
                    <a:lnTo>
                      <a:pt x="2995" y="827"/>
                    </a:lnTo>
                    <a:lnTo>
                      <a:pt x="2975" y="835"/>
                    </a:lnTo>
                    <a:lnTo>
                      <a:pt x="2958" y="841"/>
                    </a:lnTo>
                    <a:lnTo>
                      <a:pt x="2949" y="843"/>
                    </a:lnTo>
                    <a:lnTo>
                      <a:pt x="2940" y="845"/>
                    </a:lnTo>
                    <a:lnTo>
                      <a:pt x="2929" y="846"/>
                    </a:lnTo>
                    <a:lnTo>
                      <a:pt x="2916" y="846"/>
                    </a:lnTo>
                    <a:lnTo>
                      <a:pt x="2888" y="848"/>
                    </a:lnTo>
                    <a:lnTo>
                      <a:pt x="2858" y="850"/>
                    </a:lnTo>
                    <a:lnTo>
                      <a:pt x="2830" y="854"/>
                    </a:lnTo>
                    <a:lnTo>
                      <a:pt x="2801" y="860"/>
                    </a:lnTo>
                    <a:lnTo>
                      <a:pt x="2802" y="878"/>
                    </a:lnTo>
                    <a:lnTo>
                      <a:pt x="2802" y="891"/>
                    </a:lnTo>
                    <a:lnTo>
                      <a:pt x="2802" y="878"/>
                    </a:lnTo>
                    <a:lnTo>
                      <a:pt x="2801" y="860"/>
                    </a:lnTo>
                    <a:lnTo>
                      <a:pt x="2797" y="861"/>
                    </a:lnTo>
                    <a:lnTo>
                      <a:pt x="2791" y="862"/>
                    </a:lnTo>
                    <a:lnTo>
                      <a:pt x="2786" y="862"/>
                    </a:lnTo>
                    <a:lnTo>
                      <a:pt x="2782" y="861"/>
                    </a:lnTo>
                    <a:lnTo>
                      <a:pt x="2777" y="860"/>
                    </a:lnTo>
                    <a:lnTo>
                      <a:pt x="2768" y="857"/>
                    </a:lnTo>
                    <a:lnTo>
                      <a:pt x="2759" y="852"/>
                    </a:lnTo>
                    <a:lnTo>
                      <a:pt x="2751" y="849"/>
                    </a:lnTo>
                    <a:lnTo>
                      <a:pt x="2743" y="845"/>
                    </a:lnTo>
                    <a:lnTo>
                      <a:pt x="2735" y="843"/>
                    </a:lnTo>
                    <a:lnTo>
                      <a:pt x="2725" y="844"/>
                    </a:lnTo>
                    <a:lnTo>
                      <a:pt x="2736" y="848"/>
                    </a:lnTo>
                    <a:lnTo>
                      <a:pt x="2748" y="852"/>
                    </a:lnTo>
                    <a:lnTo>
                      <a:pt x="2755" y="857"/>
                    </a:lnTo>
                    <a:lnTo>
                      <a:pt x="2748" y="859"/>
                    </a:lnTo>
                    <a:lnTo>
                      <a:pt x="2739" y="861"/>
                    </a:lnTo>
                    <a:lnTo>
                      <a:pt x="2734" y="863"/>
                    </a:lnTo>
                    <a:lnTo>
                      <a:pt x="2729" y="866"/>
                    </a:lnTo>
                    <a:lnTo>
                      <a:pt x="2727" y="870"/>
                    </a:lnTo>
                    <a:lnTo>
                      <a:pt x="2725" y="875"/>
                    </a:lnTo>
                    <a:lnTo>
                      <a:pt x="2723" y="886"/>
                    </a:lnTo>
                    <a:lnTo>
                      <a:pt x="2721" y="899"/>
                    </a:lnTo>
                    <a:lnTo>
                      <a:pt x="2721" y="912"/>
                    </a:lnTo>
                    <a:lnTo>
                      <a:pt x="2720" y="926"/>
                    </a:lnTo>
                    <a:lnTo>
                      <a:pt x="2719" y="933"/>
                    </a:lnTo>
                    <a:lnTo>
                      <a:pt x="2718" y="939"/>
                    </a:lnTo>
                    <a:lnTo>
                      <a:pt x="2716" y="944"/>
                    </a:lnTo>
                    <a:lnTo>
                      <a:pt x="2714" y="949"/>
                    </a:lnTo>
                    <a:lnTo>
                      <a:pt x="2700" y="965"/>
                    </a:lnTo>
                    <a:lnTo>
                      <a:pt x="2686" y="983"/>
                    </a:lnTo>
                    <a:lnTo>
                      <a:pt x="2679" y="992"/>
                    </a:lnTo>
                    <a:lnTo>
                      <a:pt x="2675" y="1001"/>
                    </a:lnTo>
                    <a:lnTo>
                      <a:pt x="2674" y="1007"/>
                    </a:lnTo>
                    <a:lnTo>
                      <a:pt x="2673" y="1013"/>
                    </a:lnTo>
                    <a:lnTo>
                      <a:pt x="2673" y="1017"/>
                    </a:lnTo>
                    <a:lnTo>
                      <a:pt x="2674" y="1023"/>
                    </a:lnTo>
                    <a:lnTo>
                      <a:pt x="2668" y="1023"/>
                    </a:lnTo>
                    <a:lnTo>
                      <a:pt x="2662" y="1024"/>
                    </a:lnTo>
                    <a:lnTo>
                      <a:pt x="2655" y="1026"/>
                    </a:lnTo>
                    <a:lnTo>
                      <a:pt x="2650" y="1029"/>
                    </a:lnTo>
                    <a:lnTo>
                      <a:pt x="2636" y="1034"/>
                    </a:lnTo>
                    <a:lnTo>
                      <a:pt x="2622" y="1042"/>
                    </a:lnTo>
                    <a:lnTo>
                      <a:pt x="2611" y="1053"/>
                    </a:lnTo>
                    <a:lnTo>
                      <a:pt x="2601" y="1063"/>
                    </a:lnTo>
                    <a:lnTo>
                      <a:pt x="2597" y="1068"/>
                    </a:lnTo>
                    <a:lnTo>
                      <a:pt x="2594" y="1074"/>
                    </a:lnTo>
                    <a:lnTo>
                      <a:pt x="2592" y="1080"/>
                    </a:lnTo>
                    <a:lnTo>
                      <a:pt x="2591" y="1084"/>
                    </a:lnTo>
                    <a:lnTo>
                      <a:pt x="2588" y="1107"/>
                    </a:lnTo>
                    <a:lnTo>
                      <a:pt x="2586" y="1123"/>
                    </a:lnTo>
                    <a:lnTo>
                      <a:pt x="2584" y="1127"/>
                    </a:lnTo>
                    <a:lnTo>
                      <a:pt x="2581" y="1129"/>
                    </a:lnTo>
                    <a:lnTo>
                      <a:pt x="2579" y="1131"/>
                    </a:lnTo>
                    <a:lnTo>
                      <a:pt x="2576" y="1133"/>
                    </a:lnTo>
                    <a:lnTo>
                      <a:pt x="2567" y="1136"/>
                    </a:lnTo>
                    <a:lnTo>
                      <a:pt x="2553" y="1138"/>
                    </a:lnTo>
                    <a:lnTo>
                      <a:pt x="2547" y="1139"/>
                    </a:lnTo>
                    <a:lnTo>
                      <a:pt x="2542" y="1140"/>
                    </a:lnTo>
                    <a:lnTo>
                      <a:pt x="2537" y="1142"/>
                    </a:lnTo>
                    <a:lnTo>
                      <a:pt x="2532" y="1146"/>
                    </a:lnTo>
                    <a:lnTo>
                      <a:pt x="2529" y="1148"/>
                    </a:lnTo>
                    <a:lnTo>
                      <a:pt x="2524" y="1152"/>
                    </a:lnTo>
                    <a:lnTo>
                      <a:pt x="2520" y="1154"/>
                    </a:lnTo>
                    <a:lnTo>
                      <a:pt x="2514" y="1155"/>
                    </a:lnTo>
                    <a:lnTo>
                      <a:pt x="2509" y="1155"/>
                    </a:lnTo>
                    <a:lnTo>
                      <a:pt x="2503" y="1154"/>
                    </a:lnTo>
                    <a:lnTo>
                      <a:pt x="2498" y="1150"/>
                    </a:lnTo>
                    <a:lnTo>
                      <a:pt x="2494" y="1146"/>
                    </a:lnTo>
                    <a:lnTo>
                      <a:pt x="2489" y="1141"/>
                    </a:lnTo>
                    <a:lnTo>
                      <a:pt x="2485" y="1137"/>
                    </a:lnTo>
                    <a:lnTo>
                      <a:pt x="2480" y="1132"/>
                    </a:lnTo>
                    <a:lnTo>
                      <a:pt x="2474" y="1130"/>
                    </a:lnTo>
                    <a:lnTo>
                      <a:pt x="2471" y="1129"/>
                    </a:lnTo>
                    <a:lnTo>
                      <a:pt x="2468" y="1129"/>
                    </a:lnTo>
                    <a:lnTo>
                      <a:pt x="2464" y="1129"/>
                    </a:lnTo>
                    <a:lnTo>
                      <a:pt x="2462" y="1131"/>
                    </a:lnTo>
                    <a:lnTo>
                      <a:pt x="2461" y="1132"/>
                    </a:lnTo>
                    <a:lnTo>
                      <a:pt x="2460" y="1136"/>
                    </a:lnTo>
                    <a:lnTo>
                      <a:pt x="2458" y="1138"/>
                    </a:lnTo>
                    <a:lnTo>
                      <a:pt x="2458" y="1141"/>
                    </a:lnTo>
                    <a:lnTo>
                      <a:pt x="2460" y="1148"/>
                    </a:lnTo>
                    <a:lnTo>
                      <a:pt x="2463" y="1155"/>
                    </a:lnTo>
                    <a:lnTo>
                      <a:pt x="2465" y="1157"/>
                    </a:lnTo>
                    <a:lnTo>
                      <a:pt x="2468" y="1160"/>
                    </a:lnTo>
                    <a:lnTo>
                      <a:pt x="2471" y="1161"/>
                    </a:lnTo>
                    <a:lnTo>
                      <a:pt x="2476" y="1162"/>
                    </a:lnTo>
                    <a:lnTo>
                      <a:pt x="2477" y="1169"/>
                    </a:lnTo>
                    <a:lnTo>
                      <a:pt x="2477" y="1177"/>
                    </a:lnTo>
                    <a:lnTo>
                      <a:pt x="2463" y="1186"/>
                    </a:lnTo>
                    <a:lnTo>
                      <a:pt x="2450" y="1193"/>
                    </a:lnTo>
                    <a:lnTo>
                      <a:pt x="2446" y="1197"/>
                    </a:lnTo>
                    <a:lnTo>
                      <a:pt x="2443" y="1202"/>
                    </a:lnTo>
                    <a:lnTo>
                      <a:pt x="2439" y="1209"/>
                    </a:lnTo>
                    <a:lnTo>
                      <a:pt x="2438" y="1218"/>
                    </a:lnTo>
                    <a:lnTo>
                      <a:pt x="2428" y="1215"/>
                    </a:lnTo>
                    <a:lnTo>
                      <a:pt x="2416" y="1215"/>
                    </a:lnTo>
                    <a:lnTo>
                      <a:pt x="2404" y="1218"/>
                    </a:lnTo>
                    <a:lnTo>
                      <a:pt x="2392" y="1219"/>
                    </a:lnTo>
                    <a:lnTo>
                      <a:pt x="2395" y="1222"/>
                    </a:lnTo>
                    <a:lnTo>
                      <a:pt x="2398" y="1227"/>
                    </a:lnTo>
                    <a:lnTo>
                      <a:pt x="2403" y="1232"/>
                    </a:lnTo>
                    <a:lnTo>
                      <a:pt x="2408" y="1238"/>
                    </a:lnTo>
                    <a:lnTo>
                      <a:pt x="2421" y="1248"/>
                    </a:lnTo>
                    <a:lnTo>
                      <a:pt x="2429" y="1254"/>
                    </a:lnTo>
                    <a:lnTo>
                      <a:pt x="2414" y="1256"/>
                    </a:lnTo>
                    <a:lnTo>
                      <a:pt x="2399" y="1257"/>
                    </a:lnTo>
                    <a:lnTo>
                      <a:pt x="2399" y="1267"/>
                    </a:lnTo>
                    <a:lnTo>
                      <a:pt x="2400" y="1276"/>
                    </a:lnTo>
                    <a:lnTo>
                      <a:pt x="2400" y="1285"/>
                    </a:lnTo>
                    <a:lnTo>
                      <a:pt x="2400" y="1294"/>
                    </a:lnTo>
                    <a:lnTo>
                      <a:pt x="2397" y="1295"/>
                    </a:lnTo>
                    <a:lnTo>
                      <a:pt x="2394" y="1295"/>
                    </a:lnTo>
                    <a:lnTo>
                      <a:pt x="2390" y="1295"/>
                    </a:lnTo>
                    <a:lnTo>
                      <a:pt x="2387" y="1294"/>
                    </a:lnTo>
                    <a:lnTo>
                      <a:pt x="2381" y="1292"/>
                    </a:lnTo>
                    <a:lnTo>
                      <a:pt x="2376" y="1289"/>
                    </a:lnTo>
                    <a:lnTo>
                      <a:pt x="2374" y="1288"/>
                    </a:lnTo>
                    <a:lnTo>
                      <a:pt x="2371" y="1287"/>
                    </a:lnTo>
                    <a:lnTo>
                      <a:pt x="2368" y="1288"/>
                    </a:lnTo>
                    <a:lnTo>
                      <a:pt x="2366" y="1288"/>
                    </a:lnTo>
                    <a:lnTo>
                      <a:pt x="2364" y="1290"/>
                    </a:lnTo>
                    <a:lnTo>
                      <a:pt x="2361" y="1294"/>
                    </a:lnTo>
                    <a:lnTo>
                      <a:pt x="2357" y="1297"/>
                    </a:lnTo>
                    <a:lnTo>
                      <a:pt x="2354" y="1303"/>
                    </a:lnTo>
                    <a:lnTo>
                      <a:pt x="2350" y="1312"/>
                    </a:lnTo>
                    <a:lnTo>
                      <a:pt x="2347" y="1320"/>
                    </a:lnTo>
                    <a:lnTo>
                      <a:pt x="2347" y="1327"/>
                    </a:lnTo>
                    <a:lnTo>
                      <a:pt x="2348" y="1331"/>
                    </a:lnTo>
                    <a:lnTo>
                      <a:pt x="2351" y="1336"/>
                    </a:lnTo>
                    <a:lnTo>
                      <a:pt x="2357" y="1339"/>
                    </a:lnTo>
                    <a:lnTo>
                      <a:pt x="2364" y="1343"/>
                    </a:lnTo>
                    <a:lnTo>
                      <a:pt x="2374" y="1345"/>
                    </a:lnTo>
                    <a:lnTo>
                      <a:pt x="2375" y="1350"/>
                    </a:lnTo>
                    <a:lnTo>
                      <a:pt x="2374" y="1354"/>
                    </a:lnTo>
                    <a:lnTo>
                      <a:pt x="2373" y="1358"/>
                    </a:lnTo>
                    <a:lnTo>
                      <a:pt x="2371" y="1362"/>
                    </a:lnTo>
                    <a:lnTo>
                      <a:pt x="2368" y="1365"/>
                    </a:lnTo>
                    <a:lnTo>
                      <a:pt x="2365" y="1368"/>
                    </a:lnTo>
                    <a:lnTo>
                      <a:pt x="2361" y="1369"/>
                    </a:lnTo>
                    <a:lnTo>
                      <a:pt x="2357" y="1371"/>
                    </a:lnTo>
                    <a:lnTo>
                      <a:pt x="2355" y="1368"/>
                    </a:lnTo>
                    <a:lnTo>
                      <a:pt x="2353" y="1366"/>
                    </a:lnTo>
                    <a:lnTo>
                      <a:pt x="2349" y="1363"/>
                    </a:lnTo>
                    <a:lnTo>
                      <a:pt x="2347" y="1363"/>
                    </a:lnTo>
                    <a:lnTo>
                      <a:pt x="2343" y="1363"/>
                    </a:lnTo>
                    <a:lnTo>
                      <a:pt x="2341" y="1365"/>
                    </a:lnTo>
                    <a:lnTo>
                      <a:pt x="2338" y="1366"/>
                    </a:lnTo>
                    <a:lnTo>
                      <a:pt x="2335" y="1368"/>
                    </a:lnTo>
                    <a:lnTo>
                      <a:pt x="2331" y="1372"/>
                    </a:lnTo>
                    <a:lnTo>
                      <a:pt x="2329" y="1379"/>
                    </a:lnTo>
                    <a:lnTo>
                      <a:pt x="2327" y="1383"/>
                    </a:lnTo>
                    <a:lnTo>
                      <a:pt x="2327" y="1386"/>
                    </a:lnTo>
                    <a:lnTo>
                      <a:pt x="2327" y="1390"/>
                    </a:lnTo>
                    <a:lnTo>
                      <a:pt x="2330" y="1393"/>
                    </a:lnTo>
                    <a:lnTo>
                      <a:pt x="2326" y="1396"/>
                    </a:lnTo>
                    <a:lnTo>
                      <a:pt x="2323" y="1404"/>
                    </a:lnTo>
                    <a:lnTo>
                      <a:pt x="2320" y="1417"/>
                    </a:lnTo>
                    <a:lnTo>
                      <a:pt x="2315" y="1432"/>
                    </a:lnTo>
                    <a:lnTo>
                      <a:pt x="2301" y="1441"/>
                    </a:lnTo>
                    <a:lnTo>
                      <a:pt x="2287" y="1449"/>
                    </a:lnTo>
                    <a:lnTo>
                      <a:pt x="2272" y="1454"/>
                    </a:lnTo>
                    <a:lnTo>
                      <a:pt x="2257" y="1460"/>
                    </a:lnTo>
                    <a:lnTo>
                      <a:pt x="2227" y="1469"/>
                    </a:lnTo>
                    <a:lnTo>
                      <a:pt x="2198" y="1481"/>
                    </a:lnTo>
                    <a:lnTo>
                      <a:pt x="2174" y="1494"/>
                    </a:lnTo>
                    <a:lnTo>
                      <a:pt x="2149" y="1508"/>
                    </a:lnTo>
                    <a:lnTo>
                      <a:pt x="2142" y="1511"/>
                    </a:lnTo>
                    <a:lnTo>
                      <a:pt x="2136" y="1514"/>
                    </a:lnTo>
                    <a:lnTo>
                      <a:pt x="2129" y="1515"/>
                    </a:lnTo>
                    <a:lnTo>
                      <a:pt x="2124" y="1515"/>
                    </a:lnTo>
                    <a:lnTo>
                      <a:pt x="2118" y="1514"/>
                    </a:lnTo>
                    <a:lnTo>
                      <a:pt x="2113" y="1511"/>
                    </a:lnTo>
                    <a:lnTo>
                      <a:pt x="2109" y="1508"/>
                    </a:lnTo>
                    <a:lnTo>
                      <a:pt x="2104" y="1503"/>
                    </a:lnTo>
                    <a:lnTo>
                      <a:pt x="2099" y="1516"/>
                    </a:lnTo>
                    <a:lnTo>
                      <a:pt x="2095" y="1525"/>
                    </a:lnTo>
                    <a:lnTo>
                      <a:pt x="2093" y="1530"/>
                    </a:lnTo>
                    <a:lnTo>
                      <a:pt x="2091" y="1534"/>
                    </a:lnTo>
                    <a:lnTo>
                      <a:pt x="2087" y="1538"/>
                    </a:lnTo>
                    <a:lnTo>
                      <a:pt x="2082" y="1541"/>
                    </a:lnTo>
                    <a:lnTo>
                      <a:pt x="2077" y="1544"/>
                    </a:lnTo>
                    <a:lnTo>
                      <a:pt x="2070" y="1546"/>
                    </a:lnTo>
                    <a:lnTo>
                      <a:pt x="2064" y="1547"/>
                    </a:lnTo>
                    <a:lnTo>
                      <a:pt x="2059" y="1548"/>
                    </a:lnTo>
                    <a:lnTo>
                      <a:pt x="2046" y="1549"/>
                    </a:lnTo>
                    <a:lnTo>
                      <a:pt x="2034" y="1549"/>
                    </a:lnTo>
                    <a:lnTo>
                      <a:pt x="2020" y="1550"/>
                    </a:lnTo>
                    <a:lnTo>
                      <a:pt x="2008" y="1551"/>
                    </a:lnTo>
                    <a:lnTo>
                      <a:pt x="1994" y="1552"/>
                    </a:lnTo>
                    <a:lnTo>
                      <a:pt x="1981" y="1554"/>
                    </a:lnTo>
                    <a:lnTo>
                      <a:pt x="1965" y="1555"/>
                    </a:lnTo>
                    <a:lnTo>
                      <a:pt x="1954" y="1558"/>
                    </a:lnTo>
                    <a:lnTo>
                      <a:pt x="1944" y="1563"/>
                    </a:lnTo>
                    <a:lnTo>
                      <a:pt x="1932" y="1568"/>
                    </a:lnTo>
                    <a:lnTo>
                      <a:pt x="1921" y="1575"/>
                    </a:lnTo>
                    <a:lnTo>
                      <a:pt x="1910" y="1581"/>
                    </a:lnTo>
                    <a:lnTo>
                      <a:pt x="1898" y="1587"/>
                    </a:lnTo>
                    <a:lnTo>
                      <a:pt x="1886" y="1591"/>
                    </a:lnTo>
                    <a:lnTo>
                      <a:pt x="1873" y="1596"/>
                    </a:lnTo>
                    <a:lnTo>
                      <a:pt x="1867" y="1599"/>
                    </a:lnTo>
                    <a:lnTo>
                      <a:pt x="1863" y="1605"/>
                    </a:lnTo>
                    <a:lnTo>
                      <a:pt x="1857" y="1616"/>
                    </a:lnTo>
                    <a:lnTo>
                      <a:pt x="1854" y="1624"/>
                    </a:lnTo>
                    <a:lnTo>
                      <a:pt x="1850" y="1636"/>
                    </a:lnTo>
                    <a:lnTo>
                      <a:pt x="1849" y="1640"/>
                    </a:lnTo>
                    <a:lnTo>
                      <a:pt x="1846" y="1644"/>
                    </a:lnTo>
                    <a:lnTo>
                      <a:pt x="1842" y="1646"/>
                    </a:lnTo>
                    <a:lnTo>
                      <a:pt x="1839" y="1647"/>
                    </a:lnTo>
                    <a:lnTo>
                      <a:pt x="1836" y="1645"/>
                    </a:lnTo>
                    <a:lnTo>
                      <a:pt x="1832" y="1641"/>
                    </a:lnTo>
                    <a:lnTo>
                      <a:pt x="1829" y="1634"/>
                    </a:lnTo>
                    <a:lnTo>
                      <a:pt x="1825" y="1628"/>
                    </a:lnTo>
                    <a:lnTo>
                      <a:pt x="1818" y="1614"/>
                    </a:lnTo>
                    <a:lnTo>
                      <a:pt x="1815" y="1605"/>
                    </a:lnTo>
                    <a:lnTo>
                      <a:pt x="1791" y="1605"/>
                    </a:lnTo>
                    <a:lnTo>
                      <a:pt x="1767" y="1606"/>
                    </a:lnTo>
                    <a:lnTo>
                      <a:pt x="1743" y="1609"/>
                    </a:lnTo>
                    <a:lnTo>
                      <a:pt x="1718" y="1615"/>
                    </a:lnTo>
                    <a:lnTo>
                      <a:pt x="1694" y="1626"/>
                    </a:lnTo>
                    <a:lnTo>
                      <a:pt x="1675" y="1637"/>
                    </a:lnTo>
                    <a:lnTo>
                      <a:pt x="1670" y="1638"/>
                    </a:lnTo>
                    <a:lnTo>
                      <a:pt x="1667" y="1639"/>
                    </a:lnTo>
                    <a:lnTo>
                      <a:pt x="1662" y="1638"/>
                    </a:lnTo>
                    <a:lnTo>
                      <a:pt x="1659" y="1637"/>
                    </a:lnTo>
                    <a:lnTo>
                      <a:pt x="1655" y="1633"/>
                    </a:lnTo>
                    <a:lnTo>
                      <a:pt x="1651" y="1629"/>
                    </a:lnTo>
                    <a:lnTo>
                      <a:pt x="1647" y="1623"/>
                    </a:lnTo>
                    <a:lnTo>
                      <a:pt x="1642" y="1614"/>
                    </a:lnTo>
                    <a:lnTo>
                      <a:pt x="1639" y="1614"/>
                    </a:lnTo>
                    <a:lnTo>
                      <a:pt x="1635" y="1614"/>
                    </a:lnTo>
                    <a:lnTo>
                      <a:pt x="1632" y="1615"/>
                    </a:lnTo>
                    <a:lnTo>
                      <a:pt x="1629" y="1617"/>
                    </a:lnTo>
                    <a:lnTo>
                      <a:pt x="1625" y="1622"/>
                    </a:lnTo>
                    <a:lnTo>
                      <a:pt x="1623" y="1628"/>
                    </a:lnTo>
                    <a:lnTo>
                      <a:pt x="1621" y="1634"/>
                    </a:lnTo>
                    <a:lnTo>
                      <a:pt x="1621" y="1642"/>
                    </a:lnTo>
                    <a:lnTo>
                      <a:pt x="1623" y="1649"/>
                    </a:lnTo>
                    <a:lnTo>
                      <a:pt x="1623" y="1656"/>
                    </a:lnTo>
                    <a:lnTo>
                      <a:pt x="1607" y="1657"/>
                    </a:lnTo>
                    <a:lnTo>
                      <a:pt x="1590" y="1658"/>
                    </a:lnTo>
                    <a:lnTo>
                      <a:pt x="1573" y="1659"/>
                    </a:lnTo>
                    <a:lnTo>
                      <a:pt x="1557" y="1662"/>
                    </a:lnTo>
                    <a:lnTo>
                      <a:pt x="1543" y="1669"/>
                    </a:lnTo>
                    <a:lnTo>
                      <a:pt x="1532" y="1675"/>
                    </a:lnTo>
                    <a:lnTo>
                      <a:pt x="1522" y="1679"/>
                    </a:lnTo>
                    <a:lnTo>
                      <a:pt x="1512" y="1682"/>
                    </a:lnTo>
                    <a:lnTo>
                      <a:pt x="1503" y="1686"/>
                    </a:lnTo>
                    <a:lnTo>
                      <a:pt x="1494" y="1689"/>
                    </a:lnTo>
                    <a:lnTo>
                      <a:pt x="1483" y="1697"/>
                    </a:lnTo>
                    <a:lnTo>
                      <a:pt x="1470" y="1707"/>
                    </a:lnTo>
                    <a:lnTo>
                      <a:pt x="1456" y="1719"/>
                    </a:lnTo>
                    <a:lnTo>
                      <a:pt x="1444" y="1731"/>
                    </a:lnTo>
                    <a:lnTo>
                      <a:pt x="1431" y="1745"/>
                    </a:lnTo>
                    <a:lnTo>
                      <a:pt x="1420" y="1759"/>
                    </a:lnTo>
                    <a:lnTo>
                      <a:pt x="1411" y="1771"/>
                    </a:lnTo>
                    <a:lnTo>
                      <a:pt x="1404" y="1784"/>
                    </a:lnTo>
                    <a:lnTo>
                      <a:pt x="1395" y="1779"/>
                    </a:lnTo>
                    <a:lnTo>
                      <a:pt x="1381" y="1774"/>
                    </a:lnTo>
                    <a:lnTo>
                      <a:pt x="1365" y="1770"/>
                    </a:lnTo>
                    <a:lnTo>
                      <a:pt x="1349" y="1768"/>
                    </a:lnTo>
                    <a:lnTo>
                      <a:pt x="1341" y="1766"/>
                    </a:lnTo>
                    <a:lnTo>
                      <a:pt x="1333" y="1768"/>
                    </a:lnTo>
                    <a:lnTo>
                      <a:pt x="1327" y="1769"/>
                    </a:lnTo>
                    <a:lnTo>
                      <a:pt x="1321" y="1771"/>
                    </a:lnTo>
                    <a:lnTo>
                      <a:pt x="1316" y="1773"/>
                    </a:lnTo>
                    <a:lnTo>
                      <a:pt x="1313" y="1778"/>
                    </a:lnTo>
                    <a:lnTo>
                      <a:pt x="1311" y="1784"/>
                    </a:lnTo>
                    <a:lnTo>
                      <a:pt x="1309" y="1790"/>
                    </a:lnTo>
                    <a:lnTo>
                      <a:pt x="1303" y="1790"/>
                    </a:lnTo>
                    <a:lnTo>
                      <a:pt x="1296" y="1792"/>
                    </a:lnTo>
                    <a:lnTo>
                      <a:pt x="1295" y="1788"/>
                    </a:lnTo>
                    <a:lnTo>
                      <a:pt x="1295" y="1785"/>
                    </a:lnTo>
                    <a:lnTo>
                      <a:pt x="1287" y="1784"/>
                    </a:lnTo>
                    <a:lnTo>
                      <a:pt x="1281" y="1785"/>
                    </a:lnTo>
                    <a:lnTo>
                      <a:pt x="1278" y="1786"/>
                    </a:lnTo>
                    <a:lnTo>
                      <a:pt x="1274" y="1788"/>
                    </a:lnTo>
                    <a:lnTo>
                      <a:pt x="1270" y="1795"/>
                    </a:lnTo>
                    <a:lnTo>
                      <a:pt x="1264" y="1802"/>
                    </a:lnTo>
                    <a:lnTo>
                      <a:pt x="1249" y="1811"/>
                    </a:lnTo>
                    <a:lnTo>
                      <a:pt x="1233" y="1819"/>
                    </a:lnTo>
                    <a:lnTo>
                      <a:pt x="1224" y="1823"/>
                    </a:lnTo>
                    <a:lnTo>
                      <a:pt x="1214" y="1828"/>
                    </a:lnTo>
                    <a:lnTo>
                      <a:pt x="1209" y="1830"/>
                    </a:lnTo>
                    <a:lnTo>
                      <a:pt x="1205" y="1833"/>
                    </a:lnTo>
                    <a:lnTo>
                      <a:pt x="1199" y="1834"/>
                    </a:lnTo>
                    <a:lnTo>
                      <a:pt x="1194" y="1834"/>
                    </a:lnTo>
                    <a:lnTo>
                      <a:pt x="1190" y="1833"/>
                    </a:lnTo>
                    <a:lnTo>
                      <a:pt x="1187" y="1829"/>
                    </a:lnTo>
                    <a:lnTo>
                      <a:pt x="1182" y="1826"/>
                    </a:lnTo>
                    <a:lnTo>
                      <a:pt x="1179" y="1822"/>
                    </a:lnTo>
                    <a:lnTo>
                      <a:pt x="1175" y="1820"/>
                    </a:lnTo>
                    <a:lnTo>
                      <a:pt x="1172" y="1818"/>
                    </a:lnTo>
                    <a:lnTo>
                      <a:pt x="1167" y="1817"/>
                    </a:lnTo>
                    <a:lnTo>
                      <a:pt x="1163" y="1818"/>
                    </a:lnTo>
                    <a:lnTo>
                      <a:pt x="1164" y="1826"/>
                    </a:lnTo>
                    <a:lnTo>
                      <a:pt x="1164" y="1833"/>
                    </a:lnTo>
                    <a:lnTo>
                      <a:pt x="1164" y="1838"/>
                    </a:lnTo>
                    <a:lnTo>
                      <a:pt x="1163" y="1843"/>
                    </a:lnTo>
                    <a:lnTo>
                      <a:pt x="1161" y="1847"/>
                    </a:lnTo>
                    <a:lnTo>
                      <a:pt x="1159" y="1851"/>
                    </a:lnTo>
                    <a:lnTo>
                      <a:pt x="1156" y="1854"/>
                    </a:lnTo>
                    <a:lnTo>
                      <a:pt x="1152" y="1856"/>
                    </a:lnTo>
                    <a:lnTo>
                      <a:pt x="1144" y="1861"/>
                    </a:lnTo>
                    <a:lnTo>
                      <a:pt x="1135" y="1864"/>
                    </a:lnTo>
                    <a:lnTo>
                      <a:pt x="1125" y="1868"/>
                    </a:lnTo>
                    <a:lnTo>
                      <a:pt x="1114" y="1870"/>
                    </a:lnTo>
                    <a:lnTo>
                      <a:pt x="1107" y="1872"/>
                    </a:lnTo>
                    <a:lnTo>
                      <a:pt x="1102" y="1875"/>
                    </a:lnTo>
                    <a:lnTo>
                      <a:pt x="1099" y="1877"/>
                    </a:lnTo>
                    <a:lnTo>
                      <a:pt x="1097" y="1880"/>
                    </a:lnTo>
                    <a:lnTo>
                      <a:pt x="1091" y="1885"/>
                    </a:lnTo>
                    <a:lnTo>
                      <a:pt x="1084" y="1891"/>
                    </a:lnTo>
                    <a:lnTo>
                      <a:pt x="1074" y="1894"/>
                    </a:lnTo>
                    <a:lnTo>
                      <a:pt x="1060" y="1894"/>
                    </a:lnTo>
                    <a:lnTo>
                      <a:pt x="1053" y="1895"/>
                    </a:lnTo>
                    <a:lnTo>
                      <a:pt x="1048" y="1896"/>
                    </a:lnTo>
                    <a:lnTo>
                      <a:pt x="1042" y="1897"/>
                    </a:lnTo>
                    <a:lnTo>
                      <a:pt x="1038" y="1900"/>
                    </a:lnTo>
                    <a:lnTo>
                      <a:pt x="1035" y="1903"/>
                    </a:lnTo>
                    <a:lnTo>
                      <a:pt x="1033" y="1905"/>
                    </a:lnTo>
                    <a:lnTo>
                      <a:pt x="1032" y="1909"/>
                    </a:lnTo>
                    <a:lnTo>
                      <a:pt x="1032" y="1911"/>
                    </a:lnTo>
                    <a:lnTo>
                      <a:pt x="1032" y="1918"/>
                    </a:lnTo>
                    <a:lnTo>
                      <a:pt x="1033" y="1924"/>
                    </a:lnTo>
                    <a:lnTo>
                      <a:pt x="1033" y="1928"/>
                    </a:lnTo>
                    <a:lnTo>
                      <a:pt x="1034" y="1933"/>
                    </a:lnTo>
                    <a:lnTo>
                      <a:pt x="1034" y="1936"/>
                    </a:lnTo>
                    <a:lnTo>
                      <a:pt x="1033" y="1941"/>
                    </a:lnTo>
                    <a:lnTo>
                      <a:pt x="1018" y="1954"/>
                    </a:lnTo>
                    <a:lnTo>
                      <a:pt x="1004" y="1969"/>
                    </a:lnTo>
                    <a:lnTo>
                      <a:pt x="1003" y="1975"/>
                    </a:lnTo>
                    <a:lnTo>
                      <a:pt x="1003" y="1981"/>
                    </a:lnTo>
                    <a:lnTo>
                      <a:pt x="1004" y="1986"/>
                    </a:lnTo>
                    <a:lnTo>
                      <a:pt x="1005" y="1992"/>
                    </a:lnTo>
                    <a:lnTo>
                      <a:pt x="1008" y="1998"/>
                    </a:lnTo>
                    <a:lnTo>
                      <a:pt x="1008" y="2003"/>
                    </a:lnTo>
                    <a:lnTo>
                      <a:pt x="1009" y="2009"/>
                    </a:lnTo>
                    <a:lnTo>
                      <a:pt x="1008" y="2015"/>
                    </a:lnTo>
                    <a:lnTo>
                      <a:pt x="1005" y="2019"/>
                    </a:lnTo>
                    <a:lnTo>
                      <a:pt x="1002" y="2022"/>
                    </a:lnTo>
                    <a:lnTo>
                      <a:pt x="997" y="2024"/>
                    </a:lnTo>
                    <a:lnTo>
                      <a:pt x="994" y="2026"/>
                    </a:lnTo>
                    <a:lnTo>
                      <a:pt x="991" y="2028"/>
                    </a:lnTo>
                    <a:lnTo>
                      <a:pt x="987" y="2033"/>
                    </a:lnTo>
                    <a:lnTo>
                      <a:pt x="985" y="2039"/>
                    </a:lnTo>
                    <a:lnTo>
                      <a:pt x="983" y="2047"/>
                    </a:lnTo>
                    <a:lnTo>
                      <a:pt x="978" y="2048"/>
                    </a:lnTo>
                    <a:lnTo>
                      <a:pt x="974" y="2049"/>
                    </a:lnTo>
                    <a:lnTo>
                      <a:pt x="970" y="2049"/>
                    </a:lnTo>
                    <a:lnTo>
                      <a:pt x="967" y="2048"/>
                    </a:lnTo>
                    <a:lnTo>
                      <a:pt x="963" y="2045"/>
                    </a:lnTo>
                    <a:lnTo>
                      <a:pt x="961" y="2044"/>
                    </a:lnTo>
                    <a:lnTo>
                      <a:pt x="959" y="2041"/>
                    </a:lnTo>
                    <a:lnTo>
                      <a:pt x="958" y="2038"/>
                    </a:lnTo>
                    <a:lnTo>
                      <a:pt x="955" y="2030"/>
                    </a:lnTo>
                    <a:lnTo>
                      <a:pt x="954" y="2020"/>
                    </a:lnTo>
                    <a:lnTo>
                      <a:pt x="953" y="2011"/>
                    </a:lnTo>
                    <a:lnTo>
                      <a:pt x="953" y="2002"/>
                    </a:lnTo>
                    <a:lnTo>
                      <a:pt x="953" y="1991"/>
                    </a:lnTo>
                    <a:lnTo>
                      <a:pt x="952" y="1982"/>
                    </a:lnTo>
                    <a:lnTo>
                      <a:pt x="949" y="1983"/>
                    </a:lnTo>
                    <a:lnTo>
                      <a:pt x="946" y="1985"/>
                    </a:lnTo>
                    <a:lnTo>
                      <a:pt x="944" y="1987"/>
                    </a:lnTo>
                    <a:lnTo>
                      <a:pt x="942" y="1991"/>
                    </a:lnTo>
                    <a:lnTo>
                      <a:pt x="942" y="1989"/>
                    </a:lnTo>
                    <a:lnTo>
                      <a:pt x="942" y="1987"/>
                    </a:lnTo>
                    <a:lnTo>
                      <a:pt x="941" y="1984"/>
                    </a:lnTo>
                    <a:lnTo>
                      <a:pt x="941" y="1982"/>
                    </a:lnTo>
                    <a:lnTo>
                      <a:pt x="928" y="1983"/>
                    </a:lnTo>
                    <a:lnTo>
                      <a:pt x="915" y="1985"/>
                    </a:lnTo>
                    <a:lnTo>
                      <a:pt x="917" y="1978"/>
                    </a:lnTo>
                    <a:lnTo>
                      <a:pt x="920" y="1970"/>
                    </a:lnTo>
                    <a:lnTo>
                      <a:pt x="923" y="1964"/>
                    </a:lnTo>
                    <a:lnTo>
                      <a:pt x="927" y="1958"/>
                    </a:lnTo>
                    <a:lnTo>
                      <a:pt x="930" y="1951"/>
                    </a:lnTo>
                    <a:lnTo>
                      <a:pt x="933" y="1944"/>
                    </a:lnTo>
                    <a:lnTo>
                      <a:pt x="934" y="1937"/>
                    </a:lnTo>
                    <a:lnTo>
                      <a:pt x="933" y="1929"/>
                    </a:lnTo>
                    <a:lnTo>
                      <a:pt x="918" y="1929"/>
                    </a:lnTo>
                    <a:lnTo>
                      <a:pt x="905" y="1930"/>
                    </a:lnTo>
                    <a:lnTo>
                      <a:pt x="901" y="1929"/>
                    </a:lnTo>
                    <a:lnTo>
                      <a:pt x="895" y="1927"/>
                    </a:lnTo>
                    <a:lnTo>
                      <a:pt x="889" y="1923"/>
                    </a:lnTo>
                    <a:lnTo>
                      <a:pt x="884" y="1917"/>
                    </a:lnTo>
                    <a:lnTo>
                      <a:pt x="880" y="1913"/>
                    </a:lnTo>
                    <a:lnTo>
                      <a:pt x="877" y="1910"/>
                    </a:lnTo>
                    <a:lnTo>
                      <a:pt x="872" y="1908"/>
                    </a:lnTo>
                    <a:lnTo>
                      <a:pt x="868" y="1907"/>
                    </a:lnTo>
                    <a:lnTo>
                      <a:pt x="857" y="1905"/>
                    </a:lnTo>
                    <a:lnTo>
                      <a:pt x="846" y="1907"/>
                    </a:lnTo>
                    <a:lnTo>
                      <a:pt x="823" y="1909"/>
                    </a:lnTo>
                    <a:lnTo>
                      <a:pt x="804" y="1911"/>
                    </a:lnTo>
                    <a:lnTo>
                      <a:pt x="804" y="1908"/>
                    </a:lnTo>
                    <a:lnTo>
                      <a:pt x="803" y="1905"/>
                    </a:lnTo>
                    <a:lnTo>
                      <a:pt x="796" y="1904"/>
                    </a:lnTo>
                    <a:lnTo>
                      <a:pt x="791" y="1904"/>
                    </a:lnTo>
                    <a:lnTo>
                      <a:pt x="787" y="1905"/>
                    </a:lnTo>
                    <a:lnTo>
                      <a:pt x="785" y="1908"/>
                    </a:lnTo>
                    <a:lnTo>
                      <a:pt x="780" y="1913"/>
                    </a:lnTo>
                    <a:lnTo>
                      <a:pt x="777" y="1920"/>
                    </a:lnTo>
                    <a:lnTo>
                      <a:pt x="773" y="1928"/>
                    </a:lnTo>
                    <a:lnTo>
                      <a:pt x="770" y="1935"/>
                    </a:lnTo>
                    <a:lnTo>
                      <a:pt x="767" y="1938"/>
                    </a:lnTo>
                    <a:lnTo>
                      <a:pt x="764" y="1940"/>
                    </a:lnTo>
                    <a:lnTo>
                      <a:pt x="759" y="1942"/>
                    </a:lnTo>
                    <a:lnTo>
                      <a:pt x="754" y="1942"/>
                    </a:lnTo>
                    <a:lnTo>
                      <a:pt x="754" y="1941"/>
                    </a:lnTo>
                    <a:lnTo>
                      <a:pt x="754" y="1938"/>
                    </a:lnTo>
                    <a:lnTo>
                      <a:pt x="753" y="1928"/>
                    </a:lnTo>
                    <a:lnTo>
                      <a:pt x="749" y="1916"/>
                    </a:lnTo>
                    <a:lnTo>
                      <a:pt x="748" y="1910"/>
                    </a:lnTo>
                    <a:lnTo>
                      <a:pt x="745" y="1905"/>
                    </a:lnTo>
                    <a:lnTo>
                      <a:pt x="741" y="1902"/>
                    </a:lnTo>
                    <a:lnTo>
                      <a:pt x="737" y="1900"/>
                    </a:lnTo>
                    <a:lnTo>
                      <a:pt x="731" y="1899"/>
                    </a:lnTo>
                    <a:lnTo>
                      <a:pt x="728" y="1895"/>
                    </a:lnTo>
                    <a:lnTo>
                      <a:pt x="726" y="1891"/>
                    </a:lnTo>
                    <a:lnTo>
                      <a:pt x="725" y="1885"/>
                    </a:lnTo>
                    <a:lnTo>
                      <a:pt x="720" y="1884"/>
                    </a:lnTo>
                    <a:lnTo>
                      <a:pt x="714" y="1884"/>
                    </a:lnTo>
                    <a:lnTo>
                      <a:pt x="708" y="1885"/>
                    </a:lnTo>
                    <a:lnTo>
                      <a:pt x="703" y="1886"/>
                    </a:lnTo>
                    <a:lnTo>
                      <a:pt x="698" y="1888"/>
                    </a:lnTo>
                    <a:lnTo>
                      <a:pt x="695" y="1889"/>
                    </a:lnTo>
                    <a:lnTo>
                      <a:pt x="690" y="1893"/>
                    </a:lnTo>
                    <a:lnTo>
                      <a:pt x="687" y="1895"/>
                    </a:lnTo>
                    <a:lnTo>
                      <a:pt x="681" y="1903"/>
                    </a:lnTo>
                    <a:lnTo>
                      <a:pt x="675" y="1912"/>
                    </a:lnTo>
                    <a:lnTo>
                      <a:pt x="672" y="1923"/>
                    </a:lnTo>
                    <a:lnTo>
                      <a:pt x="670" y="1933"/>
                    </a:lnTo>
                    <a:lnTo>
                      <a:pt x="649" y="1930"/>
                    </a:lnTo>
                    <a:lnTo>
                      <a:pt x="626" y="1926"/>
                    </a:lnTo>
                    <a:lnTo>
                      <a:pt x="615" y="1925"/>
                    </a:lnTo>
                    <a:lnTo>
                      <a:pt x="603" y="1924"/>
                    </a:lnTo>
                    <a:lnTo>
                      <a:pt x="599" y="1925"/>
                    </a:lnTo>
                    <a:lnTo>
                      <a:pt x="594" y="1926"/>
                    </a:lnTo>
                    <a:lnTo>
                      <a:pt x="591" y="1927"/>
                    </a:lnTo>
                    <a:lnTo>
                      <a:pt x="586" y="1929"/>
                    </a:lnTo>
                    <a:lnTo>
                      <a:pt x="584" y="1925"/>
                    </a:lnTo>
                    <a:lnTo>
                      <a:pt x="580" y="1920"/>
                    </a:lnTo>
                    <a:lnTo>
                      <a:pt x="576" y="1919"/>
                    </a:lnTo>
                    <a:lnTo>
                      <a:pt x="572" y="1918"/>
                    </a:lnTo>
                    <a:lnTo>
                      <a:pt x="568" y="1918"/>
                    </a:lnTo>
                    <a:lnTo>
                      <a:pt x="564" y="1919"/>
                    </a:lnTo>
                    <a:lnTo>
                      <a:pt x="559" y="1920"/>
                    </a:lnTo>
                    <a:lnTo>
                      <a:pt x="555" y="1924"/>
                    </a:lnTo>
                    <a:lnTo>
                      <a:pt x="545" y="1929"/>
                    </a:lnTo>
                    <a:lnTo>
                      <a:pt x="537" y="1937"/>
                    </a:lnTo>
                    <a:lnTo>
                      <a:pt x="529" y="1945"/>
                    </a:lnTo>
                    <a:lnTo>
                      <a:pt x="524" y="1951"/>
                    </a:lnTo>
                    <a:lnTo>
                      <a:pt x="512" y="1966"/>
                    </a:lnTo>
                    <a:lnTo>
                      <a:pt x="506" y="1978"/>
                    </a:lnTo>
                    <a:lnTo>
                      <a:pt x="503" y="1984"/>
                    </a:lnTo>
                    <a:lnTo>
                      <a:pt x="502" y="1990"/>
                    </a:lnTo>
                    <a:lnTo>
                      <a:pt x="501" y="1995"/>
                    </a:lnTo>
                    <a:lnTo>
                      <a:pt x="500" y="2002"/>
                    </a:lnTo>
                    <a:lnTo>
                      <a:pt x="496" y="1971"/>
                    </a:lnTo>
                    <a:lnTo>
                      <a:pt x="495" y="1961"/>
                    </a:lnTo>
                    <a:lnTo>
                      <a:pt x="496" y="1971"/>
                    </a:lnTo>
                    <a:lnTo>
                      <a:pt x="500" y="2002"/>
                    </a:lnTo>
                    <a:lnTo>
                      <a:pt x="500" y="2016"/>
                    </a:lnTo>
                    <a:lnTo>
                      <a:pt x="500" y="2033"/>
                    </a:lnTo>
                    <a:lnTo>
                      <a:pt x="494" y="2035"/>
                    </a:lnTo>
                    <a:lnTo>
                      <a:pt x="490" y="2036"/>
                    </a:lnTo>
                    <a:lnTo>
                      <a:pt x="484" y="2036"/>
                    </a:lnTo>
                    <a:lnTo>
                      <a:pt x="479" y="2035"/>
                    </a:lnTo>
                    <a:lnTo>
                      <a:pt x="479" y="2041"/>
                    </a:lnTo>
                    <a:lnTo>
                      <a:pt x="479" y="2047"/>
                    </a:lnTo>
                    <a:lnTo>
                      <a:pt x="459" y="2047"/>
                    </a:lnTo>
                    <a:lnTo>
                      <a:pt x="437" y="2045"/>
                    </a:lnTo>
                    <a:lnTo>
                      <a:pt x="412" y="2042"/>
                    </a:lnTo>
                    <a:lnTo>
                      <a:pt x="387" y="2038"/>
                    </a:lnTo>
                    <a:lnTo>
                      <a:pt x="356" y="2033"/>
                    </a:lnTo>
                    <a:lnTo>
                      <a:pt x="324" y="2030"/>
                    </a:lnTo>
                    <a:lnTo>
                      <a:pt x="310" y="2028"/>
                    </a:lnTo>
                    <a:lnTo>
                      <a:pt x="295" y="2028"/>
                    </a:lnTo>
                    <a:lnTo>
                      <a:pt x="280" y="2030"/>
                    </a:lnTo>
                    <a:lnTo>
                      <a:pt x="266" y="2031"/>
                    </a:lnTo>
                    <a:lnTo>
                      <a:pt x="253" y="2034"/>
                    </a:lnTo>
                    <a:lnTo>
                      <a:pt x="240" y="2038"/>
                    </a:lnTo>
                    <a:lnTo>
                      <a:pt x="229" y="2043"/>
                    </a:lnTo>
                    <a:lnTo>
                      <a:pt x="219" y="2050"/>
                    </a:lnTo>
                    <a:lnTo>
                      <a:pt x="208" y="2059"/>
                    </a:lnTo>
                    <a:lnTo>
                      <a:pt x="200" y="2069"/>
                    </a:lnTo>
                    <a:lnTo>
                      <a:pt x="194" y="2082"/>
                    </a:lnTo>
                    <a:lnTo>
                      <a:pt x="189" y="2097"/>
                    </a:lnTo>
                    <a:lnTo>
                      <a:pt x="186" y="2109"/>
                    </a:lnTo>
                    <a:lnTo>
                      <a:pt x="184" y="2121"/>
                    </a:lnTo>
                    <a:lnTo>
                      <a:pt x="184" y="2133"/>
                    </a:lnTo>
                    <a:lnTo>
                      <a:pt x="187" y="2145"/>
                    </a:lnTo>
                    <a:lnTo>
                      <a:pt x="189" y="2149"/>
                    </a:lnTo>
                    <a:lnTo>
                      <a:pt x="191" y="2155"/>
                    </a:lnTo>
                    <a:lnTo>
                      <a:pt x="194" y="2159"/>
                    </a:lnTo>
                    <a:lnTo>
                      <a:pt x="197" y="2163"/>
                    </a:lnTo>
                    <a:lnTo>
                      <a:pt x="202" y="2167"/>
                    </a:lnTo>
                    <a:lnTo>
                      <a:pt x="206" y="2170"/>
                    </a:lnTo>
                    <a:lnTo>
                      <a:pt x="212" y="2172"/>
                    </a:lnTo>
                    <a:lnTo>
                      <a:pt x="217" y="2174"/>
                    </a:lnTo>
                    <a:lnTo>
                      <a:pt x="220" y="2183"/>
                    </a:lnTo>
                    <a:lnTo>
                      <a:pt x="222" y="2194"/>
                    </a:lnTo>
                    <a:lnTo>
                      <a:pt x="223" y="2203"/>
                    </a:lnTo>
                    <a:lnTo>
                      <a:pt x="223" y="2213"/>
                    </a:lnTo>
                    <a:lnTo>
                      <a:pt x="208" y="2214"/>
                    </a:lnTo>
                    <a:lnTo>
                      <a:pt x="198" y="2217"/>
                    </a:lnTo>
                    <a:lnTo>
                      <a:pt x="194" y="2220"/>
                    </a:lnTo>
                    <a:lnTo>
                      <a:pt x="190" y="2222"/>
                    </a:lnTo>
                    <a:lnTo>
                      <a:pt x="187" y="2225"/>
                    </a:lnTo>
                    <a:lnTo>
                      <a:pt x="184" y="2229"/>
                    </a:lnTo>
                    <a:lnTo>
                      <a:pt x="181" y="2237"/>
                    </a:lnTo>
                    <a:lnTo>
                      <a:pt x="179" y="2247"/>
                    </a:lnTo>
                    <a:lnTo>
                      <a:pt x="178" y="2260"/>
                    </a:lnTo>
                    <a:lnTo>
                      <a:pt x="176" y="2274"/>
                    </a:lnTo>
                    <a:lnTo>
                      <a:pt x="175" y="2279"/>
                    </a:lnTo>
                    <a:lnTo>
                      <a:pt x="173" y="2285"/>
                    </a:lnTo>
                    <a:lnTo>
                      <a:pt x="171" y="2289"/>
                    </a:lnTo>
                    <a:lnTo>
                      <a:pt x="167" y="2294"/>
                    </a:lnTo>
                    <a:lnTo>
                      <a:pt x="161" y="2303"/>
                    </a:lnTo>
                    <a:lnTo>
                      <a:pt x="154" y="2311"/>
                    </a:lnTo>
                    <a:lnTo>
                      <a:pt x="147" y="2319"/>
                    </a:lnTo>
                    <a:lnTo>
                      <a:pt x="143" y="2327"/>
                    </a:lnTo>
                    <a:lnTo>
                      <a:pt x="143" y="2330"/>
                    </a:lnTo>
                    <a:lnTo>
                      <a:pt x="143" y="2335"/>
                    </a:lnTo>
                    <a:lnTo>
                      <a:pt x="146" y="2338"/>
                    </a:lnTo>
                    <a:lnTo>
                      <a:pt x="149" y="2342"/>
                    </a:lnTo>
                    <a:lnTo>
                      <a:pt x="171" y="2360"/>
                    </a:lnTo>
                    <a:lnTo>
                      <a:pt x="195" y="2380"/>
                    </a:lnTo>
                    <a:lnTo>
                      <a:pt x="205" y="2392"/>
                    </a:lnTo>
                    <a:lnTo>
                      <a:pt x="214" y="2403"/>
                    </a:lnTo>
                    <a:lnTo>
                      <a:pt x="217" y="2409"/>
                    </a:lnTo>
                    <a:lnTo>
                      <a:pt x="220" y="2416"/>
                    </a:lnTo>
                    <a:lnTo>
                      <a:pt x="222" y="2422"/>
                    </a:lnTo>
                    <a:lnTo>
                      <a:pt x="222" y="2429"/>
                    </a:lnTo>
                    <a:lnTo>
                      <a:pt x="222" y="2444"/>
                    </a:lnTo>
                    <a:lnTo>
                      <a:pt x="222" y="2460"/>
                    </a:lnTo>
                    <a:lnTo>
                      <a:pt x="222" y="2468"/>
                    </a:lnTo>
                    <a:lnTo>
                      <a:pt x="224" y="2476"/>
                    </a:lnTo>
                    <a:lnTo>
                      <a:pt x="225" y="2484"/>
                    </a:lnTo>
                    <a:lnTo>
                      <a:pt x="229" y="2490"/>
                    </a:lnTo>
                    <a:lnTo>
                      <a:pt x="241" y="2496"/>
                    </a:lnTo>
                    <a:lnTo>
                      <a:pt x="252" y="2500"/>
                    </a:lnTo>
                    <a:lnTo>
                      <a:pt x="254" y="2508"/>
                    </a:lnTo>
                    <a:lnTo>
                      <a:pt x="255" y="2514"/>
                    </a:lnTo>
                    <a:lnTo>
                      <a:pt x="256" y="2520"/>
                    </a:lnTo>
                    <a:lnTo>
                      <a:pt x="255" y="2525"/>
                    </a:lnTo>
                    <a:lnTo>
                      <a:pt x="254" y="2531"/>
                    </a:lnTo>
                    <a:lnTo>
                      <a:pt x="252" y="2534"/>
                    </a:lnTo>
                    <a:lnTo>
                      <a:pt x="249" y="2539"/>
                    </a:lnTo>
                    <a:lnTo>
                      <a:pt x="246" y="2543"/>
                    </a:lnTo>
                    <a:lnTo>
                      <a:pt x="230" y="2558"/>
                    </a:lnTo>
                    <a:lnTo>
                      <a:pt x="215" y="2574"/>
                    </a:lnTo>
                    <a:lnTo>
                      <a:pt x="208" y="2583"/>
                    </a:lnTo>
                    <a:lnTo>
                      <a:pt x="202" y="2589"/>
                    </a:lnTo>
                    <a:lnTo>
                      <a:pt x="198" y="2590"/>
                    </a:lnTo>
                    <a:lnTo>
                      <a:pt x="195" y="2591"/>
                    </a:lnTo>
                    <a:lnTo>
                      <a:pt x="191" y="2591"/>
                    </a:lnTo>
                    <a:lnTo>
                      <a:pt x="188" y="2591"/>
                    </a:lnTo>
                    <a:lnTo>
                      <a:pt x="174" y="2586"/>
                    </a:lnTo>
                    <a:lnTo>
                      <a:pt x="157" y="2580"/>
                    </a:lnTo>
                    <a:lnTo>
                      <a:pt x="148" y="2577"/>
                    </a:lnTo>
                    <a:lnTo>
                      <a:pt x="139" y="2577"/>
                    </a:lnTo>
                    <a:lnTo>
                      <a:pt x="130" y="2580"/>
                    </a:lnTo>
                    <a:lnTo>
                      <a:pt x="122" y="2582"/>
                    </a:lnTo>
                    <a:lnTo>
                      <a:pt x="105" y="2586"/>
                    </a:lnTo>
                    <a:lnTo>
                      <a:pt x="88" y="2591"/>
                    </a:lnTo>
                    <a:lnTo>
                      <a:pt x="82" y="2591"/>
                    </a:lnTo>
                    <a:lnTo>
                      <a:pt x="76" y="2590"/>
                    </a:lnTo>
                    <a:lnTo>
                      <a:pt x="71" y="2589"/>
                    </a:lnTo>
                    <a:lnTo>
                      <a:pt x="66" y="2586"/>
                    </a:lnTo>
                    <a:lnTo>
                      <a:pt x="57" y="2580"/>
                    </a:lnTo>
                    <a:lnTo>
                      <a:pt x="49" y="2572"/>
                    </a:lnTo>
                    <a:lnTo>
                      <a:pt x="34" y="2553"/>
                    </a:lnTo>
                    <a:lnTo>
                      <a:pt x="22" y="2536"/>
                    </a:lnTo>
                    <a:lnTo>
                      <a:pt x="18" y="2545"/>
                    </a:lnTo>
                    <a:lnTo>
                      <a:pt x="15" y="2555"/>
                    </a:lnTo>
                    <a:lnTo>
                      <a:pt x="12" y="2558"/>
                    </a:lnTo>
                    <a:lnTo>
                      <a:pt x="9" y="2561"/>
                    </a:lnTo>
                    <a:lnTo>
                      <a:pt x="6" y="2564"/>
                    </a:lnTo>
                    <a:lnTo>
                      <a:pt x="1" y="2565"/>
                    </a:lnTo>
                    <a:lnTo>
                      <a:pt x="1" y="2578"/>
                    </a:lnTo>
                    <a:lnTo>
                      <a:pt x="2" y="2590"/>
                    </a:lnTo>
                    <a:lnTo>
                      <a:pt x="2" y="2594"/>
                    </a:lnTo>
                    <a:lnTo>
                      <a:pt x="5" y="2599"/>
                    </a:lnTo>
                    <a:lnTo>
                      <a:pt x="6" y="2602"/>
                    </a:lnTo>
                    <a:lnTo>
                      <a:pt x="8" y="2606"/>
                    </a:lnTo>
                    <a:lnTo>
                      <a:pt x="10" y="2608"/>
                    </a:lnTo>
                    <a:lnTo>
                      <a:pt x="14" y="2610"/>
                    </a:lnTo>
                    <a:lnTo>
                      <a:pt x="17" y="2613"/>
                    </a:lnTo>
                    <a:lnTo>
                      <a:pt x="22" y="2615"/>
                    </a:lnTo>
                    <a:lnTo>
                      <a:pt x="33" y="2616"/>
                    </a:lnTo>
                    <a:lnTo>
                      <a:pt x="47" y="2618"/>
                    </a:lnTo>
                    <a:lnTo>
                      <a:pt x="44" y="2648"/>
                    </a:lnTo>
                    <a:lnTo>
                      <a:pt x="41" y="2677"/>
                    </a:lnTo>
                    <a:lnTo>
                      <a:pt x="39" y="2708"/>
                    </a:lnTo>
                    <a:lnTo>
                      <a:pt x="36" y="2738"/>
                    </a:lnTo>
                    <a:lnTo>
                      <a:pt x="26" y="2739"/>
                    </a:lnTo>
                    <a:lnTo>
                      <a:pt x="17" y="2741"/>
                    </a:lnTo>
                    <a:lnTo>
                      <a:pt x="14" y="2753"/>
                    </a:lnTo>
                    <a:lnTo>
                      <a:pt x="8" y="2775"/>
                    </a:lnTo>
                    <a:lnTo>
                      <a:pt x="3" y="2800"/>
                    </a:lnTo>
                    <a:lnTo>
                      <a:pt x="1" y="2815"/>
                    </a:lnTo>
                    <a:lnTo>
                      <a:pt x="0" y="2829"/>
                    </a:lnTo>
                    <a:lnTo>
                      <a:pt x="1" y="2844"/>
                    </a:lnTo>
                    <a:lnTo>
                      <a:pt x="3" y="2851"/>
                    </a:lnTo>
                    <a:lnTo>
                      <a:pt x="6" y="2857"/>
                    </a:lnTo>
                    <a:lnTo>
                      <a:pt x="9" y="2864"/>
                    </a:lnTo>
                    <a:lnTo>
                      <a:pt x="14" y="2869"/>
                    </a:lnTo>
                    <a:lnTo>
                      <a:pt x="23" y="2876"/>
                    </a:lnTo>
                    <a:lnTo>
                      <a:pt x="30" y="2881"/>
                    </a:lnTo>
                    <a:lnTo>
                      <a:pt x="32" y="2885"/>
                    </a:lnTo>
                    <a:lnTo>
                      <a:pt x="34" y="2889"/>
                    </a:lnTo>
                    <a:lnTo>
                      <a:pt x="35" y="2895"/>
                    </a:lnTo>
                    <a:lnTo>
                      <a:pt x="35" y="2902"/>
                    </a:lnTo>
                    <a:lnTo>
                      <a:pt x="43" y="2904"/>
                    </a:lnTo>
                    <a:lnTo>
                      <a:pt x="49" y="2909"/>
                    </a:lnTo>
                    <a:lnTo>
                      <a:pt x="55" y="2913"/>
                    </a:lnTo>
                    <a:lnTo>
                      <a:pt x="61" y="2918"/>
                    </a:lnTo>
                    <a:lnTo>
                      <a:pt x="67" y="2921"/>
                    </a:lnTo>
                    <a:lnTo>
                      <a:pt x="73" y="2925"/>
                    </a:lnTo>
                    <a:lnTo>
                      <a:pt x="81" y="2927"/>
                    </a:lnTo>
                    <a:lnTo>
                      <a:pt x="89" y="2927"/>
                    </a:lnTo>
                    <a:lnTo>
                      <a:pt x="101" y="2925"/>
                    </a:lnTo>
                    <a:lnTo>
                      <a:pt x="113" y="2923"/>
                    </a:lnTo>
                    <a:lnTo>
                      <a:pt x="115" y="2925"/>
                    </a:lnTo>
                    <a:lnTo>
                      <a:pt x="117" y="2925"/>
                    </a:lnTo>
                    <a:lnTo>
                      <a:pt x="118" y="2927"/>
                    </a:lnTo>
                    <a:lnTo>
                      <a:pt x="120" y="2928"/>
                    </a:lnTo>
                    <a:lnTo>
                      <a:pt x="121" y="2934"/>
                    </a:lnTo>
                    <a:lnTo>
                      <a:pt x="120" y="2943"/>
                    </a:lnTo>
                    <a:lnTo>
                      <a:pt x="114" y="2943"/>
                    </a:lnTo>
                    <a:lnTo>
                      <a:pt x="109" y="2944"/>
                    </a:lnTo>
                    <a:lnTo>
                      <a:pt x="105" y="2945"/>
                    </a:lnTo>
                    <a:lnTo>
                      <a:pt x="100" y="2949"/>
                    </a:lnTo>
                    <a:lnTo>
                      <a:pt x="97" y="2951"/>
                    </a:lnTo>
                    <a:lnTo>
                      <a:pt x="94" y="2955"/>
                    </a:lnTo>
                    <a:lnTo>
                      <a:pt x="92" y="2960"/>
                    </a:lnTo>
                    <a:lnTo>
                      <a:pt x="91" y="2966"/>
                    </a:lnTo>
                    <a:lnTo>
                      <a:pt x="88" y="2968"/>
                    </a:lnTo>
                    <a:lnTo>
                      <a:pt x="85" y="2970"/>
                    </a:lnTo>
                    <a:lnTo>
                      <a:pt x="83" y="2972"/>
                    </a:lnTo>
                    <a:lnTo>
                      <a:pt x="81" y="2977"/>
                    </a:lnTo>
                    <a:lnTo>
                      <a:pt x="76" y="2977"/>
                    </a:lnTo>
                    <a:lnTo>
                      <a:pt x="73" y="2978"/>
                    </a:lnTo>
                    <a:lnTo>
                      <a:pt x="75" y="2991"/>
                    </a:lnTo>
                    <a:lnTo>
                      <a:pt x="80" y="3001"/>
                    </a:lnTo>
                    <a:lnTo>
                      <a:pt x="83" y="3005"/>
                    </a:lnTo>
                    <a:lnTo>
                      <a:pt x="87" y="3008"/>
                    </a:lnTo>
                    <a:lnTo>
                      <a:pt x="93" y="3009"/>
                    </a:lnTo>
                    <a:lnTo>
                      <a:pt x="100" y="3009"/>
                    </a:lnTo>
                    <a:lnTo>
                      <a:pt x="100" y="3026"/>
                    </a:lnTo>
                    <a:lnTo>
                      <a:pt x="100" y="3046"/>
                    </a:lnTo>
                    <a:lnTo>
                      <a:pt x="101" y="3051"/>
                    </a:lnTo>
                    <a:lnTo>
                      <a:pt x="102" y="3056"/>
                    </a:lnTo>
                    <a:lnTo>
                      <a:pt x="104" y="3059"/>
                    </a:lnTo>
                    <a:lnTo>
                      <a:pt x="106" y="3062"/>
                    </a:lnTo>
                    <a:lnTo>
                      <a:pt x="109" y="3065"/>
                    </a:lnTo>
                    <a:lnTo>
                      <a:pt x="113" y="3067"/>
                    </a:lnTo>
                    <a:lnTo>
                      <a:pt x="117" y="3068"/>
                    </a:lnTo>
                    <a:lnTo>
                      <a:pt x="123" y="3069"/>
                    </a:lnTo>
                    <a:lnTo>
                      <a:pt x="129" y="3068"/>
                    </a:lnTo>
                    <a:lnTo>
                      <a:pt x="137" y="3067"/>
                    </a:lnTo>
                    <a:lnTo>
                      <a:pt x="149" y="3066"/>
                    </a:lnTo>
                    <a:lnTo>
                      <a:pt x="161" y="3066"/>
                    </a:lnTo>
                    <a:lnTo>
                      <a:pt x="166" y="3067"/>
                    </a:lnTo>
                    <a:lnTo>
                      <a:pt x="170" y="3069"/>
                    </a:lnTo>
                    <a:lnTo>
                      <a:pt x="173" y="3073"/>
                    </a:lnTo>
                    <a:lnTo>
                      <a:pt x="175" y="3077"/>
                    </a:lnTo>
                    <a:lnTo>
                      <a:pt x="184" y="3078"/>
                    </a:lnTo>
                    <a:lnTo>
                      <a:pt x="194" y="3078"/>
                    </a:lnTo>
                    <a:lnTo>
                      <a:pt x="203" y="3078"/>
                    </a:lnTo>
                    <a:lnTo>
                      <a:pt x="212" y="3077"/>
                    </a:lnTo>
                    <a:lnTo>
                      <a:pt x="212" y="3065"/>
                    </a:lnTo>
                    <a:lnTo>
                      <a:pt x="213" y="3053"/>
                    </a:lnTo>
                    <a:lnTo>
                      <a:pt x="215" y="3043"/>
                    </a:lnTo>
                    <a:lnTo>
                      <a:pt x="219" y="3035"/>
                    </a:lnTo>
                    <a:lnTo>
                      <a:pt x="221" y="3031"/>
                    </a:lnTo>
                    <a:lnTo>
                      <a:pt x="224" y="3028"/>
                    </a:lnTo>
                    <a:lnTo>
                      <a:pt x="228" y="3025"/>
                    </a:lnTo>
                    <a:lnTo>
                      <a:pt x="232" y="3023"/>
                    </a:lnTo>
                    <a:lnTo>
                      <a:pt x="237" y="3021"/>
                    </a:lnTo>
                    <a:lnTo>
                      <a:pt x="243" y="3021"/>
                    </a:lnTo>
                    <a:lnTo>
                      <a:pt x="249" y="3021"/>
                    </a:lnTo>
                    <a:lnTo>
                      <a:pt x="256" y="3021"/>
                    </a:lnTo>
                    <a:lnTo>
                      <a:pt x="272" y="3025"/>
                    </a:lnTo>
                    <a:lnTo>
                      <a:pt x="289" y="3026"/>
                    </a:lnTo>
                    <a:lnTo>
                      <a:pt x="297" y="3025"/>
                    </a:lnTo>
                    <a:lnTo>
                      <a:pt x="305" y="3023"/>
                    </a:lnTo>
                    <a:lnTo>
                      <a:pt x="307" y="3020"/>
                    </a:lnTo>
                    <a:lnTo>
                      <a:pt x="310" y="3018"/>
                    </a:lnTo>
                    <a:lnTo>
                      <a:pt x="312" y="3013"/>
                    </a:lnTo>
                    <a:lnTo>
                      <a:pt x="313" y="3010"/>
                    </a:lnTo>
                    <a:lnTo>
                      <a:pt x="318" y="3009"/>
                    </a:lnTo>
                    <a:lnTo>
                      <a:pt x="321" y="3008"/>
                    </a:lnTo>
                    <a:lnTo>
                      <a:pt x="322" y="3020"/>
                    </a:lnTo>
                    <a:lnTo>
                      <a:pt x="323" y="3032"/>
                    </a:lnTo>
                    <a:lnTo>
                      <a:pt x="324" y="3044"/>
                    </a:lnTo>
                    <a:lnTo>
                      <a:pt x="324" y="3057"/>
                    </a:lnTo>
                    <a:lnTo>
                      <a:pt x="332" y="3058"/>
                    </a:lnTo>
                    <a:lnTo>
                      <a:pt x="342" y="3062"/>
                    </a:lnTo>
                    <a:lnTo>
                      <a:pt x="350" y="3069"/>
                    </a:lnTo>
                    <a:lnTo>
                      <a:pt x="359" y="3075"/>
                    </a:lnTo>
                    <a:lnTo>
                      <a:pt x="367" y="3082"/>
                    </a:lnTo>
                    <a:lnTo>
                      <a:pt x="375" y="3085"/>
                    </a:lnTo>
                    <a:lnTo>
                      <a:pt x="377" y="3086"/>
                    </a:lnTo>
                    <a:lnTo>
                      <a:pt x="380" y="3087"/>
                    </a:lnTo>
                    <a:lnTo>
                      <a:pt x="383" y="3086"/>
                    </a:lnTo>
                    <a:lnTo>
                      <a:pt x="384" y="3085"/>
                    </a:lnTo>
                    <a:lnTo>
                      <a:pt x="385" y="3081"/>
                    </a:lnTo>
                    <a:lnTo>
                      <a:pt x="384" y="3073"/>
                    </a:lnTo>
                    <a:lnTo>
                      <a:pt x="381" y="3064"/>
                    </a:lnTo>
                    <a:lnTo>
                      <a:pt x="379" y="3052"/>
                    </a:lnTo>
                    <a:lnTo>
                      <a:pt x="375" y="3031"/>
                    </a:lnTo>
                    <a:lnTo>
                      <a:pt x="373" y="3015"/>
                    </a:lnTo>
                    <a:lnTo>
                      <a:pt x="378" y="3018"/>
                    </a:lnTo>
                    <a:lnTo>
                      <a:pt x="383" y="3019"/>
                    </a:lnTo>
                    <a:lnTo>
                      <a:pt x="387" y="3020"/>
                    </a:lnTo>
                    <a:lnTo>
                      <a:pt x="391" y="3021"/>
                    </a:lnTo>
                    <a:lnTo>
                      <a:pt x="395" y="3024"/>
                    </a:lnTo>
                    <a:lnTo>
                      <a:pt x="397" y="3026"/>
                    </a:lnTo>
                    <a:lnTo>
                      <a:pt x="401" y="3031"/>
                    </a:lnTo>
                    <a:lnTo>
                      <a:pt x="403" y="3037"/>
                    </a:lnTo>
                    <a:lnTo>
                      <a:pt x="404" y="3044"/>
                    </a:lnTo>
                    <a:lnTo>
                      <a:pt x="405" y="3051"/>
                    </a:lnTo>
                    <a:lnTo>
                      <a:pt x="408" y="3058"/>
                    </a:lnTo>
                    <a:lnTo>
                      <a:pt x="411" y="3065"/>
                    </a:lnTo>
                    <a:lnTo>
                      <a:pt x="418" y="3076"/>
                    </a:lnTo>
                    <a:lnTo>
                      <a:pt x="426" y="3086"/>
                    </a:lnTo>
                    <a:lnTo>
                      <a:pt x="432" y="3091"/>
                    </a:lnTo>
                    <a:lnTo>
                      <a:pt x="436" y="3094"/>
                    </a:lnTo>
                    <a:lnTo>
                      <a:pt x="443" y="3098"/>
                    </a:lnTo>
                    <a:lnTo>
                      <a:pt x="449" y="3099"/>
                    </a:lnTo>
                    <a:lnTo>
                      <a:pt x="450" y="3103"/>
                    </a:lnTo>
                    <a:lnTo>
                      <a:pt x="450" y="3107"/>
                    </a:lnTo>
                    <a:lnTo>
                      <a:pt x="450" y="3110"/>
                    </a:lnTo>
                    <a:lnTo>
                      <a:pt x="449" y="3114"/>
                    </a:lnTo>
                    <a:lnTo>
                      <a:pt x="447" y="3116"/>
                    </a:lnTo>
                    <a:lnTo>
                      <a:pt x="445" y="3118"/>
                    </a:lnTo>
                    <a:lnTo>
                      <a:pt x="443" y="3119"/>
                    </a:lnTo>
                    <a:lnTo>
                      <a:pt x="440" y="3120"/>
                    </a:lnTo>
                    <a:lnTo>
                      <a:pt x="433" y="3123"/>
                    </a:lnTo>
                    <a:lnTo>
                      <a:pt x="425" y="3124"/>
                    </a:lnTo>
                    <a:lnTo>
                      <a:pt x="417" y="3124"/>
                    </a:lnTo>
                    <a:lnTo>
                      <a:pt x="408" y="3125"/>
                    </a:lnTo>
                    <a:lnTo>
                      <a:pt x="396" y="3125"/>
                    </a:lnTo>
                    <a:lnTo>
                      <a:pt x="386" y="3125"/>
                    </a:lnTo>
                    <a:lnTo>
                      <a:pt x="381" y="3126"/>
                    </a:lnTo>
                    <a:lnTo>
                      <a:pt x="377" y="3127"/>
                    </a:lnTo>
                    <a:lnTo>
                      <a:pt x="373" y="3130"/>
                    </a:lnTo>
                    <a:lnTo>
                      <a:pt x="370" y="3132"/>
                    </a:lnTo>
                    <a:lnTo>
                      <a:pt x="365" y="3138"/>
                    </a:lnTo>
                    <a:lnTo>
                      <a:pt x="362" y="3143"/>
                    </a:lnTo>
                    <a:lnTo>
                      <a:pt x="359" y="3150"/>
                    </a:lnTo>
                    <a:lnTo>
                      <a:pt x="356" y="3157"/>
                    </a:lnTo>
                    <a:lnTo>
                      <a:pt x="355" y="3164"/>
                    </a:lnTo>
                    <a:lnTo>
                      <a:pt x="354" y="3171"/>
                    </a:lnTo>
                    <a:lnTo>
                      <a:pt x="354" y="3177"/>
                    </a:lnTo>
                    <a:lnTo>
                      <a:pt x="355" y="3184"/>
                    </a:lnTo>
                    <a:lnTo>
                      <a:pt x="356" y="3191"/>
                    </a:lnTo>
                    <a:lnTo>
                      <a:pt x="359" y="3198"/>
                    </a:lnTo>
                    <a:lnTo>
                      <a:pt x="362" y="3204"/>
                    </a:lnTo>
                    <a:lnTo>
                      <a:pt x="365" y="3209"/>
                    </a:lnTo>
                    <a:lnTo>
                      <a:pt x="370" y="3214"/>
                    </a:lnTo>
                    <a:lnTo>
                      <a:pt x="375" y="3218"/>
                    </a:lnTo>
                    <a:lnTo>
                      <a:pt x="380" y="3222"/>
                    </a:lnTo>
                    <a:lnTo>
                      <a:pt x="387" y="3224"/>
                    </a:lnTo>
                    <a:lnTo>
                      <a:pt x="396" y="3228"/>
                    </a:lnTo>
                    <a:lnTo>
                      <a:pt x="403" y="3232"/>
                    </a:lnTo>
                    <a:lnTo>
                      <a:pt x="408" y="3237"/>
                    </a:lnTo>
                    <a:lnTo>
                      <a:pt x="410" y="3243"/>
                    </a:lnTo>
                    <a:lnTo>
                      <a:pt x="410" y="3249"/>
                    </a:lnTo>
                    <a:lnTo>
                      <a:pt x="409" y="3256"/>
                    </a:lnTo>
                    <a:lnTo>
                      <a:pt x="406" y="3262"/>
                    </a:lnTo>
                    <a:lnTo>
                      <a:pt x="403" y="3267"/>
                    </a:lnTo>
                    <a:lnTo>
                      <a:pt x="399" y="3272"/>
                    </a:lnTo>
                    <a:lnTo>
                      <a:pt x="393" y="3276"/>
                    </a:lnTo>
                    <a:lnTo>
                      <a:pt x="387" y="3279"/>
                    </a:lnTo>
                    <a:lnTo>
                      <a:pt x="381" y="3279"/>
                    </a:lnTo>
                    <a:lnTo>
                      <a:pt x="375" y="3278"/>
                    </a:lnTo>
                    <a:lnTo>
                      <a:pt x="369" y="3275"/>
                    </a:lnTo>
                    <a:lnTo>
                      <a:pt x="362" y="3270"/>
                    </a:lnTo>
                    <a:lnTo>
                      <a:pt x="358" y="3261"/>
                    </a:lnTo>
                    <a:lnTo>
                      <a:pt x="353" y="3253"/>
                    </a:lnTo>
                    <a:lnTo>
                      <a:pt x="348" y="3246"/>
                    </a:lnTo>
                    <a:lnTo>
                      <a:pt x="344" y="3239"/>
                    </a:lnTo>
                    <a:lnTo>
                      <a:pt x="338" y="3233"/>
                    </a:lnTo>
                    <a:lnTo>
                      <a:pt x="334" y="3229"/>
                    </a:lnTo>
                    <a:lnTo>
                      <a:pt x="328" y="3224"/>
                    </a:lnTo>
                    <a:lnTo>
                      <a:pt x="321" y="3220"/>
                    </a:lnTo>
                    <a:lnTo>
                      <a:pt x="314" y="3217"/>
                    </a:lnTo>
                    <a:lnTo>
                      <a:pt x="307" y="3214"/>
                    </a:lnTo>
                    <a:lnTo>
                      <a:pt x="301" y="3213"/>
                    </a:lnTo>
                    <a:lnTo>
                      <a:pt x="294" y="3210"/>
                    </a:lnTo>
                    <a:lnTo>
                      <a:pt x="286" y="3210"/>
                    </a:lnTo>
                    <a:lnTo>
                      <a:pt x="278" y="3209"/>
                    </a:lnTo>
                    <a:lnTo>
                      <a:pt x="270" y="3210"/>
                    </a:lnTo>
                    <a:lnTo>
                      <a:pt x="262" y="3212"/>
                    </a:lnTo>
                    <a:lnTo>
                      <a:pt x="253" y="3213"/>
                    </a:lnTo>
                    <a:lnTo>
                      <a:pt x="252" y="3218"/>
                    </a:lnTo>
                    <a:lnTo>
                      <a:pt x="250" y="3222"/>
                    </a:lnTo>
                    <a:lnTo>
                      <a:pt x="248" y="3225"/>
                    </a:lnTo>
                    <a:lnTo>
                      <a:pt x="245" y="3228"/>
                    </a:lnTo>
                    <a:lnTo>
                      <a:pt x="241" y="3230"/>
                    </a:lnTo>
                    <a:lnTo>
                      <a:pt x="238" y="3230"/>
                    </a:lnTo>
                    <a:lnTo>
                      <a:pt x="233" y="3230"/>
                    </a:lnTo>
                    <a:lnTo>
                      <a:pt x="228" y="3229"/>
                    </a:lnTo>
                    <a:lnTo>
                      <a:pt x="227" y="3220"/>
                    </a:lnTo>
                    <a:lnTo>
                      <a:pt x="224" y="3212"/>
                    </a:lnTo>
                    <a:lnTo>
                      <a:pt x="221" y="3206"/>
                    </a:lnTo>
                    <a:lnTo>
                      <a:pt x="217" y="3201"/>
                    </a:lnTo>
                    <a:lnTo>
                      <a:pt x="214" y="3197"/>
                    </a:lnTo>
                    <a:lnTo>
                      <a:pt x="209" y="3194"/>
                    </a:lnTo>
                    <a:lnTo>
                      <a:pt x="205" y="3192"/>
                    </a:lnTo>
                    <a:lnTo>
                      <a:pt x="199" y="3191"/>
                    </a:lnTo>
                    <a:lnTo>
                      <a:pt x="189" y="3188"/>
                    </a:lnTo>
                    <a:lnTo>
                      <a:pt x="179" y="3183"/>
                    </a:lnTo>
                    <a:lnTo>
                      <a:pt x="175" y="3180"/>
                    </a:lnTo>
                    <a:lnTo>
                      <a:pt x="171" y="3176"/>
                    </a:lnTo>
                    <a:lnTo>
                      <a:pt x="167" y="3171"/>
                    </a:lnTo>
                    <a:lnTo>
                      <a:pt x="164" y="3164"/>
                    </a:lnTo>
                    <a:lnTo>
                      <a:pt x="162" y="3156"/>
                    </a:lnTo>
                    <a:lnTo>
                      <a:pt x="158" y="3149"/>
                    </a:lnTo>
                    <a:lnTo>
                      <a:pt x="154" y="3142"/>
                    </a:lnTo>
                    <a:lnTo>
                      <a:pt x="149" y="3135"/>
                    </a:lnTo>
                    <a:lnTo>
                      <a:pt x="145" y="3130"/>
                    </a:lnTo>
                    <a:lnTo>
                      <a:pt x="140" y="3124"/>
                    </a:lnTo>
                    <a:lnTo>
                      <a:pt x="134" y="3118"/>
                    </a:lnTo>
                    <a:lnTo>
                      <a:pt x="127" y="3114"/>
                    </a:lnTo>
                    <a:lnTo>
                      <a:pt x="122" y="3109"/>
                    </a:lnTo>
                    <a:lnTo>
                      <a:pt x="115" y="3106"/>
                    </a:lnTo>
                    <a:lnTo>
                      <a:pt x="108" y="3102"/>
                    </a:lnTo>
                    <a:lnTo>
                      <a:pt x="100" y="3100"/>
                    </a:lnTo>
                    <a:lnTo>
                      <a:pt x="92" y="3099"/>
                    </a:lnTo>
                    <a:lnTo>
                      <a:pt x="85" y="3097"/>
                    </a:lnTo>
                    <a:lnTo>
                      <a:pt x="76" y="3097"/>
                    </a:lnTo>
                    <a:lnTo>
                      <a:pt x="68" y="3097"/>
                    </a:lnTo>
                    <a:lnTo>
                      <a:pt x="68" y="3110"/>
                    </a:lnTo>
                    <a:lnTo>
                      <a:pt x="68" y="3124"/>
                    </a:lnTo>
                    <a:lnTo>
                      <a:pt x="75" y="3124"/>
                    </a:lnTo>
                    <a:lnTo>
                      <a:pt x="82" y="3126"/>
                    </a:lnTo>
                    <a:lnTo>
                      <a:pt x="89" y="3128"/>
                    </a:lnTo>
                    <a:lnTo>
                      <a:pt x="96" y="3132"/>
                    </a:lnTo>
                    <a:lnTo>
                      <a:pt x="109" y="3139"/>
                    </a:lnTo>
                    <a:lnTo>
                      <a:pt x="122" y="3143"/>
                    </a:lnTo>
                    <a:lnTo>
                      <a:pt x="121" y="3157"/>
                    </a:lnTo>
                    <a:lnTo>
                      <a:pt x="117" y="3171"/>
                    </a:lnTo>
                    <a:lnTo>
                      <a:pt x="116" y="3179"/>
                    </a:lnTo>
                    <a:lnTo>
                      <a:pt x="116" y="3185"/>
                    </a:lnTo>
                    <a:lnTo>
                      <a:pt x="118" y="3191"/>
                    </a:lnTo>
                    <a:lnTo>
                      <a:pt x="123" y="3197"/>
                    </a:lnTo>
                    <a:lnTo>
                      <a:pt x="139" y="3206"/>
                    </a:lnTo>
                    <a:lnTo>
                      <a:pt x="156" y="3216"/>
                    </a:lnTo>
                    <a:lnTo>
                      <a:pt x="164" y="3226"/>
                    </a:lnTo>
                    <a:lnTo>
                      <a:pt x="170" y="3238"/>
                    </a:lnTo>
                    <a:lnTo>
                      <a:pt x="172" y="3243"/>
                    </a:lnTo>
                    <a:lnTo>
                      <a:pt x="173" y="3249"/>
                    </a:lnTo>
                    <a:lnTo>
                      <a:pt x="174" y="3254"/>
                    </a:lnTo>
                    <a:lnTo>
                      <a:pt x="174" y="3259"/>
                    </a:lnTo>
                    <a:lnTo>
                      <a:pt x="173" y="3264"/>
                    </a:lnTo>
                    <a:lnTo>
                      <a:pt x="171" y="3270"/>
                    </a:lnTo>
                    <a:lnTo>
                      <a:pt x="168" y="3273"/>
                    </a:lnTo>
                    <a:lnTo>
                      <a:pt x="165" y="3278"/>
                    </a:lnTo>
                    <a:lnTo>
                      <a:pt x="161" y="3281"/>
                    </a:lnTo>
                    <a:lnTo>
                      <a:pt x="155" y="3283"/>
                    </a:lnTo>
                    <a:lnTo>
                      <a:pt x="148" y="3286"/>
                    </a:lnTo>
                    <a:lnTo>
                      <a:pt x="141" y="3287"/>
                    </a:lnTo>
                    <a:lnTo>
                      <a:pt x="135" y="3303"/>
                    </a:lnTo>
                    <a:lnTo>
                      <a:pt x="132" y="3319"/>
                    </a:lnTo>
                    <a:lnTo>
                      <a:pt x="130" y="3328"/>
                    </a:lnTo>
                    <a:lnTo>
                      <a:pt x="129" y="3336"/>
                    </a:lnTo>
                    <a:lnTo>
                      <a:pt x="129" y="3344"/>
                    </a:lnTo>
                    <a:lnTo>
                      <a:pt x="130" y="3352"/>
                    </a:lnTo>
                    <a:lnTo>
                      <a:pt x="150" y="3353"/>
                    </a:lnTo>
                    <a:lnTo>
                      <a:pt x="172" y="3355"/>
                    </a:lnTo>
                    <a:lnTo>
                      <a:pt x="183" y="3356"/>
                    </a:lnTo>
                    <a:lnTo>
                      <a:pt x="194" y="3356"/>
                    </a:lnTo>
                    <a:lnTo>
                      <a:pt x="204" y="3355"/>
                    </a:lnTo>
                    <a:lnTo>
                      <a:pt x="214" y="3353"/>
                    </a:lnTo>
                    <a:lnTo>
                      <a:pt x="216" y="3352"/>
                    </a:lnTo>
                    <a:lnTo>
                      <a:pt x="219" y="3348"/>
                    </a:lnTo>
                    <a:lnTo>
                      <a:pt x="221" y="3345"/>
                    </a:lnTo>
                    <a:lnTo>
                      <a:pt x="221" y="3339"/>
                    </a:lnTo>
                    <a:lnTo>
                      <a:pt x="222" y="3327"/>
                    </a:lnTo>
                    <a:lnTo>
                      <a:pt x="221" y="3312"/>
                    </a:lnTo>
                    <a:lnTo>
                      <a:pt x="219" y="3283"/>
                    </a:lnTo>
                    <a:lnTo>
                      <a:pt x="216" y="3264"/>
                    </a:lnTo>
                    <a:lnTo>
                      <a:pt x="227" y="3263"/>
                    </a:lnTo>
                    <a:lnTo>
                      <a:pt x="235" y="3264"/>
                    </a:lnTo>
                    <a:lnTo>
                      <a:pt x="241" y="3266"/>
                    </a:lnTo>
                    <a:lnTo>
                      <a:pt x="248" y="3271"/>
                    </a:lnTo>
                    <a:lnTo>
                      <a:pt x="261" y="3282"/>
                    </a:lnTo>
                    <a:lnTo>
                      <a:pt x="273" y="3294"/>
                    </a:lnTo>
                    <a:lnTo>
                      <a:pt x="279" y="3297"/>
                    </a:lnTo>
                    <a:lnTo>
                      <a:pt x="285" y="3300"/>
                    </a:lnTo>
                    <a:lnTo>
                      <a:pt x="291" y="3303"/>
                    </a:lnTo>
                    <a:lnTo>
                      <a:pt x="298" y="3305"/>
                    </a:lnTo>
                    <a:lnTo>
                      <a:pt x="313" y="3307"/>
                    </a:lnTo>
                    <a:lnTo>
                      <a:pt x="329" y="3308"/>
                    </a:lnTo>
                    <a:lnTo>
                      <a:pt x="361" y="3310"/>
                    </a:lnTo>
                    <a:lnTo>
                      <a:pt x="388" y="3311"/>
                    </a:lnTo>
                    <a:lnTo>
                      <a:pt x="389" y="3333"/>
                    </a:lnTo>
                    <a:lnTo>
                      <a:pt x="391" y="3355"/>
                    </a:lnTo>
                    <a:lnTo>
                      <a:pt x="392" y="3360"/>
                    </a:lnTo>
                    <a:lnTo>
                      <a:pt x="394" y="3364"/>
                    </a:lnTo>
                    <a:lnTo>
                      <a:pt x="396" y="3368"/>
                    </a:lnTo>
                    <a:lnTo>
                      <a:pt x="400" y="3371"/>
                    </a:lnTo>
                    <a:lnTo>
                      <a:pt x="403" y="3373"/>
                    </a:lnTo>
                    <a:lnTo>
                      <a:pt x="408" y="3376"/>
                    </a:lnTo>
                    <a:lnTo>
                      <a:pt x="413" y="3377"/>
                    </a:lnTo>
                    <a:lnTo>
                      <a:pt x="420" y="3378"/>
                    </a:lnTo>
                    <a:lnTo>
                      <a:pt x="419" y="3379"/>
                    </a:lnTo>
                    <a:lnTo>
                      <a:pt x="419" y="3381"/>
                    </a:lnTo>
                    <a:lnTo>
                      <a:pt x="419" y="3384"/>
                    </a:lnTo>
                    <a:lnTo>
                      <a:pt x="419" y="3387"/>
                    </a:lnTo>
                    <a:lnTo>
                      <a:pt x="420" y="3393"/>
                    </a:lnTo>
                    <a:lnTo>
                      <a:pt x="421" y="3396"/>
                    </a:lnTo>
                    <a:lnTo>
                      <a:pt x="426" y="3394"/>
                    </a:lnTo>
                    <a:lnTo>
                      <a:pt x="429" y="3391"/>
                    </a:lnTo>
                    <a:lnTo>
                      <a:pt x="430" y="3388"/>
                    </a:lnTo>
                    <a:lnTo>
                      <a:pt x="432" y="3385"/>
                    </a:lnTo>
                    <a:lnTo>
                      <a:pt x="433" y="3376"/>
                    </a:lnTo>
                    <a:lnTo>
                      <a:pt x="433" y="3366"/>
                    </a:lnTo>
                    <a:lnTo>
                      <a:pt x="458" y="3365"/>
                    </a:lnTo>
                    <a:lnTo>
                      <a:pt x="483" y="3366"/>
                    </a:lnTo>
                    <a:lnTo>
                      <a:pt x="508" y="3365"/>
                    </a:lnTo>
                    <a:lnTo>
                      <a:pt x="533" y="3364"/>
                    </a:lnTo>
                    <a:lnTo>
                      <a:pt x="534" y="3360"/>
                    </a:lnTo>
                    <a:lnTo>
                      <a:pt x="534" y="3354"/>
                    </a:lnTo>
                    <a:lnTo>
                      <a:pt x="549" y="3353"/>
                    </a:lnTo>
                    <a:lnTo>
                      <a:pt x="564" y="3352"/>
                    </a:lnTo>
                    <a:lnTo>
                      <a:pt x="572" y="3349"/>
                    </a:lnTo>
                    <a:lnTo>
                      <a:pt x="577" y="3346"/>
                    </a:lnTo>
                    <a:lnTo>
                      <a:pt x="584" y="3343"/>
                    </a:lnTo>
                    <a:lnTo>
                      <a:pt x="590" y="3336"/>
                    </a:lnTo>
                    <a:lnTo>
                      <a:pt x="599" y="3324"/>
                    </a:lnTo>
                    <a:lnTo>
                      <a:pt x="608" y="3315"/>
                    </a:lnTo>
                    <a:lnTo>
                      <a:pt x="613" y="3311"/>
                    </a:lnTo>
                    <a:lnTo>
                      <a:pt x="618" y="3307"/>
                    </a:lnTo>
                    <a:lnTo>
                      <a:pt x="624" y="3304"/>
                    </a:lnTo>
                    <a:lnTo>
                      <a:pt x="632" y="3302"/>
                    </a:lnTo>
                    <a:lnTo>
                      <a:pt x="632" y="3291"/>
                    </a:lnTo>
                    <a:lnTo>
                      <a:pt x="632" y="3281"/>
                    </a:lnTo>
                    <a:lnTo>
                      <a:pt x="631" y="3275"/>
                    </a:lnTo>
                    <a:lnTo>
                      <a:pt x="630" y="3271"/>
                    </a:lnTo>
                    <a:lnTo>
                      <a:pt x="627" y="3267"/>
                    </a:lnTo>
                    <a:lnTo>
                      <a:pt x="624" y="3263"/>
                    </a:lnTo>
                    <a:lnTo>
                      <a:pt x="642" y="3262"/>
                    </a:lnTo>
                    <a:lnTo>
                      <a:pt x="665" y="3261"/>
                    </a:lnTo>
                    <a:lnTo>
                      <a:pt x="676" y="3262"/>
                    </a:lnTo>
                    <a:lnTo>
                      <a:pt x="685" y="3265"/>
                    </a:lnTo>
                    <a:lnTo>
                      <a:pt x="689" y="3267"/>
                    </a:lnTo>
                    <a:lnTo>
                      <a:pt x="692" y="3271"/>
                    </a:lnTo>
                    <a:lnTo>
                      <a:pt x="693" y="3274"/>
                    </a:lnTo>
                    <a:lnTo>
                      <a:pt x="695" y="3279"/>
                    </a:lnTo>
                    <a:lnTo>
                      <a:pt x="704" y="3280"/>
                    </a:lnTo>
                    <a:lnTo>
                      <a:pt x="713" y="3279"/>
                    </a:lnTo>
                    <a:lnTo>
                      <a:pt x="714" y="3265"/>
                    </a:lnTo>
                    <a:lnTo>
                      <a:pt x="714" y="3251"/>
                    </a:lnTo>
                    <a:lnTo>
                      <a:pt x="724" y="3250"/>
                    </a:lnTo>
                    <a:lnTo>
                      <a:pt x="736" y="3250"/>
                    </a:lnTo>
                    <a:lnTo>
                      <a:pt x="736" y="3263"/>
                    </a:lnTo>
                    <a:lnTo>
                      <a:pt x="733" y="3273"/>
                    </a:lnTo>
                    <a:lnTo>
                      <a:pt x="730" y="3282"/>
                    </a:lnTo>
                    <a:lnTo>
                      <a:pt x="726" y="3290"/>
                    </a:lnTo>
                    <a:lnTo>
                      <a:pt x="723" y="3298"/>
                    </a:lnTo>
                    <a:lnTo>
                      <a:pt x="720" y="3307"/>
                    </a:lnTo>
                    <a:lnTo>
                      <a:pt x="717" y="3317"/>
                    </a:lnTo>
                    <a:lnTo>
                      <a:pt x="717" y="3329"/>
                    </a:lnTo>
                    <a:lnTo>
                      <a:pt x="729" y="3330"/>
                    </a:lnTo>
                    <a:lnTo>
                      <a:pt x="739" y="3329"/>
                    </a:lnTo>
                    <a:lnTo>
                      <a:pt x="739" y="3323"/>
                    </a:lnTo>
                    <a:lnTo>
                      <a:pt x="739" y="3319"/>
                    </a:lnTo>
                    <a:lnTo>
                      <a:pt x="741" y="3315"/>
                    </a:lnTo>
                    <a:lnTo>
                      <a:pt x="745" y="3312"/>
                    </a:lnTo>
                    <a:lnTo>
                      <a:pt x="748" y="3310"/>
                    </a:lnTo>
                    <a:lnTo>
                      <a:pt x="752" y="3307"/>
                    </a:lnTo>
                    <a:lnTo>
                      <a:pt x="757" y="3305"/>
                    </a:lnTo>
                    <a:lnTo>
                      <a:pt x="762" y="3304"/>
                    </a:lnTo>
                    <a:lnTo>
                      <a:pt x="773" y="3303"/>
                    </a:lnTo>
                    <a:lnTo>
                      <a:pt x="783" y="3304"/>
                    </a:lnTo>
                    <a:lnTo>
                      <a:pt x="794" y="3305"/>
                    </a:lnTo>
                    <a:lnTo>
                      <a:pt x="802" y="3307"/>
                    </a:lnTo>
                    <a:lnTo>
                      <a:pt x="806" y="3311"/>
                    </a:lnTo>
                    <a:lnTo>
                      <a:pt x="811" y="3315"/>
                    </a:lnTo>
                    <a:lnTo>
                      <a:pt x="814" y="3320"/>
                    </a:lnTo>
                    <a:lnTo>
                      <a:pt x="816" y="3327"/>
                    </a:lnTo>
                    <a:lnTo>
                      <a:pt x="818" y="3333"/>
                    </a:lnTo>
                    <a:lnTo>
                      <a:pt x="819" y="3341"/>
                    </a:lnTo>
                    <a:lnTo>
                      <a:pt x="819" y="3349"/>
                    </a:lnTo>
                    <a:lnTo>
                      <a:pt x="819" y="3358"/>
                    </a:lnTo>
                    <a:lnTo>
                      <a:pt x="816" y="3393"/>
                    </a:lnTo>
                    <a:lnTo>
                      <a:pt x="813" y="3418"/>
                    </a:lnTo>
                    <a:lnTo>
                      <a:pt x="806" y="3419"/>
                    </a:lnTo>
                    <a:lnTo>
                      <a:pt x="800" y="3419"/>
                    </a:lnTo>
                    <a:lnTo>
                      <a:pt x="794" y="3420"/>
                    </a:lnTo>
                    <a:lnTo>
                      <a:pt x="789" y="3422"/>
                    </a:lnTo>
                    <a:lnTo>
                      <a:pt x="788" y="3423"/>
                    </a:lnTo>
                    <a:lnTo>
                      <a:pt x="787" y="3426"/>
                    </a:lnTo>
                    <a:lnTo>
                      <a:pt x="786" y="3427"/>
                    </a:lnTo>
                    <a:lnTo>
                      <a:pt x="786" y="3429"/>
                    </a:lnTo>
                    <a:lnTo>
                      <a:pt x="789" y="3435"/>
                    </a:lnTo>
                    <a:lnTo>
                      <a:pt x="795" y="3440"/>
                    </a:lnTo>
                    <a:lnTo>
                      <a:pt x="799" y="3442"/>
                    </a:lnTo>
                    <a:lnTo>
                      <a:pt x="805" y="3442"/>
                    </a:lnTo>
                    <a:lnTo>
                      <a:pt x="808" y="3440"/>
                    </a:lnTo>
                    <a:lnTo>
                      <a:pt x="813" y="3439"/>
                    </a:lnTo>
                    <a:lnTo>
                      <a:pt x="819" y="3437"/>
                    </a:lnTo>
                    <a:lnTo>
                      <a:pt x="823" y="3436"/>
                    </a:lnTo>
                    <a:lnTo>
                      <a:pt x="829" y="3436"/>
                    </a:lnTo>
                    <a:lnTo>
                      <a:pt x="835" y="3438"/>
                    </a:lnTo>
                    <a:lnTo>
                      <a:pt x="845" y="3443"/>
                    </a:lnTo>
                    <a:lnTo>
                      <a:pt x="856" y="3447"/>
                    </a:lnTo>
                    <a:lnTo>
                      <a:pt x="856" y="3454"/>
                    </a:lnTo>
                    <a:lnTo>
                      <a:pt x="856" y="3461"/>
                    </a:lnTo>
                    <a:lnTo>
                      <a:pt x="856" y="3468"/>
                    </a:lnTo>
                    <a:lnTo>
                      <a:pt x="855" y="3475"/>
                    </a:lnTo>
                    <a:lnTo>
                      <a:pt x="853" y="3488"/>
                    </a:lnTo>
                    <a:lnTo>
                      <a:pt x="852" y="3502"/>
                    </a:lnTo>
                    <a:lnTo>
                      <a:pt x="859" y="3503"/>
                    </a:lnTo>
                    <a:lnTo>
                      <a:pt x="865" y="3502"/>
                    </a:lnTo>
                    <a:lnTo>
                      <a:pt x="867" y="3497"/>
                    </a:lnTo>
                    <a:lnTo>
                      <a:pt x="869" y="3494"/>
                    </a:lnTo>
                    <a:lnTo>
                      <a:pt x="873" y="3491"/>
                    </a:lnTo>
                    <a:lnTo>
                      <a:pt x="878" y="3487"/>
                    </a:lnTo>
                    <a:lnTo>
                      <a:pt x="885" y="3485"/>
                    </a:lnTo>
                    <a:lnTo>
                      <a:pt x="893" y="3483"/>
                    </a:lnTo>
                    <a:lnTo>
                      <a:pt x="900" y="3480"/>
                    </a:lnTo>
                    <a:lnTo>
                      <a:pt x="909" y="3479"/>
                    </a:lnTo>
                    <a:lnTo>
                      <a:pt x="926" y="3478"/>
                    </a:lnTo>
                    <a:lnTo>
                      <a:pt x="942" y="3478"/>
                    </a:lnTo>
                    <a:lnTo>
                      <a:pt x="954" y="3479"/>
                    </a:lnTo>
                    <a:lnTo>
                      <a:pt x="963" y="3481"/>
                    </a:lnTo>
                    <a:lnTo>
                      <a:pt x="967" y="3484"/>
                    </a:lnTo>
                    <a:lnTo>
                      <a:pt x="970" y="3487"/>
                    </a:lnTo>
                    <a:lnTo>
                      <a:pt x="971" y="3492"/>
                    </a:lnTo>
                    <a:lnTo>
                      <a:pt x="974" y="3496"/>
                    </a:lnTo>
                    <a:lnTo>
                      <a:pt x="975" y="3507"/>
                    </a:lnTo>
                    <a:lnTo>
                      <a:pt x="975" y="3518"/>
                    </a:lnTo>
                    <a:lnTo>
                      <a:pt x="972" y="3541"/>
                    </a:lnTo>
                    <a:lnTo>
                      <a:pt x="971" y="3558"/>
                    </a:lnTo>
                    <a:lnTo>
                      <a:pt x="970" y="3571"/>
                    </a:lnTo>
                    <a:lnTo>
                      <a:pt x="969" y="3586"/>
                    </a:lnTo>
                    <a:lnTo>
                      <a:pt x="969" y="3601"/>
                    </a:lnTo>
                    <a:lnTo>
                      <a:pt x="971" y="3615"/>
                    </a:lnTo>
                    <a:lnTo>
                      <a:pt x="975" y="3623"/>
                    </a:lnTo>
                    <a:lnTo>
                      <a:pt x="978" y="3632"/>
                    </a:lnTo>
                    <a:lnTo>
                      <a:pt x="980" y="3641"/>
                    </a:lnTo>
                    <a:lnTo>
                      <a:pt x="983" y="3650"/>
                    </a:lnTo>
                    <a:lnTo>
                      <a:pt x="992" y="3651"/>
                    </a:lnTo>
                    <a:lnTo>
                      <a:pt x="1001" y="3650"/>
                    </a:lnTo>
                    <a:lnTo>
                      <a:pt x="1010" y="3649"/>
                    </a:lnTo>
                    <a:lnTo>
                      <a:pt x="1020" y="3649"/>
                    </a:lnTo>
                    <a:lnTo>
                      <a:pt x="1038" y="3647"/>
                    </a:lnTo>
                    <a:lnTo>
                      <a:pt x="1057" y="3647"/>
                    </a:lnTo>
                    <a:lnTo>
                      <a:pt x="1065" y="3647"/>
                    </a:lnTo>
                    <a:lnTo>
                      <a:pt x="1074" y="3648"/>
                    </a:lnTo>
                    <a:lnTo>
                      <a:pt x="1082" y="3650"/>
                    </a:lnTo>
                    <a:lnTo>
                      <a:pt x="1090" y="3653"/>
                    </a:lnTo>
                    <a:lnTo>
                      <a:pt x="1093" y="3657"/>
                    </a:lnTo>
                    <a:lnTo>
                      <a:pt x="1097" y="3660"/>
                    </a:lnTo>
                    <a:lnTo>
                      <a:pt x="1098" y="3666"/>
                    </a:lnTo>
                    <a:lnTo>
                      <a:pt x="1100" y="3673"/>
                    </a:lnTo>
                    <a:lnTo>
                      <a:pt x="1100" y="3688"/>
                    </a:lnTo>
                    <a:lnTo>
                      <a:pt x="1099" y="3704"/>
                    </a:lnTo>
                    <a:lnTo>
                      <a:pt x="1094" y="3737"/>
                    </a:lnTo>
                    <a:lnTo>
                      <a:pt x="1091" y="3759"/>
                    </a:lnTo>
                    <a:lnTo>
                      <a:pt x="1086" y="3759"/>
                    </a:lnTo>
                    <a:lnTo>
                      <a:pt x="1084" y="3760"/>
                    </a:lnTo>
                    <a:lnTo>
                      <a:pt x="1082" y="3763"/>
                    </a:lnTo>
                    <a:lnTo>
                      <a:pt x="1079" y="3765"/>
                    </a:lnTo>
                    <a:lnTo>
                      <a:pt x="1076" y="3771"/>
                    </a:lnTo>
                    <a:lnTo>
                      <a:pt x="1075" y="3778"/>
                    </a:lnTo>
                    <a:lnTo>
                      <a:pt x="1075" y="3791"/>
                    </a:lnTo>
                    <a:lnTo>
                      <a:pt x="1077" y="3805"/>
                    </a:lnTo>
                    <a:lnTo>
                      <a:pt x="1066" y="3805"/>
                    </a:lnTo>
                    <a:lnTo>
                      <a:pt x="1056" y="3806"/>
                    </a:lnTo>
                    <a:lnTo>
                      <a:pt x="1046" y="3808"/>
                    </a:lnTo>
                    <a:lnTo>
                      <a:pt x="1038" y="3811"/>
                    </a:lnTo>
                    <a:lnTo>
                      <a:pt x="1035" y="3813"/>
                    </a:lnTo>
                    <a:lnTo>
                      <a:pt x="1032" y="3815"/>
                    </a:lnTo>
                    <a:lnTo>
                      <a:pt x="1029" y="3817"/>
                    </a:lnTo>
                    <a:lnTo>
                      <a:pt x="1027" y="3821"/>
                    </a:lnTo>
                    <a:lnTo>
                      <a:pt x="1025" y="3825"/>
                    </a:lnTo>
                    <a:lnTo>
                      <a:pt x="1023" y="3830"/>
                    </a:lnTo>
                    <a:lnTo>
                      <a:pt x="1021" y="3836"/>
                    </a:lnTo>
                    <a:lnTo>
                      <a:pt x="1021" y="3842"/>
                    </a:lnTo>
                    <a:lnTo>
                      <a:pt x="1025" y="3862"/>
                    </a:lnTo>
                    <a:lnTo>
                      <a:pt x="1033" y="3891"/>
                    </a:lnTo>
                    <a:lnTo>
                      <a:pt x="1034" y="3899"/>
                    </a:lnTo>
                    <a:lnTo>
                      <a:pt x="1034" y="3906"/>
                    </a:lnTo>
                    <a:lnTo>
                      <a:pt x="1034" y="3913"/>
                    </a:lnTo>
                    <a:lnTo>
                      <a:pt x="1034" y="3919"/>
                    </a:lnTo>
                    <a:lnTo>
                      <a:pt x="1032" y="3923"/>
                    </a:lnTo>
                    <a:lnTo>
                      <a:pt x="1028" y="3927"/>
                    </a:lnTo>
                    <a:lnTo>
                      <a:pt x="1024" y="3930"/>
                    </a:lnTo>
                    <a:lnTo>
                      <a:pt x="1018" y="3931"/>
                    </a:lnTo>
                    <a:lnTo>
                      <a:pt x="1012" y="3930"/>
                    </a:lnTo>
                    <a:lnTo>
                      <a:pt x="1008" y="3929"/>
                    </a:lnTo>
                    <a:lnTo>
                      <a:pt x="1003" y="3926"/>
                    </a:lnTo>
                    <a:lnTo>
                      <a:pt x="999" y="3922"/>
                    </a:lnTo>
                    <a:lnTo>
                      <a:pt x="991" y="3913"/>
                    </a:lnTo>
                    <a:lnTo>
                      <a:pt x="984" y="3902"/>
                    </a:lnTo>
                    <a:lnTo>
                      <a:pt x="976" y="3891"/>
                    </a:lnTo>
                    <a:lnTo>
                      <a:pt x="966" y="3882"/>
                    </a:lnTo>
                    <a:lnTo>
                      <a:pt x="961" y="3880"/>
                    </a:lnTo>
                    <a:lnTo>
                      <a:pt x="955" y="3877"/>
                    </a:lnTo>
                    <a:lnTo>
                      <a:pt x="949" y="3875"/>
                    </a:lnTo>
                    <a:lnTo>
                      <a:pt x="942" y="3875"/>
                    </a:lnTo>
                    <a:lnTo>
                      <a:pt x="935" y="3877"/>
                    </a:lnTo>
                    <a:lnTo>
                      <a:pt x="929" y="3879"/>
                    </a:lnTo>
                    <a:lnTo>
                      <a:pt x="926" y="3881"/>
                    </a:lnTo>
                    <a:lnTo>
                      <a:pt x="923" y="3885"/>
                    </a:lnTo>
                    <a:lnTo>
                      <a:pt x="922" y="3888"/>
                    </a:lnTo>
                    <a:lnTo>
                      <a:pt x="923" y="3891"/>
                    </a:lnTo>
                    <a:lnTo>
                      <a:pt x="925" y="3895"/>
                    </a:lnTo>
                    <a:lnTo>
                      <a:pt x="927" y="3898"/>
                    </a:lnTo>
                    <a:lnTo>
                      <a:pt x="935" y="3905"/>
                    </a:lnTo>
                    <a:lnTo>
                      <a:pt x="944" y="3911"/>
                    </a:lnTo>
                    <a:lnTo>
                      <a:pt x="950" y="3913"/>
                    </a:lnTo>
                    <a:lnTo>
                      <a:pt x="954" y="3915"/>
                    </a:lnTo>
                    <a:lnTo>
                      <a:pt x="960" y="3916"/>
                    </a:lnTo>
                    <a:lnTo>
                      <a:pt x="964" y="3916"/>
                    </a:lnTo>
                    <a:lnTo>
                      <a:pt x="966" y="3920"/>
                    </a:lnTo>
                    <a:lnTo>
                      <a:pt x="966" y="3924"/>
                    </a:lnTo>
                    <a:lnTo>
                      <a:pt x="964" y="3928"/>
                    </a:lnTo>
                    <a:lnTo>
                      <a:pt x="962" y="3930"/>
                    </a:lnTo>
                    <a:lnTo>
                      <a:pt x="956" y="3936"/>
                    </a:lnTo>
                    <a:lnTo>
                      <a:pt x="949" y="3939"/>
                    </a:lnTo>
                    <a:lnTo>
                      <a:pt x="931" y="3945"/>
                    </a:lnTo>
                    <a:lnTo>
                      <a:pt x="917" y="3952"/>
                    </a:lnTo>
                    <a:lnTo>
                      <a:pt x="913" y="3955"/>
                    </a:lnTo>
                    <a:lnTo>
                      <a:pt x="910" y="3960"/>
                    </a:lnTo>
                    <a:lnTo>
                      <a:pt x="906" y="3967"/>
                    </a:lnTo>
                    <a:lnTo>
                      <a:pt x="903" y="3975"/>
                    </a:lnTo>
                    <a:lnTo>
                      <a:pt x="898" y="3993"/>
                    </a:lnTo>
                    <a:lnTo>
                      <a:pt x="893" y="4013"/>
                    </a:lnTo>
                    <a:lnTo>
                      <a:pt x="898" y="4028"/>
                    </a:lnTo>
                    <a:lnTo>
                      <a:pt x="901" y="4044"/>
                    </a:lnTo>
                    <a:lnTo>
                      <a:pt x="906" y="4051"/>
                    </a:lnTo>
                    <a:lnTo>
                      <a:pt x="913" y="4058"/>
                    </a:lnTo>
                    <a:lnTo>
                      <a:pt x="921" y="4064"/>
                    </a:lnTo>
                    <a:lnTo>
                      <a:pt x="930" y="4070"/>
                    </a:lnTo>
                    <a:lnTo>
                      <a:pt x="950" y="4080"/>
                    </a:lnTo>
                    <a:lnTo>
                      <a:pt x="967" y="4088"/>
                    </a:lnTo>
                    <a:lnTo>
                      <a:pt x="975" y="4092"/>
                    </a:lnTo>
                    <a:lnTo>
                      <a:pt x="983" y="4094"/>
                    </a:lnTo>
                    <a:lnTo>
                      <a:pt x="991" y="4095"/>
                    </a:lnTo>
                    <a:lnTo>
                      <a:pt x="997" y="4094"/>
                    </a:lnTo>
                    <a:lnTo>
                      <a:pt x="1005" y="4093"/>
                    </a:lnTo>
                    <a:lnTo>
                      <a:pt x="1012" y="4091"/>
                    </a:lnTo>
                    <a:lnTo>
                      <a:pt x="1019" y="4087"/>
                    </a:lnTo>
                    <a:lnTo>
                      <a:pt x="1025" y="4083"/>
                    </a:lnTo>
                    <a:lnTo>
                      <a:pt x="1037" y="4074"/>
                    </a:lnTo>
                    <a:lnTo>
                      <a:pt x="1050" y="4062"/>
                    </a:lnTo>
                    <a:lnTo>
                      <a:pt x="1061" y="4051"/>
                    </a:lnTo>
                    <a:lnTo>
                      <a:pt x="1071" y="4039"/>
                    </a:lnTo>
                    <a:lnTo>
                      <a:pt x="1079" y="4030"/>
                    </a:lnTo>
                    <a:lnTo>
                      <a:pt x="1086" y="4019"/>
                    </a:lnTo>
                    <a:lnTo>
                      <a:pt x="1094" y="4005"/>
                    </a:lnTo>
                    <a:lnTo>
                      <a:pt x="1101" y="3992"/>
                    </a:lnTo>
                    <a:lnTo>
                      <a:pt x="1110" y="3979"/>
                    </a:lnTo>
                    <a:lnTo>
                      <a:pt x="1118" y="3969"/>
                    </a:lnTo>
                    <a:lnTo>
                      <a:pt x="1124" y="3964"/>
                    </a:lnTo>
                    <a:lnTo>
                      <a:pt x="1128" y="3962"/>
                    </a:lnTo>
                    <a:lnTo>
                      <a:pt x="1134" y="3960"/>
                    </a:lnTo>
                    <a:lnTo>
                      <a:pt x="1140" y="3960"/>
                    </a:lnTo>
                    <a:lnTo>
                      <a:pt x="1141" y="3939"/>
                    </a:lnTo>
                    <a:lnTo>
                      <a:pt x="1141" y="3919"/>
                    </a:lnTo>
                    <a:lnTo>
                      <a:pt x="1141" y="3898"/>
                    </a:lnTo>
                    <a:lnTo>
                      <a:pt x="1140" y="3878"/>
                    </a:lnTo>
                    <a:lnTo>
                      <a:pt x="1136" y="3878"/>
                    </a:lnTo>
                    <a:lnTo>
                      <a:pt x="1133" y="3877"/>
                    </a:lnTo>
                    <a:lnTo>
                      <a:pt x="1132" y="3866"/>
                    </a:lnTo>
                    <a:lnTo>
                      <a:pt x="1133" y="3857"/>
                    </a:lnTo>
                    <a:lnTo>
                      <a:pt x="1135" y="3847"/>
                    </a:lnTo>
                    <a:lnTo>
                      <a:pt x="1136" y="3837"/>
                    </a:lnTo>
                    <a:lnTo>
                      <a:pt x="1160" y="3825"/>
                    </a:lnTo>
                    <a:lnTo>
                      <a:pt x="1185" y="3815"/>
                    </a:lnTo>
                    <a:lnTo>
                      <a:pt x="1213" y="3807"/>
                    </a:lnTo>
                    <a:lnTo>
                      <a:pt x="1241" y="3800"/>
                    </a:lnTo>
                    <a:lnTo>
                      <a:pt x="1255" y="3798"/>
                    </a:lnTo>
                    <a:lnTo>
                      <a:pt x="1270" y="3796"/>
                    </a:lnTo>
                    <a:lnTo>
                      <a:pt x="1283" y="3795"/>
                    </a:lnTo>
                    <a:lnTo>
                      <a:pt x="1297" y="3795"/>
                    </a:lnTo>
                    <a:lnTo>
                      <a:pt x="1312" y="3795"/>
                    </a:lnTo>
                    <a:lnTo>
                      <a:pt x="1324" y="3795"/>
                    </a:lnTo>
                    <a:lnTo>
                      <a:pt x="1338" y="3796"/>
                    </a:lnTo>
                    <a:lnTo>
                      <a:pt x="1350" y="3798"/>
                    </a:lnTo>
                    <a:lnTo>
                      <a:pt x="1356" y="3800"/>
                    </a:lnTo>
                    <a:lnTo>
                      <a:pt x="1362" y="3803"/>
                    </a:lnTo>
                    <a:lnTo>
                      <a:pt x="1368" y="3805"/>
                    </a:lnTo>
                    <a:lnTo>
                      <a:pt x="1372" y="3808"/>
                    </a:lnTo>
                    <a:lnTo>
                      <a:pt x="1380" y="3816"/>
                    </a:lnTo>
                    <a:lnTo>
                      <a:pt x="1388" y="3824"/>
                    </a:lnTo>
                    <a:lnTo>
                      <a:pt x="1396" y="3832"/>
                    </a:lnTo>
                    <a:lnTo>
                      <a:pt x="1405" y="3839"/>
                    </a:lnTo>
                    <a:lnTo>
                      <a:pt x="1410" y="3842"/>
                    </a:lnTo>
                    <a:lnTo>
                      <a:pt x="1414" y="3845"/>
                    </a:lnTo>
                    <a:lnTo>
                      <a:pt x="1420" y="3846"/>
                    </a:lnTo>
                    <a:lnTo>
                      <a:pt x="1427" y="3847"/>
                    </a:lnTo>
                    <a:lnTo>
                      <a:pt x="1435" y="3848"/>
                    </a:lnTo>
                    <a:lnTo>
                      <a:pt x="1445" y="3847"/>
                    </a:lnTo>
                    <a:lnTo>
                      <a:pt x="1454" y="3846"/>
                    </a:lnTo>
                    <a:lnTo>
                      <a:pt x="1464" y="3844"/>
                    </a:lnTo>
                    <a:lnTo>
                      <a:pt x="1469" y="3841"/>
                    </a:lnTo>
                    <a:lnTo>
                      <a:pt x="1472" y="3839"/>
                    </a:lnTo>
                    <a:lnTo>
                      <a:pt x="1476" y="3837"/>
                    </a:lnTo>
                    <a:lnTo>
                      <a:pt x="1479" y="3833"/>
                    </a:lnTo>
                    <a:lnTo>
                      <a:pt x="1481" y="3829"/>
                    </a:lnTo>
                    <a:lnTo>
                      <a:pt x="1483" y="3825"/>
                    </a:lnTo>
                    <a:lnTo>
                      <a:pt x="1483" y="3821"/>
                    </a:lnTo>
                    <a:lnTo>
                      <a:pt x="1483" y="3815"/>
                    </a:lnTo>
                    <a:lnTo>
                      <a:pt x="1488" y="3815"/>
                    </a:lnTo>
                    <a:lnTo>
                      <a:pt x="1495" y="3814"/>
                    </a:lnTo>
                    <a:lnTo>
                      <a:pt x="1502" y="3814"/>
                    </a:lnTo>
                    <a:lnTo>
                      <a:pt x="1508" y="3814"/>
                    </a:lnTo>
                    <a:lnTo>
                      <a:pt x="1510" y="3799"/>
                    </a:lnTo>
                    <a:lnTo>
                      <a:pt x="1512" y="3790"/>
                    </a:lnTo>
                    <a:lnTo>
                      <a:pt x="1513" y="3787"/>
                    </a:lnTo>
                    <a:lnTo>
                      <a:pt x="1514" y="3784"/>
                    </a:lnTo>
                    <a:lnTo>
                      <a:pt x="1517" y="3782"/>
                    </a:lnTo>
                    <a:lnTo>
                      <a:pt x="1518" y="3782"/>
                    </a:lnTo>
                    <a:lnTo>
                      <a:pt x="1522" y="3781"/>
                    </a:lnTo>
                    <a:lnTo>
                      <a:pt x="1527" y="3783"/>
                    </a:lnTo>
                    <a:lnTo>
                      <a:pt x="1532" y="3786"/>
                    </a:lnTo>
                    <a:lnTo>
                      <a:pt x="1537" y="3789"/>
                    </a:lnTo>
                    <a:lnTo>
                      <a:pt x="1545" y="3795"/>
                    </a:lnTo>
                    <a:lnTo>
                      <a:pt x="1552" y="3797"/>
                    </a:lnTo>
                    <a:lnTo>
                      <a:pt x="1557" y="3797"/>
                    </a:lnTo>
                    <a:lnTo>
                      <a:pt x="1560" y="3796"/>
                    </a:lnTo>
                    <a:lnTo>
                      <a:pt x="1563" y="3791"/>
                    </a:lnTo>
                    <a:lnTo>
                      <a:pt x="1566" y="3786"/>
                    </a:lnTo>
                    <a:lnTo>
                      <a:pt x="1570" y="3776"/>
                    </a:lnTo>
                    <a:lnTo>
                      <a:pt x="1574" y="3768"/>
                    </a:lnTo>
                    <a:lnTo>
                      <a:pt x="1578" y="3762"/>
                    </a:lnTo>
                    <a:lnTo>
                      <a:pt x="1583" y="3756"/>
                    </a:lnTo>
                    <a:lnTo>
                      <a:pt x="1587" y="3751"/>
                    </a:lnTo>
                    <a:lnTo>
                      <a:pt x="1594" y="3748"/>
                    </a:lnTo>
                    <a:lnTo>
                      <a:pt x="1602" y="3745"/>
                    </a:lnTo>
                    <a:lnTo>
                      <a:pt x="1611" y="3741"/>
                    </a:lnTo>
                    <a:lnTo>
                      <a:pt x="1616" y="3739"/>
                    </a:lnTo>
                    <a:lnTo>
                      <a:pt x="1619" y="3737"/>
                    </a:lnTo>
                    <a:lnTo>
                      <a:pt x="1623" y="3733"/>
                    </a:lnTo>
                    <a:lnTo>
                      <a:pt x="1624" y="3730"/>
                    </a:lnTo>
                    <a:lnTo>
                      <a:pt x="1625" y="3721"/>
                    </a:lnTo>
                    <a:lnTo>
                      <a:pt x="1625" y="3711"/>
                    </a:lnTo>
                    <a:lnTo>
                      <a:pt x="1625" y="3701"/>
                    </a:lnTo>
                    <a:lnTo>
                      <a:pt x="1626" y="3691"/>
                    </a:lnTo>
                    <a:lnTo>
                      <a:pt x="1627" y="3686"/>
                    </a:lnTo>
                    <a:lnTo>
                      <a:pt x="1631" y="3682"/>
                    </a:lnTo>
                    <a:lnTo>
                      <a:pt x="1634" y="3678"/>
                    </a:lnTo>
                    <a:lnTo>
                      <a:pt x="1639" y="3675"/>
                    </a:lnTo>
                    <a:lnTo>
                      <a:pt x="1628" y="3672"/>
                    </a:lnTo>
                    <a:lnTo>
                      <a:pt x="1620" y="3668"/>
                    </a:lnTo>
                    <a:lnTo>
                      <a:pt x="1616" y="3665"/>
                    </a:lnTo>
                    <a:lnTo>
                      <a:pt x="1612" y="3661"/>
                    </a:lnTo>
                    <a:lnTo>
                      <a:pt x="1611" y="3658"/>
                    </a:lnTo>
                    <a:lnTo>
                      <a:pt x="1611" y="3656"/>
                    </a:lnTo>
                    <a:lnTo>
                      <a:pt x="1614" y="3652"/>
                    </a:lnTo>
                    <a:lnTo>
                      <a:pt x="1616" y="3650"/>
                    </a:lnTo>
                    <a:lnTo>
                      <a:pt x="1626" y="3645"/>
                    </a:lnTo>
                    <a:lnTo>
                      <a:pt x="1639" y="3643"/>
                    </a:lnTo>
                    <a:lnTo>
                      <a:pt x="1652" y="3642"/>
                    </a:lnTo>
                    <a:lnTo>
                      <a:pt x="1666" y="3642"/>
                    </a:lnTo>
                    <a:lnTo>
                      <a:pt x="1681" y="3643"/>
                    </a:lnTo>
                    <a:lnTo>
                      <a:pt x="1693" y="3647"/>
                    </a:lnTo>
                    <a:lnTo>
                      <a:pt x="1699" y="3649"/>
                    </a:lnTo>
                    <a:lnTo>
                      <a:pt x="1703" y="3651"/>
                    </a:lnTo>
                    <a:lnTo>
                      <a:pt x="1707" y="3655"/>
                    </a:lnTo>
                    <a:lnTo>
                      <a:pt x="1710" y="3657"/>
                    </a:lnTo>
                    <a:lnTo>
                      <a:pt x="1713" y="3661"/>
                    </a:lnTo>
                    <a:lnTo>
                      <a:pt x="1715" y="3666"/>
                    </a:lnTo>
                    <a:lnTo>
                      <a:pt x="1717" y="3670"/>
                    </a:lnTo>
                    <a:lnTo>
                      <a:pt x="1719" y="3675"/>
                    </a:lnTo>
                    <a:lnTo>
                      <a:pt x="1722" y="3688"/>
                    </a:lnTo>
                    <a:lnTo>
                      <a:pt x="1723" y="3702"/>
                    </a:lnTo>
                    <a:lnTo>
                      <a:pt x="1729" y="3701"/>
                    </a:lnTo>
                    <a:lnTo>
                      <a:pt x="1735" y="3698"/>
                    </a:lnTo>
                    <a:lnTo>
                      <a:pt x="1742" y="3694"/>
                    </a:lnTo>
                    <a:lnTo>
                      <a:pt x="1748" y="3691"/>
                    </a:lnTo>
                    <a:lnTo>
                      <a:pt x="1749" y="3682"/>
                    </a:lnTo>
                    <a:lnTo>
                      <a:pt x="1751" y="3674"/>
                    </a:lnTo>
                    <a:lnTo>
                      <a:pt x="1755" y="3669"/>
                    </a:lnTo>
                    <a:lnTo>
                      <a:pt x="1758" y="3666"/>
                    </a:lnTo>
                    <a:lnTo>
                      <a:pt x="1763" y="3665"/>
                    </a:lnTo>
                    <a:lnTo>
                      <a:pt x="1767" y="3665"/>
                    </a:lnTo>
                    <a:lnTo>
                      <a:pt x="1772" y="3667"/>
                    </a:lnTo>
                    <a:lnTo>
                      <a:pt x="1777" y="3670"/>
                    </a:lnTo>
                    <a:lnTo>
                      <a:pt x="1782" y="3675"/>
                    </a:lnTo>
                    <a:lnTo>
                      <a:pt x="1787" y="3680"/>
                    </a:lnTo>
                    <a:lnTo>
                      <a:pt x="1791" y="3686"/>
                    </a:lnTo>
                    <a:lnTo>
                      <a:pt x="1796" y="3692"/>
                    </a:lnTo>
                    <a:lnTo>
                      <a:pt x="1798" y="3700"/>
                    </a:lnTo>
                    <a:lnTo>
                      <a:pt x="1800" y="3707"/>
                    </a:lnTo>
                    <a:lnTo>
                      <a:pt x="1801" y="3714"/>
                    </a:lnTo>
                    <a:lnTo>
                      <a:pt x="1803" y="3721"/>
                    </a:lnTo>
                    <a:lnTo>
                      <a:pt x="1814" y="3724"/>
                    </a:lnTo>
                    <a:lnTo>
                      <a:pt x="1828" y="3725"/>
                    </a:lnTo>
                    <a:lnTo>
                      <a:pt x="1840" y="3725"/>
                    </a:lnTo>
                    <a:lnTo>
                      <a:pt x="1854" y="3724"/>
                    </a:lnTo>
                    <a:lnTo>
                      <a:pt x="1854" y="3715"/>
                    </a:lnTo>
                    <a:lnTo>
                      <a:pt x="1854" y="3707"/>
                    </a:lnTo>
                    <a:lnTo>
                      <a:pt x="1855" y="3700"/>
                    </a:lnTo>
                    <a:lnTo>
                      <a:pt x="1856" y="3694"/>
                    </a:lnTo>
                    <a:lnTo>
                      <a:pt x="1858" y="3689"/>
                    </a:lnTo>
                    <a:lnTo>
                      <a:pt x="1861" y="3684"/>
                    </a:lnTo>
                    <a:lnTo>
                      <a:pt x="1864" y="3681"/>
                    </a:lnTo>
                    <a:lnTo>
                      <a:pt x="1867" y="3678"/>
                    </a:lnTo>
                    <a:lnTo>
                      <a:pt x="1877" y="3675"/>
                    </a:lnTo>
                    <a:lnTo>
                      <a:pt x="1887" y="3673"/>
                    </a:lnTo>
                    <a:lnTo>
                      <a:pt x="1899" y="3672"/>
                    </a:lnTo>
                    <a:lnTo>
                      <a:pt x="1912" y="3672"/>
                    </a:lnTo>
                    <a:lnTo>
                      <a:pt x="1923" y="3672"/>
                    </a:lnTo>
                    <a:lnTo>
                      <a:pt x="1936" y="3670"/>
                    </a:lnTo>
                    <a:lnTo>
                      <a:pt x="1937" y="3664"/>
                    </a:lnTo>
                    <a:lnTo>
                      <a:pt x="1936" y="3658"/>
                    </a:lnTo>
                    <a:lnTo>
                      <a:pt x="1934" y="3653"/>
                    </a:lnTo>
                    <a:lnTo>
                      <a:pt x="1931" y="3649"/>
                    </a:lnTo>
                    <a:lnTo>
                      <a:pt x="1928" y="3644"/>
                    </a:lnTo>
                    <a:lnTo>
                      <a:pt x="1926" y="3640"/>
                    </a:lnTo>
                    <a:lnTo>
                      <a:pt x="1924" y="3634"/>
                    </a:lnTo>
                    <a:lnTo>
                      <a:pt x="1926" y="3627"/>
                    </a:lnTo>
                    <a:lnTo>
                      <a:pt x="1932" y="3623"/>
                    </a:lnTo>
                    <a:lnTo>
                      <a:pt x="1938" y="3617"/>
                    </a:lnTo>
                    <a:lnTo>
                      <a:pt x="1943" y="3612"/>
                    </a:lnTo>
                    <a:lnTo>
                      <a:pt x="1946" y="3606"/>
                    </a:lnTo>
                    <a:lnTo>
                      <a:pt x="1952" y="3593"/>
                    </a:lnTo>
                    <a:lnTo>
                      <a:pt x="1957" y="3581"/>
                    </a:lnTo>
                    <a:lnTo>
                      <a:pt x="1960" y="3575"/>
                    </a:lnTo>
                    <a:lnTo>
                      <a:pt x="1963" y="3570"/>
                    </a:lnTo>
                    <a:lnTo>
                      <a:pt x="1967" y="3565"/>
                    </a:lnTo>
                    <a:lnTo>
                      <a:pt x="1971" y="3561"/>
                    </a:lnTo>
                    <a:lnTo>
                      <a:pt x="1976" y="3558"/>
                    </a:lnTo>
                    <a:lnTo>
                      <a:pt x="1982" y="3555"/>
                    </a:lnTo>
                    <a:lnTo>
                      <a:pt x="1989" y="3554"/>
                    </a:lnTo>
                    <a:lnTo>
                      <a:pt x="1998" y="3554"/>
                    </a:lnTo>
                    <a:lnTo>
                      <a:pt x="2000" y="3540"/>
                    </a:lnTo>
                    <a:lnTo>
                      <a:pt x="2000" y="3525"/>
                    </a:lnTo>
                    <a:lnTo>
                      <a:pt x="2000" y="3510"/>
                    </a:lnTo>
                    <a:lnTo>
                      <a:pt x="2000" y="3495"/>
                    </a:lnTo>
                    <a:lnTo>
                      <a:pt x="2009" y="3494"/>
                    </a:lnTo>
                    <a:lnTo>
                      <a:pt x="2018" y="3495"/>
                    </a:lnTo>
                    <a:lnTo>
                      <a:pt x="2021" y="3496"/>
                    </a:lnTo>
                    <a:lnTo>
                      <a:pt x="2025" y="3499"/>
                    </a:lnTo>
                    <a:lnTo>
                      <a:pt x="2027" y="3501"/>
                    </a:lnTo>
                    <a:lnTo>
                      <a:pt x="2030" y="3504"/>
                    </a:lnTo>
                    <a:lnTo>
                      <a:pt x="2035" y="3505"/>
                    </a:lnTo>
                    <a:lnTo>
                      <a:pt x="2039" y="3505"/>
                    </a:lnTo>
                    <a:lnTo>
                      <a:pt x="2044" y="3520"/>
                    </a:lnTo>
                    <a:lnTo>
                      <a:pt x="2045" y="3535"/>
                    </a:lnTo>
                    <a:lnTo>
                      <a:pt x="2053" y="3536"/>
                    </a:lnTo>
                    <a:lnTo>
                      <a:pt x="2060" y="3535"/>
                    </a:lnTo>
                    <a:lnTo>
                      <a:pt x="2066" y="3533"/>
                    </a:lnTo>
                    <a:lnTo>
                      <a:pt x="2070" y="3529"/>
                    </a:lnTo>
                    <a:lnTo>
                      <a:pt x="2075" y="3525"/>
                    </a:lnTo>
                    <a:lnTo>
                      <a:pt x="2078" y="3519"/>
                    </a:lnTo>
                    <a:lnTo>
                      <a:pt x="2080" y="3512"/>
                    </a:lnTo>
                    <a:lnTo>
                      <a:pt x="2083" y="3505"/>
                    </a:lnTo>
                    <a:lnTo>
                      <a:pt x="2103" y="3511"/>
                    </a:lnTo>
                    <a:lnTo>
                      <a:pt x="2127" y="3518"/>
                    </a:lnTo>
                    <a:lnTo>
                      <a:pt x="2153" y="3525"/>
                    </a:lnTo>
                    <a:lnTo>
                      <a:pt x="2181" y="3533"/>
                    </a:lnTo>
                    <a:lnTo>
                      <a:pt x="2177" y="3526"/>
                    </a:lnTo>
                    <a:lnTo>
                      <a:pt x="2175" y="3518"/>
                    </a:lnTo>
                    <a:lnTo>
                      <a:pt x="2173" y="3510"/>
                    </a:lnTo>
                    <a:lnTo>
                      <a:pt x="2170" y="3503"/>
                    </a:lnTo>
                    <a:lnTo>
                      <a:pt x="2168" y="3499"/>
                    </a:lnTo>
                    <a:lnTo>
                      <a:pt x="2166" y="3494"/>
                    </a:lnTo>
                    <a:lnTo>
                      <a:pt x="2161" y="3492"/>
                    </a:lnTo>
                    <a:lnTo>
                      <a:pt x="2156" y="3491"/>
                    </a:lnTo>
                    <a:lnTo>
                      <a:pt x="2148" y="3489"/>
                    </a:lnTo>
                    <a:lnTo>
                      <a:pt x="2138" y="3489"/>
                    </a:lnTo>
                    <a:lnTo>
                      <a:pt x="2136" y="3483"/>
                    </a:lnTo>
                    <a:lnTo>
                      <a:pt x="2132" y="3476"/>
                    </a:lnTo>
                    <a:lnTo>
                      <a:pt x="2127" y="3469"/>
                    </a:lnTo>
                    <a:lnTo>
                      <a:pt x="2123" y="3462"/>
                    </a:lnTo>
                    <a:lnTo>
                      <a:pt x="2118" y="3455"/>
                    </a:lnTo>
                    <a:lnTo>
                      <a:pt x="2115" y="3448"/>
                    </a:lnTo>
                    <a:lnTo>
                      <a:pt x="2111" y="3442"/>
                    </a:lnTo>
                    <a:lnTo>
                      <a:pt x="2110" y="3435"/>
                    </a:lnTo>
                    <a:lnTo>
                      <a:pt x="2116" y="3434"/>
                    </a:lnTo>
                    <a:lnTo>
                      <a:pt x="2120" y="3432"/>
                    </a:lnTo>
                    <a:lnTo>
                      <a:pt x="2124" y="3429"/>
                    </a:lnTo>
                    <a:lnTo>
                      <a:pt x="2125" y="3425"/>
                    </a:lnTo>
                    <a:lnTo>
                      <a:pt x="2125" y="3420"/>
                    </a:lnTo>
                    <a:lnTo>
                      <a:pt x="2124" y="3414"/>
                    </a:lnTo>
                    <a:lnTo>
                      <a:pt x="2121" y="3407"/>
                    </a:lnTo>
                    <a:lnTo>
                      <a:pt x="2119" y="3401"/>
                    </a:lnTo>
                    <a:lnTo>
                      <a:pt x="2105" y="3374"/>
                    </a:lnTo>
                    <a:lnTo>
                      <a:pt x="2097" y="3358"/>
                    </a:lnTo>
                    <a:lnTo>
                      <a:pt x="2095" y="3348"/>
                    </a:lnTo>
                    <a:lnTo>
                      <a:pt x="2094" y="3336"/>
                    </a:lnTo>
                    <a:lnTo>
                      <a:pt x="2093" y="3323"/>
                    </a:lnTo>
                    <a:lnTo>
                      <a:pt x="2094" y="3311"/>
                    </a:lnTo>
                    <a:lnTo>
                      <a:pt x="2095" y="3286"/>
                    </a:lnTo>
                    <a:lnTo>
                      <a:pt x="2096" y="3263"/>
                    </a:lnTo>
                    <a:lnTo>
                      <a:pt x="2104" y="3262"/>
                    </a:lnTo>
                    <a:lnTo>
                      <a:pt x="2112" y="3263"/>
                    </a:lnTo>
                    <a:lnTo>
                      <a:pt x="2113" y="3273"/>
                    </a:lnTo>
                    <a:lnTo>
                      <a:pt x="2115" y="3282"/>
                    </a:lnTo>
                    <a:lnTo>
                      <a:pt x="2117" y="3291"/>
                    </a:lnTo>
                    <a:lnTo>
                      <a:pt x="2120" y="3302"/>
                    </a:lnTo>
                    <a:lnTo>
                      <a:pt x="2127" y="3319"/>
                    </a:lnTo>
                    <a:lnTo>
                      <a:pt x="2135" y="3337"/>
                    </a:lnTo>
                    <a:lnTo>
                      <a:pt x="2143" y="3354"/>
                    </a:lnTo>
                    <a:lnTo>
                      <a:pt x="2151" y="3372"/>
                    </a:lnTo>
                    <a:lnTo>
                      <a:pt x="2158" y="3391"/>
                    </a:lnTo>
                    <a:lnTo>
                      <a:pt x="2162" y="3411"/>
                    </a:lnTo>
                    <a:lnTo>
                      <a:pt x="2166" y="3422"/>
                    </a:lnTo>
                    <a:lnTo>
                      <a:pt x="2169" y="3431"/>
                    </a:lnTo>
                    <a:lnTo>
                      <a:pt x="2175" y="3439"/>
                    </a:lnTo>
                    <a:lnTo>
                      <a:pt x="2179" y="3450"/>
                    </a:lnTo>
                    <a:lnTo>
                      <a:pt x="2182" y="3459"/>
                    </a:lnTo>
                    <a:lnTo>
                      <a:pt x="2182" y="3468"/>
                    </a:lnTo>
                    <a:lnTo>
                      <a:pt x="2182" y="3478"/>
                    </a:lnTo>
                    <a:lnTo>
                      <a:pt x="2183" y="3487"/>
                    </a:lnTo>
                    <a:lnTo>
                      <a:pt x="2184" y="3491"/>
                    </a:lnTo>
                    <a:lnTo>
                      <a:pt x="2187" y="3495"/>
                    </a:lnTo>
                    <a:lnTo>
                      <a:pt x="2190" y="3500"/>
                    </a:lnTo>
                    <a:lnTo>
                      <a:pt x="2194" y="3504"/>
                    </a:lnTo>
                    <a:lnTo>
                      <a:pt x="2199" y="3508"/>
                    </a:lnTo>
                    <a:lnTo>
                      <a:pt x="2203" y="3510"/>
                    </a:lnTo>
                    <a:lnTo>
                      <a:pt x="2206" y="3510"/>
                    </a:lnTo>
                    <a:lnTo>
                      <a:pt x="2209" y="3509"/>
                    </a:lnTo>
                    <a:lnTo>
                      <a:pt x="2211" y="3508"/>
                    </a:lnTo>
                    <a:lnTo>
                      <a:pt x="2214" y="3505"/>
                    </a:lnTo>
                    <a:lnTo>
                      <a:pt x="2217" y="3502"/>
                    </a:lnTo>
                    <a:lnTo>
                      <a:pt x="2218" y="3499"/>
                    </a:lnTo>
                    <a:lnTo>
                      <a:pt x="2217" y="3495"/>
                    </a:lnTo>
                    <a:lnTo>
                      <a:pt x="2214" y="3492"/>
                    </a:lnTo>
                    <a:lnTo>
                      <a:pt x="2208" y="3485"/>
                    </a:lnTo>
                    <a:lnTo>
                      <a:pt x="2203" y="3480"/>
                    </a:lnTo>
                    <a:lnTo>
                      <a:pt x="2201" y="3472"/>
                    </a:lnTo>
                    <a:lnTo>
                      <a:pt x="2200" y="3464"/>
                    </a:lnTo>
                    <a:lnTo>
                      <a:pt x="2200" y="3455"/>
                    </a:lnTo>
                    <a:lnTo>
                      <a:pt x="2201" y="3446"/>
                    </a:lnTo>
                    <a:lnTo>
                      <a:pt x="2202" y="3428"/>
                    </a:lnTo>
                    <a:lnTo>
                      <a:pt x="2202" y="3411"/>
                    </a:lnTo>
                    <a:lnTo>
                      <a:pt x="2195" y="3379"/>
                    </a:lnTo>
                    <a:lnTo>
                      <a:pt x="2189" y="3347"/>
                    </a:lnTo>
                    <a:lnTo>
                      <a:pt x="2182" y="3315"/>
                    </a:lnTo>
                    <a:lnTo>
                      <a:pt x="2176" y="3282"/>
                    </a:lnTo>
                    <a:lnTo>
                      <a:pt x="2175" y="3258"/>
                    </a:lnTo>
                    <a:lnTo>
                      <a:pt x="2174" y="3235"/>
                    </a:lnTo>
                    <a:lnTo>
                      <a:pt x="2174" y="3224"/>
                    </a:lnTo>
                    <a:lnTo>
                      <a:pt x="2173" y="3213"/>
                    </a:lnTo>
                    <a:lnTo>
                      <a:pt x="2170" y="3201"/>
                    </a:lnTo>
                    <a:lnTo>
                      <a:pt x="2168" y="3190"/>
                    </a:lnTo>
                    <a:lnTo>
                      <a:pt x="2161" y="3166"/>
                    </a:lnTo>
                    <a:lnTo>
                      <a:pt x="2156" y="3143"/>
                    </a:lnTo>
                    <a:lnTo>
                      <a:pt x="2151" y="3119"/>
                    </a:lnTo>
                    <a:lnTo>
                      <a:pt x="2149" y="3095"/>
                    </a:lnTo>
                    <a:lnTo>
                      <a:pt x="2148" y="3084"/>
                    </a:lnTo>
                    <a:lnTo>
                      <a:pt x="2145" y="3074"/>
                    </a:lnTo>
                    <a:lnTo>
                      <a:pt x="2142" y="3064"/>
                    </a:lnTo>
                    <a:lnTo>
                      <a:pt x="2138" y="3053"/>
                    </a:lnTo>
                    <a:lnTo>
                      <a:pt x="2135" y="3044"/>
                    </a:lnTo>
                    <a:lnTo>
                      <a:pt x="2133" y="3034"/>
                    </a:lnTo>
                    <a:lnTo>
                      <a:pt x="2129" y="3024"/>
                    </a:lnTo>
                    <a:lnTo>
                      <a:pt x="2128" y="3013"/>
                    </a:lnTo>
                    <a:lnTo>
                      <a:pt x="2123" y="3012"/>
                    </a:lnTo>
                    <a:lnTo>
                      <a:pt x="2118" y="3012"/>
                    </a:lnTo>
                    <a:lnTo>
                      <a:pt x="2112" y="3012"/>
                    </a:lnTo>
                    <a:lnTo>
                      <a:pt x="2108" y="3015"/>
                    </a:lnTo>
                    <a:lnTo>
                      <a:pt x="2104" y="3017"/>
                    </a:lnTo>
                    <a:lnTo>
                      <a:pt x="2101" y="3019"/>
                    </a:lnTo>
                    <a:lnTo>
                      <a:pt x="2097" y="3024"/>
                    </a:lnTo>
                    <a:lnTo>
                      <a:pt x="2096" y="3028"/>
                    </a:lnTo>
                    <a:lnTo>
                      <a:pt x="2094" y="3019"/>
                    </a:lnTo>
                    <a:lnTo>
                      <a:pt x="2094" y="3012"/>
                    </a:lnTo>
                    <a:lnTo>
                      <a:pt x="2096" y="3008"/>
                    </a:lnTo>
                    <a:lnTo>
                      <a:pt x="2100" y="3004"/>
                    </a:lnTo>
                    <a:lnTo>
                      <a:pt x="2104" y="3003"/>
                    </a:lnTo>
                    <a:lnTo>
                      <a:pt x="2111" y="3002"/>
                    </a:lnTo>
                    <a:lnTo>
                      <a:pt x="2118" y="3001"/>
                    </a:lnTo>
                    <a:lnTo>
                      <a:pt x="2125" y="3001"/>
                    </a:lnTo>
                    <a:lnTo>
                      <a:pt x="2128" y="3001"/>
                    </a:lnTo>
                    <a:lnTo>
                      <a:pt x="2132" y="3001"/>
                    </a:lnTo>
                    <a:lnTo>
                      <a:pt x="2133" y="2987"/>
                    </a:lnTo>
                    <a:lnTo>
                      <a:pt x="2134" y="2977"/>
                    </a:lnTo>
                    <a:lnTo>
                      <a:pt x="2137" y="2968"/>
                    </a:lnTo>
                    <a:lnTo>
                      <a:pt x="2143" y="2956"/>
                    </a:lnTo>
                    <a:lnTo>
                      <a:pt x="2151" y="2947"/>
                    </a:lnTo>
                    <a:lnTo>
                      <a:pt x="2158" y="2939"/>
                    </a:lnTo>
                    <a:lnTo>
                      <a:pt x="2161" y="2936"/>
                    </a:lnTo>
                    <a:lnTo>
                      <a:pt x="2165" y="2930"/>
                    </a:lnTo>
                    <a:lnTo>
                      <a:pt x="2167" y="2926"/>
                    </a:lnTo>
                    <a:lnTo>
                      <a:pt x="2169" y="2919"/>
                    </a:lnTo>
                    <a:lnTo>
                      <a:pt x="2171" y="2906"/>
                    </a:lnTo>
                    <a:lnTo>
                      <a:pt x="2173" y="2894"/>
                    </a:lnTo>
                    <a:lnTo>
                      <a:pt x="2174" y="2881"/>
                    </a:lnTo>
                    <a:lnTo>
                      <a:pt x="2174" y="2869"/>
                    </a:lnTo>
                    <a:lnTo>
                      <a:pt x="2173" y="2843"/>
                    </a:lnTo>
                    <a:lnTo>
                      <a:pt x="2173" y="2818"/>
                    </a:lnTo>
                    <a:lnTo>
                      <a:pt x="2173" y="2806"/>
                    </a:lnTo>
                    <a:lnTo>
                      <a:pt x="2173" y="2795"/>
                    </a:lnTo>
                    <a:lnTo>
                      <a:pt x="2173" y="2783"/>
                    </a:lnTo>
                    <a:lnTo>
                      <a:pt x="2171" y="2772"/>
                    </a:lnTo>
                    <a:lnTo>
                      <a:pt x="2169" y="2758"/>
                    </a:lnTo>
                    <a:lnTo>
                      <a:pt x="2165" y="2746"/>
                    </a:lnTo>
                    <a:lnTo>
                      <a:pt x="2159" y="2733"/>
                    </a:lnTo>
                    <a:lnTo>
                      <a:pt x="2153" y="2720"/>
                    </a:lnTo>
                    <a:lnTo>
                      <a:pt x="2148" y="2707"/>
                    </a:lnTo>
                    <a:lnTo>
                      <a:pt x="2142" y="2693"/>
                    </a:lnTo>
                    <a:lnTo>
                      <a:pt x="2137" y="2681"/>
                    </a:lnTo>
                    <a:lnTo>
                      <a:pt x="2133" y="2667"/>
                    </a:lnTo>
                    <a:lnTo>
                      <a:pt x="2125" y="2634"/>
                    </a:lnTo>
                    <a:lnTo>
                      <a:pt x="2116" y="2600"/>
                    </a:lnTo>
                    <a:lnTo>
                      <a:pt x="2108" y="2566"/>
                    </a:lnTo>
                    <a:lnTo>
                      <a:pt x="2102" y="2533"/>
                    </a:lnTo>
                    <a:lnTo>
                      <a:pt x="2100" y="2516"/>
                    </a:lnTo>
                    <a:lnTo>
                      <a:pt x="2099" y="2500"/>
                    </a:lnTo>
                    <a:lnTo>
                      <a:pt x="2099" y="2482"/>
                    </a:lnTo>
                    <a:lnTo>
                      <a:pt x="2100" y="2465"/>
                    </a:lnTo>
                    <a:lnTo>
                      <a:pt x="2102" y="2447"/>
                    </a:lnTo>
                    <a:lnTo>
                      <a:pt x="2104" y="2430"/>
                    </a:lnTo>
                    <a:lnTo>
                      <a:pt x="2109" y="2414"/>
                    </a:lnTo>
                    <a:lnTo>
                      <a:pt x="2113" y="2399"/>
                    </a:lnTo>
                    <a:lnTo>
                      <a:pt x="2118" y="2388"/>
                    </a:lnTo>
                    <a:lnTo>
                      <a:pt x="2124" y="2379"/>
                    </a:lnTo>
                    <a:lnTo>
                      <a:pt x="2129" y="2370"/>
                    </a:lnTo>
                    <a:lnTo>
                      <a:pt x="2133" y="2360"/>
                    </a:lnTo>
                    <a:lnTo>
                      <a:pt x="2142" y="2322"/>
                    </a:lnTo>
                    <a:lnTo>
                      <a:pt x="2152" y="2283"/>
                    </a:lnTo>
                    <a:lnTo>
                      <a:pt x="2159" y="2264"/>
                    </a:lnTo>
                    <a:lnTo>
                      <a:pt x="2168" y="2246"/>
                    </a:lnTo>
                    <a:lnTo>
                      <a:pt x="2174" y="2238"/>
                    </a:lnTo>
                    <a:lnTo>
                      <a:pt x="2179" y="2230"/>
                    </a:lnTo>
                    <a:lnTo>
                      <a:pt x="2186" y="2223"/>
                    </a:lnTo>
                    <a:lnTo>
                      <a:pt x="2193" y="2216"/>
                    </a:lnTo>
                    <a:lnTo>
                      <a:pt x="2200" y="2211"/>
                    </a:lnTo>
                    <a:lnTo>
                      <a:pt x="2205" y="2204"/>
                    </a:lnTo>
                    <a:lnTo>
                      <a:pt x="2210" y="2198"/>
                    </a:lnTo>
                    <a:lnTo>
                      <a:pt x="2214" y="2191"/>
                    </a:lnTo>
                    <a:lnTo>
                      <a:pt x="2220" y="2178"/>
                    </a:lnTo>
                    <a:lnTo>
                      <a:pt x="2226" y="2163"/>
                    </a:lnTo>
                    <a:lnTo>
                      <a:pt x="2231" y="2149"/>
                    </a:lnTo>
                    <a:lnTo>
                      <a:pt x="2235" y="2134"/>
                    </a:lnTo>
                    <a:lnTo>
                      <a:pt x="2241" y="2120"/>
                    </a:lnTo>
                    <a:lnTo>
                      <a:pt x="2249" y="2106"/>
                    </a:lnTo>
                    <a:lnTo>
                      <a:pt x="2259" y="2089"/>
                    </a:lnTo>
                    <a:lnTo>
                      <a:pt x="2272" y="2072"/>
                    </a:lnTo>
                    <a:lnTo>
                      <a:pt x="2279" y="2063"/>
                    </a:lnTo>
                    <a:lnTo>
                      <a:pt x="2287" y="2056"/>
                    </a:lnTo>
                    <a:lnTo>
                      <a:pt x="2294" y="2050"/>
                    </a:lnTo>
                    <a:lnTo>
                      <a:pt x="2305" y="2045"/>
                    </a:lnTo>
                    <a:lnTo>
                      <a:pt x="2316" y="2044"/>
                    </a:lnTo>
                    <a:lnTo>
                      <a:pt x="2327" y="2044"/>
                    </a:lnTo>
                    <a:lnTo>
                      <a:pt x="2341" y="2044"/>
                    </a:lnTo>
                    <a:lnTo>
                      <a:pt x="2354" y="2043"/>
                    </a:lnTo>
                    <a:lnTo>
                      <a:pt x="2365" y="2038"/>
                    </a:lnTo>
                    <a:lnTo>
                      <a:pt x="2374" y="2031"/>
                    </a:lnTo>
                    <a:lnTo>
                      <a:pt x="2383" y="2024"/>
                    </a:lnTo>
                    <a:lnTo>
                      <a:pt x="2394" y="2018"/>
                    </a:lnTo>
                    <a:lnTo>
                      <a:pt x="2395" y="2014"/>
                    </a:lnTo>
                    <a:lnTo>
                      <a:pt x="2395" y="2008"/>
                    </a:lnTo>
                    <a:lnTo>
                      <a:pt x="2402" y="2004"/>
                    </a:lnTo>
                    <a:lnTo>
                      <a:pt x="2408" y="2001"/>
                    </a:lnTo>
                    <a:lnTo>
                      <a:pt x="2415" y="1998"/>
                    </a:lnTo>
                    <a:lnTo>
                      <a:pt x="2423" y="1995"/>
                    </a:lnTo>
                    <a:lnTo>
                      <a:pt x="2438" y="1993"/>
                    </a:lnTo>
                    <a:lnTo>
                      <a:pt x="2454" y="1991"/>
                    </a:lnTo>
                    <a:lnTo>
                      <a:pt x="2486" y="1991"/>
                    </a:lnTo>
                    <a:lnTo>
                      <a:pt x="2518" y="1992"/>
                    </a:lnTo>
                    <a:lnTo>
                      <a:pt x="2519" y="2000"/>
                    </a:lnTo>
                    <a:lnTo>
                      <a:pt x="2519" y="2008"/>
                    </a:lnTo>
                    <a:lnTo>
                      <a:pt x="2521" y="2015"/>
                    </a:lnTo>
                    <a:lnTo>
                      <a:pt x="2523" y="2022"/>
                    </a:lnTo>
                    <a:lnTo>
                      <a:pt x="2528" y="2036"/>
                    </a:lnTo>
                    <a:lnTo>
                      <a:pt x="2530" y="2051"/>
                    </a:lnTo>
                    <a:lnTo>
                      <a:pt x="2530" y="2067"/>
                    </a:lnTo>
                    <a:lnTo>
                      <a:pt x="2530" y="2084"/>
                    </a:lnTo>
                    <a:lnTo>
                      <a:pt x="2530" y="2089"/>
                    </a:lnTo>
                    <a:lnTo>
                      <a:pt x="2531" y="2092"/>
                    </a:lnTo>
                    <a:lnTo>
                      <a:pt x="2532" y="2096"/>
                    </a:lnTo>
                    <a:lnTo>
                      <a:pt x="2535" y="2098"/>
                    </a:lnTo>
                    <a:lnTo>
                      <a:pt x="2537" y="2099"/>
                    </a:lnTo>
                    <a:lnTo>
                      <a:pt x="2540" y="2100"/>
                    </a:lnTo>
                    <a:lnTo>
                      <a:pt x="2545" y="2100"/>
                    </a:lnTo>
                    <a:lnTo>
                      <a:pt x="2550" y="2099"/>
                    </a:lnTo>
                    <a:lnTo>
                      <a:pt x="2548" y="2086"/>
                    </a:lnTo>
                    <a:lnTo>
                      <a:pt x="2551" y="2075"/>
                    </a:lnTo>
                    <a:lnTo>
                      <a:pt x="2553" y="2069"/>
                    </a:lnTo>
                    <a:lnTo>
                      <a:pt x="2556" y="2065"/>
                    </a:lnTo>
                    <a:lnTo>
                      <a:pt x="2561" y="2061"/>
                    </a:lnTo>
                    <a:lnTo>
                      <a:pt x="2568" y="2059"/>
                    </a:lnTo>
                    <a:lnTo>
                      <a:pt x="2568" y="2071"/>
                    </a:lnTo>
                    <a:lnTo>
                      <a:pt x="2567" y="2081"/>
                    </a:lnTo>
                    <a:lnTo>
                      <a:pt x="2565" y="2092"/>
                    </a:lnTo>
                    <a:lnTo>
                      <a:pt x="2565" y="2104"/>
                    </a:lnTo>
                    <a:lnTo>
                      <a:pt x="2571" y="2104"/>
                    </a:lnTo>
                    <a:lnTo>
                      <a:pt x="2576" y="2101"/>
                    </a:lnTo>
                    <a:lnTo>
                      <a:pt x="2579" y="2099"/>
                    </a:lnTo>
                    <a:lnTo>
                      <a:pt x="2583" y="2096"/>
                    </a:lnTo>
                    <a:lnTo>
                      <a:pt x="2585" y="2091"/>
                    </a:lnTo>
                    <a:lnTo>
                      <a:pt x="2587" y="2086"/>
                    </a:lnTo>
                    <a:lnTo>
                      <a:pt x="2588" y="2081"/>
                    </a:lnTo>
                    <a:lnTo>
                      <a:pt x="2589" y="2074"/>
                    </a:lnTo>
                    <a:lnTo>
                      <a:pt x="2591" y="2049"/>
                    </a:lnTo>
                    <a:lnTo>
                      <a:pt x="2592" y="2028"/>
                    </a:lnTo>
                    <a:lnTo>
                      <a:pt x="2597" y="2042"/>
                    </a:lnTo>
                    <a:lnTo>
                      <a:pt x="2601" y="2057"/>
                    </a:lnTo>
                    <a:lnTo>
                      <a:pt x="2604" y="2064"/>
                    </a:lnTo>
                    <a:lnTo>
                      <a:pt x="2609" y="2068"/>
                    </a:lnTo>
                    <a:lnTo>
                      <a:pt x="2612" y="2069"/>
                    </a:lnTo>
                    <a:lnTo>
                      <a:pt x="2616" y="2071"/>
                    </a:lnTo>
                    <a:lnTo>
                      <a:pt x="2619" y="2071"/>
                    </a:lnTo>
                    <a:lnTo>
                      <a:pt x="2625" y="2071"/>
                    </a:lnTo>
                    <a:lnTo>
                      <a:pt x="2625" y="2075"/>
                    </a:lnTo>
                    <a:lnTo>
                      <a:pt x="2626" y="2080"/>
                    </a:lnTo>
                    <a:lnTo>
                      <a:pt x="2630" y="2081"/>
                    </a:lnTo>
                    <a:lnTo>
                      <a:pt x="2635" y="2080"/>
                    </a:lnTo>
                    <a:lnTo>
                      <a:pt x="2637" y="2080"/>
                    </a:lnTo>
                    <a:lnTo>
                      <a:pt x="2640" y="2080"/>
                    </a:lnTo>
                    <a:lnTo>
                      <a:pt x="2641" y="2068"/>
                    </a:lnTo>
                    <a:lnTo>
                      <a:pt x="2640" y="2056"/>
                    </a:lnTo>
                    <a:lnTo>
                      <a:pt x="2642" y="2059"/>
                    </a:lnTo>
                    <a:lnTo>
                      <a:pt x="2644" y="2063"/>
                    </a:lnTo>
                    <a:lnTo>
                      <a:pt x="2647" y="2065"/>
                    </a:lnTo>
                    <a:lnTo>
                      <a:pt x="2651" y="2066"/>
                    </a:lnTo>
                    <a:lnTo>
                      <a:pt x="2654" y="2067"/>
                    </a:lnTo>
                    <a:lnTo>
                      <a:pt x="2658" y="2067"/>
                    </a:lnTo>
                    <a:lnTo>
                      <a:pt x="2662" y="2066"/>
                    </a:lnTo>
                    <a:lnTo>
                      <a:pt x="2667" y="2065"/>
                    </a:lnTo>
                    <a:lnTo>
                      <a:pt x="2663" y="2064"/>
                    </a:lnTo>
                    <a:lnTo>
                      <a:pt x="2660" y="2061"/>
                    </a:lnTo>
                    <a:lnTo>
                      <a:pt x="2658" y="2059"/>
                    </a:lnTo>
                    <a:lnTo>
                      <a:pt x="2655" y="2056"/>
                    </a:lnTo>
                    <a:lnTo>
                      <a:pt x="2653" y="2048"/>
                    </a:lnTo>
                    <a:lnTo>
                      <a:pt x="2652" y="2040"/>
                    </a:lnTo>
                    <a:lnTo>
                      <a:pt x="2654" y="2030"/>
                    </a:lnTo>
                    <a:lnTo>
                      <a:pt x="2657" y="2022"/>
                    </a:lnTo>
                    <a:lnTo>
                      <a:pt x="2661" y="2012"/>
                    </a:lnTo>
                    <a:lnTo>
                      <a:pt x="2667" y="2006"/>
                    </a:lnTo>
                    <a:lnTo>
                      <a:pt x="2688" y="1987"/>
                    </a:lnTo>
                    <a:lnTo>
                      <a:pt x="2710" y="1973"/>
                    </a:lnTo>
                    <a:lnTo>
                      <a:pt x="2720" y="1964"/>
                    </a:lnTo>
                    <a:lnTo>
                      <a:pt x="2729" y="1954"/>
                    </a:lnTo>
                    <a:lnTo>
                      <a:pt x="2733" y="1949"/>
                    </a:lnTo>
                    <a:lnTo>
                      <a:pt x="2737" y="1943"/>
                    </a:lnTo>
                    <a:lnTo>
                      <a:pt x="2741" y="1936"/>
                    </a:lnTo>
                    <a:lnTo>
                      <a:pt x="2743" y="1928"/>
                    </a:lnTo>
                    <a:lnTo>
                      <a:pt x="2747" y="1916"/>
                    </a:lnTo>
                    <a:lnTo>
                      <a:pt x="2748" y="1904"/>
                    </a:lnTo>
                    <a:lnTo>
                      <a:pt x="2749" y="1897"/>
                    </a:lnTo>
                    <a:lnTo>
                      <a:pt x="2750" y="1892"/>
                    </a:lnTo>
                    <a:lnTo>
                      <a:pt x="2752" y="1886"/>
                    </a:lnTo>
                    <a:lnTo>
                      <a:pt x="2755" y="1880"/>
                    </a:lnTo>
                    <a:lnTo>
                      <a:pt x="2759" y="1875"/>
                    </a:lnTo>
                    <a:lnTo>
                      <a:pt x="2764" y="1870"/>
                    </a:lnTo>
                    <a:lnTo>
                      <a:pt x="2768" y="1866"/>
                    </a:lnTo>
                    <a:lnTo>
                      <a:pt x="2773" y="1861"/>
                    </a:lnTo>
                    <a:lnTo>
                      <a:pt x="2783" y="1852"/>
                    </a:lnTo>
                    <a:lnTo>
                      <a:pt x="2792" y="1843"/>
                    </a:lnTo>
                    <a:lnTo>
                      <a:pt x="2797" y="1836"/>
                    </a:lnTo>
                    <a:lnTo>
                      <a:pt x="2801" y="1830"/>
                    </a:lnTo>
                    <a:lnTo>
                      <a:pt x="2803" y="1826"/>
                    </a:lnTo>
                    <a:lnTo>
                      <a:pt x="2805" y="1820"/>
                    </a:lnTo>
                    <a:lnTo>
                      <a:pt x="2806" y="1810"/>
                    </a:lnTo>
                    <a:lnTo>
                      <a:pt x="2807" y="1794"/>
                    </a:lnTo>
                    <a:lnTo>
                      <a:pt x="2808" y="1779"/>
                    </a:lnTo>
                    <a:lnTo>
                      <a:pt x="2811" y="1768"/>
                    </a:lnTo>
                    <a:lnTo>
                      <a:pt x="2813" y="1763"/>
                    </a:lnTo>
                    <a:lnTo>
                      <a:pt x="2815" y="1760"/>
                    </a:lnTo>
                    <a:lnTo>
                      <a:pt x="2818" y="1756"/>
                    </a:lnTo>
                    <a:lnTo>
                      <a:pt x="2821" y="1753"/>
                    </a:lnTo>
                    <a:lnTo>
                      <a:pt x="2829" y="1748"/>
                    </a:lnTo>
                    <a:lnTo>
                      <a:pt x="2838" y="1745"/>
                    </a:lnTo>
                    <a:lnTo>
                      <a:pt x="2849" y="1743"/>
                    </a:lnTo>
                    <a:lnTo>
                      <a:pt x="2863" y="1740"/>
                    </a:lnTo>
                    <a:lnTo>
                      <a:pt x="2884" y="1737"/>
                    </a:lnTo>
                    <a:lnTo>
                      <a:pt x="2905" y="1732"/>
                    </a:lnTo>
                    <a:lnTo>
                      <a:pt x="2925" y="1727"/>
                    </a:lnTo>
                    <a:lnTo>
                      <a:pt x="2945" y="1721"/>
                    </a:lnTo>
                    <a:lnTo>
                      <a:pt x="2945" y="1716"/>
                    </a:lnTo>
                    <a:lnTo>
                      <a:pt x="2944" y="1713"/>
                    </a:lnTo>
                    <a:lnTo>
                      <a:pt x="2942" y="1710"/>
                    </a:lnTo>
                    <a:lnTo>
                      <a:pt x="2940" y="1707"/>
                    </a:lnTo>
                    <a:lnTo>
                      <a:pt x="2933" y="1704"/>
                    </a:lnTo>
                    <a:lnTo>
                      <a:pt x="2924" y="1700"/>
                    </a:lnTo>
                    <a:lnTo>
                      <a:pt x="2915" y="1699"/>
                    </a:lnTo>
                    <a:lnTo>
                      <a:pt x="2905" y="1699"/>
                    </a:lnTo>
                    <a:lnTo>
                      <a:pt x="2897" y="1700"/>
                    </a:lnTo>
                    <a:lnTo>
                      <a:pt x="2889" y="1703"/>
                    </a:lnTo>
                    <a:lnTo>
                      <a:pt x="2880" y="1706"/>
                    </a:lnTo>
                    <a:lnTo>
                      <a:pt x="2873" y="1711"/>
                    </a:lnTo>
                    <a:lnTo>
                      <a:pt x="2867" y="1714"/>
                    </a:lnTo>
                    <a:lnTo>
                      <a:pt x="2862" y="1719"/>
                    </a:lnTo>
                    <a:lnTo>
                      <a:pt x="2856" y="1722"/>
                    </a:lnTo>
                    <a:lnTo>
                      <a:pt x="2849" y="1724"/>
                    </a:lnTo>
                    <a:lnTo>
                      <a:pt x="2841" y="1726"/>
                    </a:lnTo>
                    <a:lnTo>
                      <a:pt x="2830" y="1726"/>
                    </a:lnTo>
                    <a:lnTo>
                      <a:pt x="2831" y="1720"/>
                    </a:lnTo>
                    <a:lnTo>
                      <a:pt x="2835" y="1715"/>
                    </a:lnTo>
                    <a:lnTo>
                      <a:pt x="2840" y="1711"/>
                    </a:lnTo>
                    <a:lnTo>
                      <a:pt x="2846" y="1707"/>
                    </a:lnTo>
                    <a:lnTo>
                      <a:pt x="2852" y="1705"/>
                    </a:lnTo>
                    <a:lnTo>
                      <a:pt x="2859" y="1703"/>
                    </a:lnTo>
                    <a:lnTo>
                      <a:pt x="2867" y="1702"/>
                    </a:lnTo>
                    <a:lnTo>
                      <a:pt x="2876" y="1700"/>
                    </a:lnTo>
                    <a:lnTo>
                      <a:pt x="2911" y="1698"/>
                    </a:lnTo>
                    <a:lnTo>
                      <a:pt x="2938" y="1698"/>
                    </a:lnTo>
                    <a:lnTo>
                      <a:pt x="2955" y="1698"/>
                    </a:lnTo>
                    <a:lnTo>
                      <a:pt x="2971" y="1699"/>
                    </a:lnTo>
                    <a:lnTo>
                      <a:pt x="2987" y="1700"/>
                    </a:lnTo>
                    <a:lnTo>
                      <a:pt x="3002" y="1703"/>
                    </a:lnTo>
                    <a:lnTo>
                      <a:pt x="3019" y="1708"/>
                    </a:lnTo>
                    <a:lnTo>
                      <a:pt x="3035" y="1716"/>
                    </a:lnTo>
                    <a:lnTo>
                      <a:pt x="3041" y="1720"/>
                    </a:lnTo>
                    <a:lnTo>
                      <a:pt x="3049" y="1723"/>
                    </a:lnTo>
                    <a:lnTo>
                      <a:pt x="3057" y="1727"/>
                    </a:lnTo>
                    <a:lnTo>
                      <a:pt x="3065" y="1728"/>
                    </a:lnTo>
                    <a:lnTo>
                      <a:pt x="3068" y="1735"/>
                    </a:lnTo>
                    <a:lnTo>
                      <a:pt x="3069" y="1741"/>
                    </a:lnTo>
                    <a:lnTo>
                      <a:pt x="3070" y="1730"/>
                    </a:lnTo>
                    <a:lnTo>
                      <a:pt x="3070" y="1718"/>
                    </a:lnTo>
                    <a:lnTo>
                      <a:pt x="3070" y="1706"/>
                    </a:lnTo>
                    <a:lnTo>
                      <a:pt x="3070" y="1695"/>
                    </a:lnTo>
                    <a:lnTo>
                      <a:pt x="3074" y="1695"/>
                    </a:lnTo>
                    <a:lnTo>
                      <a:pt x="3077" y="1697"/>
                    </a:lnTo>
                    <a:lnTo>
                      <a:pt x="3079" y="1698"/>
                    </a:lnTo>
                    <a:lnTo>
                      <a:pt x="3081" y="1700"/>
                    </a:lnTo>
                    <a:lnTo>
                      <a:pt x="3085" y="1707"/>
                    </a:lnTo>
                    <a:lnTo>
                      <a:pt x="3086" y="1714"/>
                    </a:lnTo>
                    <a:lnTo>
                      <a:pt x="3086" y="1730"/>
                    </a:lnTo>
                    <a:lnTo>
                      <a:pt x="3086" y="1746"/>
                    </a:lnTo>
                    <a:lnTo>
                      <a:pt x="3098" y="1746"/>
                    </a:lnTo>
                    <a:lnTo>
                      <a:pt x="3112" y="1746"/>
                    </a:lnTo>
                    <a:lnTo>
                      <a:pt x="3126" y="1743"/>
                    </a:lnTo>
                    <a:lnTo>
                      <a:pt x="3139" y="1739"/>
                    </a:lnTo>
                    <a:lnTo>
                      <a:pt x="3167" y="1729"/>
                    </a:lnTo>
                    <a:lnTo>
                      <a:pt x="3191" y="1719"/>
                    </a:lnTo>
                    <a:lnTo>
                      <a:pt x="3203" y="1713"/>
                    </a:lnTo>
                    <a:lnTo>
                      <a:pt x="3215" y="1705"/>
                    </a:lnTo>
                    <a:lnTo>
                      <a:pt x="3225" y="1698"/>
                    </a:lnTo>
                    <a:lnTo>
                      <a:pt x="3235" y="1690"/>
                    </a:lnTo>
                    <a:lnTo>
                      <a:pt x="3244" y="1682"/>
                    </a:lnTo>
                    <a:lnTo>
                      <a:pt x="3253" y="1675"/>
                    </a:lnTo>
                    <a:lnTo>
                      <a:pt x="3265" y="1669"/>
                    </a:lnTo>
                    <a:lnTo>
                      <a:pt x="3276" y="1662"/>
                    </a:lnTo>
                    <a:lnTo>
                      <a:pt x="3300" y="1651"/>
                    </a:lnTo>
                    <a:lnTo>
                      <a:pt x="3325" y="1644"/>
                    </a:lnTo>
                    <a:lnTo>
                      <a:pt x="3338" y="1639"/>
                    </a:lnTo>
                    <a:lnTo>
                      <a:pt x="3350" y="1634"/>
                    </a:lnTo>
                    <a:lnTo>
                      <a:pt x="3361" y="1629"/>
                    </a:lnTo>
                    <a:lnTo>
                      <a:pt x="3373" y="1622"/>
                    </a:lnTo>
                    <a:lnTo>
                      <a:pt x="3383" y="1616"/>
                    </a:lnTo>
                    <a:lnTo>
                      <a:pt x="3390" y="1610"/>
                    </a:lnTo>
                    <a:lnTo>
                      <a:pt x="3396" y="1604"/>
                    </a:lnTo>
                    <a:lnTo>
                      <a:pt x="3401" y="1595"/>
                    </a:lnTo>
                    <a:lnTo>
                      <a:pt x="3404" y="1581"/>
                    </a:lnTo>
                    <a:lnTo>
                      <a:pt x="3405" y="1567"/>
                    </a:lnTo>
                    <a:lnTo>
                      <a:pt x="3405" y="1560"/>
                    </a:lnTo>
                    <a:lnTo>
                      <a:pt x="3407" y="1554"/>
                    </a:lnTo>
                    <a:lnTo>
                      <a:pt x="3410" y="1548"/>
                    </a:lnTo>
                    <a:lnTo>
                      <a:pt x="3415" y="1542"/>
                    </a:lnTo>
                    <a:lnTo>
                      <a:pt x="3415" y="1554"/>
                    </a:lnTo>
                    <a:lnTo>
                      <a:pt x="3415" y="1565"/>
                    </a:lnTo>
                    <a:lnTo>
                      <a:pt x="3415" y="1577"/>
                    </a:lnTo>
                    <a:lnTo>
                      <a:pt x="3416" y="1589"/>
                    </a:lnTo>
                    <a:lnTo>
                      <a:pt x="3423" y="1589"/>
                    </a:lnTo>
                    <a:lnTo>
                      <a:pt x="3430" y="1589"/>
                    </a:lnTo>
                    <a:lnTo>
                      <a:pt x="3431" y="1588"/>
                    </a:lnTo>
                    <a:lnTo>
                      <a:pt x="3432" y="1584"/>
                    </a:lnTo>
                    <a:lnTo>
                      <a:pt x="3433" y="1581"/>
                    </a:lnTo>
                    <a:lnTo>
                      <a:pt x="3433" y="1576"/>
                    </a:lnTo>
                    <a:lnTo>
                      <a:pt x="3433" y="1565"/>
                    </a:lnTo>
                    <a:lnTo>
                      <a:pt x="3432" y="1551"/>
                    </a:lnTo>
                    <a:lnTo>
                      <a:pt x="3430" y="1526"/>
                    </a:lnTo>
                    <a:lnTo>
                      <a:pt x="3429" y="1511"/>
                    </a:lnTo>
                    <a:lnTo>
                      <a:pt x="3432" y="1494"/>
                    </a:lnTo>
                    <a:lnTo>
                      <a:pt x="3437" y="1476"/>
                    </a:lnTo>
                    <a:lnTo>
                      <a:pt x="3441" y="1458"/>
                    </a:lnTo>
                    <a:lnTo>
                      <a:pt x="3447" y="1442"/>
                    </a:lnTo>
                    <a:lnTo>
                      <a:pt x="3454" y="1427"/>
                    </a:lnTo>
                    <a:lnTo>
                      <a:pt x="3461" y="1413"/>
                    </a:lnTo>
                    <a:lnTo>
                      <a:pt x="3464" y="1408"/>
                    </a:lnTo>
                    <a:lnTo>
                      <a:pt x="3466" y="1400"/>
                    </a:lnTo>
                    <a:lnTo>
                      <a:pt x="3467" y="1392"/>
                    </a:lnTo>
                    <a:lnTo>
                      <a:pt x="3466" y="1383"/>
                    </a:lnTo>
                    <a:lnTo>
                      <a:pt x="3464" y="1376"/>
                    </a:lnTo>
                    <a:lnTo>
                      <a:pt x="3461" y="1369"/>
                    </a:lnTo>
                    <a:lnTo>
                      <a:pt x="3456" y="1362"/>
                    </a:lnTo>
                    <a:lnTo>
                      <a:pt x="3450" y="1355"/>
                    </a:lnTo>
                    <a:lnTo>
                      <a:pt x="3445" y="1350"/>
                    </a:lnTo>
                    <a:lnTo>
                      <a:pt x="3438" y="1345"/>
                    </a:lnTo>
                    <a:lnTo>
                      <a:pt x="3431" y="1341"/>
                    </a:lnTo>
                    <a:lnTo>
                      <a:pt x="3425" y="1339"/>
                    </a:lnTo>
                    <a:lnTo>
                      <a:pt x="3424" y="1344"/>
                    </a:lnTo>
                    <a:lnTo>
                      <a:pt x="3424" y="1351"/>
                    </a:lnTo>
                    <a:lnTo>
                      <a:pt x="3424" y="1358"/>
                    </a:lnTo>
                    <a:lnTo>
                      <a:pt x="3425" y="1363"/>
                    </a:lnTo>
                    <a:lnTo>
                      <a:pt x="3430" y="1363"/>
                    </a:lnTo>
                    <a:lnTo>
                      <a:pt x="3435" y="1365"/>
                    </a:lnTo>
                    <a:lnTo>
                      <a:pt x="3437" y="1385"/>
                    </a:lnTo>
                    <a:lnTo>
                      <a:pt x="3438" y="1407"/>
                    </a:lnTo>
                    <a:lnTo>
                      <a:pt x="3437" y="1417"/>
                    </a:lnTo>
                    <a:lnTo>
                      <a:pt x="3435" y="1427"/>
                    </a:lnTo>
                    <a:lnTo>
                      <a:pt x="3432" y="1436"/>
                    </a:lnTo>
                    <a:lnTo>
                      <a:pt x="3429" y="1445"/>
                    </a:lnTo>
                    <a:lnTo>
                      <a:pt x="3423" y="1447"/>
                    </a:lnTo>
                    <a:lnTo>
                      <a:pt x="3420" y="1447"/>
                    </a:lnTo>
                    <a:lnTo>
                      <a:pt x="3415" y="1447"/>
                    </a:lnTo>
                    <a:lnTo>
                      <a:pt x="3412" y="1444"/>
                    </a:lnTo>
                    <a:lnTo>
                      <a:pt x="3409" y="1442"/>
                    </a:lnTo>
                    <a:lnTo>
                      <a:pt x="3407" y="1440"/>
                    </a:lnTo>
                    <a:lnTo>
                      <a:pt x="3405" y="1436"/>
                    </a:lnTo>
                    <a:lnTo>
                      <a:pt x="3404" y="1432"/>
                    </a:lnTo>
                    <a:lnTo>
                      <a:pt x="3402" y="1421"/>
                    </a:lnTo>
                    <a:lnTo>
                      <a:pt x="3401" y="1410"/>
                    </a:lnTo>
                    <a:lnTo>
                      <a:pt x="3402" y="1398"/>
                    </a:lnTo>
                    <a:lnTo>
                      <a:pt x="3405" y="1384"/>
                    </a:lnTo>
                    <a:lnTo>
                      <a:pt x="3410" y="1355"/>
                    </a:lnTo>
                    <a:lnTo>
                      <a:pt x="3418" y="1329"/>
                    </a:lnTo>
                    <a:lnTo>
                      <a:pt x="3425" y="1308"/>
                    </a:lnTo>
                    <a:lnTo>
                      <a:pt x="3431" y="1296"/>
                    </a:lnTo>
                    <a:lnTo>
                      <a:pt x="3438" y="1288"/>
                    </a:lnTo>
                    <a:lnTo>
                      <a:pt x="3446" y="1281"/>
                    </a:lnTo>
                    <a:lnTo>
                      <a:pt x="3455" y="1276"/>
                    </a:lnTo>
                    <a:lnTo>
                      <a:pt x="3465" y="1270"/>
                    </a:lnTo>
                    <a:lnTo>
                      <a:pt x="3484" y="1261"/>
                    </a:lnTo>
                    <a:lnTo>
                      <a:pt x="3503" y="1251"/>
                    </a:lnTo>
                    <a:lnTo>
                      <a:pt x="3525" y="1235"/>
                    </a:lnTo>
                    <a:lnTo>
                      <a:pt x="3546" y="1216"/>
                    </a:lnTo>
                    <a:lnTo>
                      <a:pt x="3566" y="1199"/>
                    </a:lnTo>
                    <a:lnTo>
                      <a:pt x="3588" y="1183"/>
                    </a:lnTo>
                    <a:lnTo>
                      <a:pt x="3606" y="1172"/>
                    </a:lnTo>
                    <a:lnTo>
                      <a:pt x="3622" y="1162"/>
                    </a:lnTo>
                    <a:lnTo>
                      <a:pt x="3629" y="1155"/>
                    </a:lnTo>
                    <a:lnTo>
                      <a:pt x="3636" y="1149"/>
                    </a:lnTo>
                    <a:lnTo>
                      <a:pt x="3642" y="1141"/>
                    </a:lnTo>
                    <a:lnTo>
                      <a:pt x="3648" y="1132"/>
                    </a:lnTo>
                    <a:lnTo>
                      <a:pt x="3658" y="1120"/>
                    </a:lnTo>
                    <a:lnTo>
                      <a:pt x="3667" y="1109"/>
                    </a:lnTo>
                    <a:lnTo>
                      <a:pt x="3676" y="1100"/>
                    </a:lnTo>
                    <a:lnTo>
                      <a:pt x="3686" y="1092"/>
                    </a:lnTo>
                    <a:lnTo>
                      <a:pt x="3709" y="1080"/>
                    </a:lnTo>
                    <a:lnTo>
                      <a:pt x="3737" y="1066"/>
                    </a:lnTo>
                    <a:lnTo>
                      <a:pt x="3763" y="1053"/>
                    </a:lnTo>
                    <a:lnTo>
                      <a:pt x="3791" y="1040"/>
                    </a:lnTo>
                    <a:lnTo>
                      <a:pt x="3806" y="1034"/>
                    </a:lnTo>
                    <a:lnTo>
                      <a:pt x="3819" y="1029"/>
                    </a:lnTo>
                    <a:lnTo>
                      <a:pt x="3833" y="1023"/>
                    </a:lnTo>
                    <a:lnTo>
                      <a:pt x="3848" y="1019"/>
                    </a:lnTo>
                    <a:lnTo>
                      <a:pt x="3866" y="1014"/>
                    </a:lnTo>
                    <a:lnTo>
                      <a:pt x="3884" y="1008"/>
                    </a:lnTo>
                    <a:lnTo>
                      <a:pt x="3902" y="1001"/>
                    </a:lnTo>
                    <a:lnTo>
                      <a:pt x="3919" y="992"/>
                    </a:lnTo>
                    <a:lnTo>
                      <a:pt x="3926" y="988"/>
                    </a:lnTo>
                    <a:lnTo>
                      <a:pt x="3932" y="982"/>
                    </a:lnTo>
                    <a:lnTo>
                      <a:pt x="3937" y="975"/>
                    </a:lnTo>
                    <a:lnTo>
                      <a:pt x="3941" y="969"/>
                    </a:lnTo>
                    <a:lnTo>
                      <a:pt x="3949" y="956"/>
                    </a:lnTo>
                    <a:lnTo>
                      <a:pt x="3958" y="943"/>
                    </a:lnTo>
                    <a:lnTo>
                      <a:pt x="3970" y="934"/>
                    </a:lnTo>
                    <a:lnTo>
                      <a:pt x="3983" y="926"/>
                    </a:lnTo>
                    <a:lnTo>
                      <a:pt x="3989" y="923"/>
                    </a:lnTo>
                    <a:lnTo>
                      <a:pt x="3995" y="918"/>
                    </a:lnTo>
                    <a:lnTo>
                      <a:pt x="4000" y="914"/>
                    </a:lnTo>
                    <a:lnTo>
                      <a:pt x="4004" y="909"/>
                    </a:lnTo>
                    <a:lnTo>
                      <a:pt x="4007" y="902"/>
                    </a:lnTo>
                    <a:lnTo>
                      <a:pt x="4009" y="895"/>
                    </a:lnTo>
                    <a:lnTo>
                      <a:pt x="4011" y="887"/>
                    </a:lnTo>
                    <a:lnTo>
                      <a:pt x="4013" y="879"/>
                    </a:lnTo>
                    <a:lnTo>
                      <a:pt x="4014" y="873"/>
                    </a:lnTo>
                    <a:lnTo>
                      <a:pt x="4016" y="865"/>
                    </a:lnTo>
                    <a:lnTo>
                      <a:pt x="4018" y="857"/>
                    </a:lnTo>
                    <a:lnTo>
                      <a:pt x="4022" y="850"/>
                    </a:lnTo>
                    <a:lnTo>
                      <a:pt x="4030" y="837"/>
                    </a:lnTo>
                    <a:lnTo>
                      <a:pt x="4039" y="825"/>
                    </a:lnTo>
                    <a:lnTo>
                      <a:pt x="4049" y="812"/>
                    </a:lnTo>
                    <a:lnTo>
                      <a:pt x="4061" y="801"/>
                    </a:lnTo>
                    <a:lnTo>
                      <a:pt x="4082" y="779"/>
                    </a:lnTo>
                    <a:lnTo>
                      <a:pt x="4104" y="758"/>
                    </a:lnTo>
                    <a:lnTo>
                      <a:pt x="4122" y="742"/>
                    </a:lnTo>
                    <a:lnTo>
                      <a:pt x="4140" y="727"/>
                    </a:lnTo>
                    <a:lnTo>
                      <a:pt x="4160" y="714"/>
                    </a:lnTo>
                    <a:lnTo>
                      <a:pt x="4179" y="702"/>
                    </a:lnTo>
                    <a:lnTo>
                      <a:pt x="4220" y="678"/>
                    </a:lnTo>
                    <a:lnTo>
                      <a:pt x="4261" y="652"/>
                    </a:lnTo>
                    <a:lnTo>
                      <a:pt x="4271" y="644"/>
                    </a:lnTo>
                    <a:lnTo>
                      <a:pt x="4280" y="636"/>
                    </a:lnTo>
                    <a:lnTo>
                      <a:pt x="4288" y="627"/>
                    </a:lnTo>
                    <a:lnTo>
                      <a:pt x="4299" y="619"/>
                    </a:lnTo>
                    <a:lnTo>
                      <a:pt x="4308" y="612"/>
                    </a:lnTo>
                    <a:lnTo>
                      <a:pt x="4318" y="607"/>
                    </a:lnTo>
                    <a:lnTo>
                      <a:pt x="4329" y="602"/>
                    </a:lnTo>
                    <a:lnTo>
                      <a:pt x="4341" y="596"/>
                    </a:lnTo>
                    <a:lnTo>
                      <a:pt x="4362" y="587"/>
                    </a:lnTo>
                    <a:lnTo>
                      <a:pt x="4384" y="577"/>
                    </a:lnTo>
                    <a:lnTo>
                      <a:pt x="4394" y="572"/>
                    </a:lnTo>
                    <a:lnTo>
                      <a:pt x="4405" y="566"/>
                    </a:lnTo>
                    <a:lnTo>
                      <a:pt x="4415" y="559"/>
                    </a:lnTo>
                    <a:lnTo>
                      <a:pt x="4424" y="553"/>
                    </a:lnTo>
                    <a:lnTo>
                      <a:pt x="4435" y="539"/>
                    </a:lnTo>
                    <a:lnTo>
                      <a:pt x="4446" y="523"/>
                    </a:lnTo>
                    <a:lnTo>
                      <a:pt x="4451" y="516"/>
                    </a:lnTo>
                    <a:lnTo>
                      <a:pt x="4458" y="510"/>
                    </a:lnTo>
                    <a:lnTo>
                      <a:pt x="4465" y="505"/>
                    </a:lnTo>
                    <a:lnTo>
                      <a:pt x="4474" y="501"/>
                    </a:lnTo>
                    <a:lnTo>
                      <a:pt x="4479" y="499"/>
                    </a:lnTo>
                    <a:lnTo>
                      <a:pt x="4483" y="497"/>
                    </a:lnTo>
                    <a:lnTo>
                      <a:pt x="4485" y="493"/>
                    </a:lnTo>
                    <a:lnTo>
                      <a:pt x="4488" y="489"/>
                    </a:lnTo>
                    <a:lnTo>
                      <a:pt x="4491" y="480"/>
                    </a:lnTo>
                    <a:lnTo>
                      <a:pt x="4492" y="469"/>
                    </a:lnTo>
                    <a:lnTo>
                      <a:pt x="4492" y="458"/>
                    </a:lnTo>
                    <a:lnTo>
                      <a:pt x="4492" y="448"/>
                    </a:lnTo>
                    <a:lnTo>
                      <a:pt x="4492" y="439"/>
                    </a:lnTo>
                    <a:lnTo>
                      <a:pt x="4494" y="432"/>
                    </a:lnTo>
                    <a:lnTo>
                      <a:pt x="4498" y="426"/>
                    </a:lnTo>
                    <a:lnTo>
                      <a:pt x="4501" y="422"/>
                    </a:lnTo>
                    <a:lnTo>
                      <a:pt x="4507" y="417"/>
                    </a:lnTo>
                    <a:lnTo>
                      <a:pt x="4513" y="414"/>
                    </a:lnTo>
                    <a:lnTo>
                      <a:pt x="4524" y="409"/>
                    </a:lnTo>
                    <a:lnTo>
                      <a:pt x="4537" y="402"/>
                    </a:lnTo>
                    <a:lnTo>
                      <a:pt x="4555" y="390"/>
                    </a:lnTo>
                    <a:lnTo>
                      <a:pt x="4574" y="373"/>
                    </a:lnTo>
                    <a:lnTo>
                      <a:pt x="4584" y="365"/>
                    </a:lnTo>
                    <a:lnTo>
                      <a:pt x="4594" y="358"/>
                    </a:lnTo>
                    <a:lnTo>
                      <a:pt x="4604" y="352"/>
                    </a:lnTo>
                    <a:lnTo>
                      <a:pt x="4612" y="350"/>
                    </a:lnTo>
                    <a:lnTo>
                      <a:pt x="4613" y="345"/>
                    </a:lnTo>
                    <a:lnTo>
                      <a:pt x="4615" y="342"/>
                    </a:lnTo>
                    <a:lnTo>
                      <a:pt x="4617" y="339"/>
                    </a:lnTo>
                    <a:lnTo>
                      <a:pt x="4620" y="335"/>
                    </a:lnTo>
                    <a:lnTo>
                      <a:pt x="4623" y="333"/>
                    </a:lnTo>
                    <a:lnTo>
                      <a:pt x="4627" y="331"/>
                    </a:lnTo>
                    <a:lnTo>
                      <a:pt x="4630" y="328"/>
                    </a:lnTo>
                    <a:lnTo>
                      <a:pt x="4635" y="327"/>
                    </a:lnTo>
                    <a:lnTo>
                      <a:pt x="4644" y="309"/>
                    </a:lnTo>
                    <a:lnTo>
                      <a:pt x="4653" y="291"/>
                    </a:lnTo>
                    <a:lnTo>
                      <a:pt x="4664" y="274"/>
                    </a:lnTo>
                    <a:lnTo>
                      <a:pt x="4676" y="257"/>
                    </a:lnTo>
                    <a:lnTo>
                      <a:pt x="4685" y="247"/>
                    </a:lnTo>
                    <a:lnTo>
                      <a:pt x="4694" y="239"/>
                    </a:lnTo>
                    <a:lnTo>
                      <a:pt x="4702" y="230"/>
                    </a:lnTo>
                    <a:lnTo>
                      <a:pt x="4710" y="221"/>
                    </a:lnTo>
                    <a:lnTo>
                      <a:pt x="4715" y="211"/>
                    </a:lnTo>
                    <a:lnTo>
                      <a:pt x="4719" y="201"/>
                    </a:lnTo>
                    <a:lnTo>
                      <a:pt x="4723" y="190"/>
                    </a:lnTo>
                    <a:lnTo>
                      <a:pt x="4728" y="180"/>
                    </a:lnTo>
                    <a:lnTo>
                      <a:pt x="4739" y="165"/>
                    </a:lnTo>
                    <a:lnTo>
                      <a:pt x="4752" y="151"/>
                    </a:lnTo>
                    <a:lnTo>
                      <a:pt x="4767" y="137"/>
                    </a:lnTo>
                    <a:lnTo>
                      <a:pt x="4780" y="124"/>
                    </a:lnTo>
                    <a:lnTo>
                      <a:pt x="4796" y="111"/>
                    </a:lnTo>
                    <a:lnTo>
                      <a:pt x="4811" y="97"/>
                    </a:lnTo>
                    <a:lnTo>
                      <a:pt x="4826" y="82"/>
                    </a:lnTo>
                    <a:lnTo>
                      <a:pt x="4840" y="66"/>
                    </a:lnTo>
                    <a:lnTo>
                      <a:pt x="4843" y="61"/>
                    </a:lnTo>
                    <a:lnTo>
                      <a:pt x="4845" y="54"/>
                    </a:lnTo>
                    <a:lnTo>
                      <a:pt x="4846" y="48"/>
                    </a:lnTo>
                    <a:lnTo>
                      <a:pt x="4847" y="41"/>
                    </a:lnTo>
                    <a:lnTo>
                      <a:pt x="4840" y="37"/>
                    </a:lnTo>
                    <a:lnTo>
                      <a:pt x="4832" y="32"/>
                    </a:lnTo>
                    <a:lnTo>
                      <a:pt x="4824" y="28"/>
                    </a:lnTo>
                    <a:lnTo>
                      <a:pt x="4818" y="23"/>
                    </a:lnTo>
                    <a:lnTo>
                      <a:pt x="4812" y="17"/>
                    </a:lnTo>
                    <a:lnTo>
                      <a:pt x="4808" y="12"/>
                    </a:lnTo>
                    <a:lnTo>
                      <a:pt x="4804" y="6"/>
                    </a:lnTo>
                    <a:lnTo>
                      <a:pt x="4803" y="0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4" name="Freeform 273">
                <a:extLst>
                  <a:ext uri="{FF2B5EF4-FFF2-40B4-BE49-F238E27FC236}">
                    <a16:creationId xmlns="" xmlns:a16="http://schemas.microsoft.com/office/drawing/2014/main" id="{B046D3D1-E518-46D7-AD28-62FD2163E4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5813" y="2976792"/>
                <a:ext cx="763113" cy="698550"/>
              </a:xfrm>
              <a:custGeom>
                <a:avLst/>
                <a:gdLst>
                  <a:gd name="T0" fmla="*/ 2059 w 2441"/>
                  <a:gd name="T1" fmla="*/ 1834 h 2525"/>
                  <a:gd name="T2" fmla="*/ 2067 w 2441"/>
                  <a:gd name="T3" fmla="*/ 1768 h 2525"/>
                  <a:gd name="T4" fmla="*/ 2114 w 2441"/>
                  <a:gd name="T5" fmla="*/ 1691 h 2525"/>
                  <a:gd name="T6" fmla="*/ 2150 w 2441"/>
                  <a:gd name="T7" fmla="*/ 1605 h 2525"/>
                  <a:gd name="T8" fmla="*/ 2253 w 2441"/>
                  <a:gd name="T9" fmla="*/ 1612 h 2525"/>
                  <a:gd name="T10" fmla="*/ 2359 w 2441"/>
                  <a:gd name="T11" fmla="*/ 1493 h 2525"/>
                  <a:gd name="T12" fmla="*/ 2434 w 2441"/>
                  <a:gd name="T13" fmla="*/ 1335 h 2525"/>
                  <a:gd name="T14" fmla="*/ 2302 w 2441"/>
                  <a:gd name="T15" fmla="*/ 1345 h 2525"/>
                  <a:gd name="T16" fmla="*/ 2270 w 2441"/>
                  <a:gd name="T17" fmla="*/ 1146 h 2525"/>
                  <a:gd name="T18" fmla="*/ 2185 w 2441"/>
                  <a:gd name="T19" fmla="*/ 1105 h 2525"/>
                  <a:gd name="T20" fmla="*/ 2129 w 2441"/>
                  <a:gd name="T21" fmla="*/ 1023 h 2525"/>
                  <a:gd name="T22" fmla="*/ 1961 w 2441"/>
                  <a:gd name="T23" fmla="*/ 829 h 2525"/>
                  <a:gd name="T24" fmla="*/ 1828 w 2441"/>
                  <a:gd name="T25" fmla="*/ 781 h 2525"/>
                  <a:gd name="T26" fmla="*/ 1663 w 2441"/>
                  <a:gd name="T27" fmla="*/ 701 h 2525"/>
                  <a:gd name="T28" fmla="*/ 1614 w 2441"/>
                  <a:gd name="T29" fmla="*/ 551 h 2525"/>
                  <a:gd name="T30" fmla="*/ 1672 w 2441"/>
                  <a:gd name="T31" fmla="*/ 358 h 2525"/>
                  <a:gd name="T32" fmla="*/ 1552 w 2441"/>
                  <a:gd name="T33" fmla="*/ 219 h 2525"/>
                  <a:gd name="T34" fmla="*/ 1425 w 2441"/>
                  <a:gd name="T35" fmla="*/ 247 h 2525"/>
                  <a:gd name="T36" fmla="*/ 1377 w 2441"/>
                  <a:gd name="T37" fmla="*/ 272 h 2525"/>
                  <a:gd name="T38" fmla="*/ 1303 w 2441"/>
                  <a:gd name="T39" fmla="*/ 204 h 2525"/>
                  <a:gd name="T40" fmla="*/ 1215 w 2441"/>
                  <a:gd name="T41" fmla="*/ 254 h 2525"/>
                  <a:gd name="T42" fmla="*/ 1108 w 2441"/>
                  <a:gd name="T43" fmla="*/ 250 h 2525"/>
                  <a:gd name="T44" fmla="*/ 1042 w 2441"/>
                  <a:gd name="T45" fmla="*/ 161 h 2525"/>
                  <a:gd name="T46" fmla="*/ 851 w 2441"/>
                  <a:gd name="T47" fmla="*/ 66 h 2525"/>
                  <a:gd name="T48" fmla="*/ 664 w 2441"/>
                  <a:gd name="T49" fmla="*/ 29 h 2525"/>
                  <a:gd name="T50" fmla="*/ 666 w 2441"/>
                  <a:gd name="T51" fmla="*/ 149 h 2525"/>
                  <a:gd name="T52" fmla="*/ 578 w 2441"/>
                  <a:gd name="T53" fmla="*/ 316 h 2525"/>
                  <a:gd name="T54" fmla="*/ 548 w 2441"/>
                  <a:gd name="T55" fmla="*/ 402 h 2525"/>
                  <a:gd name="T56" fmla="*/ 445 w 2441"/>
                  <a:gd name="T57" fmla="*/ 349 h 2525"/>
                  <a:gd name="T58" fmla="*/ 399 w 2441"/>
                  <a:gd name="T59" fmla="*/ 473 h 2525"/>
                  <a:gd name="T60" fmla="*/ 400 w 2441"/>
                  <a:gd name="T61" fmla="*/ 592 h 2525"/>
                  <a:gd name="T62" fmla="*/ 341 w 2441"/>
                  <a:gd name="T63" fmla="*/ 736 h 2525"/>
                  <a:gd name="T64" fmla="*/ 239 w 2441"/>
                  <a:gd name="T65" fmla="*/ 840 h 2525"/>
                  <a:gd name="T66" fmla="*/ 228 w 2441"/>
                  <a:gd name="T67" fmla="*/ 937 h 2525"/>
                  <a:gd name="T68" fmla="*/ 312 w 2441"/>
                  <a:gd name="T69" fmla="*/ 1076 h 2525"/>
                  <a:gd name="T70" fmla="*/ 280 w 2441"/>
                  <a:gd name="T71" fmla="*/ 1207 h 2525"/>
                  <a:gd name="T72" fmla="*/ 220 w 2441"/>
                  <a:gd name="T73" fmla="*/ 1354 h 2525"/>
                  <a:gd name="T74" fmla="*/ 141 w 2441"/>
                  <a:gd name="T75" fmla="*/ 1465 h 2525"/>
                  <a:gd name="T76" fmla="*/ 269 w 2441"/>
                  <a:gd name="T77" fmla="*/ 1513 h 2525"/>
                  <a:gd name="T78" fmla="*/ 190 w 2441"/>
                  <a:gd name="T79" fmla="*/ 1617 h 2525"/>
                  <a:gd name="T80" fmla="*/ 115 w 2441"/>
                  <a:gd name="T81" fmla="*/ 1741 h 2525"/>
                  <a:gd name="T82" fmla="*/ 138 w 2441"/>
                  <a:gd name="T83" fmla="*/ 1912 h 2525"/>
                  <a:gd name="T84" fmla="*/ 130 w 2441"/>
                  <a:gd name="T85" fmla="*/ 2035 h 2525"/>
                  <a:gd name="T86" fmla="*/ 126 w 2441"/>
                  <a:gd name="T87" fmla="*/ 2114 h 2525"/>
                  <a:gd name="T88" fmla="*/ 0 w 2441"/>
                  <a:gd name="T89" fmla="*/ 2182 h 2525"/>
                  <a:gd name="T90" fmla="*/ 233 w 2441"/>
                  <a:gd name="T91" fmla="*/ 2247 h 2525"/>
                  <a:gd name="T92" fmla="*/ 156 w 2441"/>
                  <a:gd name="T93" fmla="*/ 2395 h 2525"/>
                  <a:gd name="T94" fmla="*/ 188 w 2441"/>
                  <a:gd name="T95" fmla="*/ 2466 h 2525"/>
                  <a:gd name="T96" fmla="*/ 289 w 2441"/>
                  <a:gd name="T97" fmla="*/ 2400 h 2525"/>
                  <a:gd name="T98" fmla="*/ 423 w 2441"/>
                  <a:gd name="T99" fmla="*/ 2376 h 2525"/>
                  <a:gd name="T100" fmla="*/ 489 w 2441"/>
                  <a:gd name="T101" fmla="*/ 2381 h 2525"/>
                  <a:gd name="T102" fmla="*/ 613 w 2441"/>
                  <a:gd name="T103" fmla="*/ 2434 h 2525"/>
                  <a:gd name="T104" fmla="*/ 644 w 2441"/>
                  <a:gd name="T105" fmla="*/ 2514 h 2525"/>
                  <a:gd name="T106" fmla="*/ 691 w 2441"/>
                  <a:gd name="T107" fmla="*/ 2468 h 2525"/>
                  <a:gd name="T108" fmla="*/ 746 w 2441"/>
                  <a:gd name="T109" fmla="*/ 2370 h 2525"/>
                  <a:gd name="T110" fmla="*/ 849 w 2441"/>
                  <a:gd name="T111" fmla="*/ 2294 h 2525"/>
                  <a:gd name="T112" fmla="*/ 967 w 2441"/>
                  <a:gd name="T113" fmla="*/ 2261 h 2525"/>
                  <a:gd name="T114" fmla="*/ 1106 w 2441"/>
                  <a:gd name="T115" fmla="*/ 2235 h 2525"/>
                  <a:gd name="T116" fmla="*/ 1309 w 2441"/>
                  <a:gd name="T117" fmla="*/ 2104 h 2525"/>
                  <a:gd name="T118" fmla="*/ 1501 w 2441"/>
                  <a:gd name="T119" fmla="*/ 2081 h 2525"/>
                  <a:gd name="T120" fmla="*/ 1618 w 2441"/>
                  <a:gd name="T121" fmla="*/ 2044 h 2525"/>
                  <a:gd name="T122" fmla="*/ 1790 w 2441"/>
                  <a:gd name="T123" fmla="*/ 1979 h 2525"/>
                  <a:gd name="T124" fmla="*/ 2016 w 2441"/>
                  <a:gd name="T125" fmla="*/ 1869 h 2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1" h="2525">
                    <a:moveTo>
                      <a:pt x="2016" y="1869"/>
                    </a:moveTo>
                    <a:lnTo>
                      <a:pt x="2013" y="1866"/>
                    </a:lnTo>
                    <a:lnTo>
                      <a:pt x="2013" y="1862"/>
                    </a:lnTo>
                    <a:lnTo>
                      <a:pt x="2013" y="1859"/>
                    </a:lnTo>
                    <a:lnTo>
                      <a:pt x="2015" y="1855"/>
                    </a:lnTo>
                    <a:lnTo>
                      <a:pt x="2017" y="1848"/>
                    </a:lnTo>
                    <a:lnTo>
                      <a:pt x="2021" y="1844"/>
                    </a:lnTo>
                    <a:lnTo>
                      <a:pt x="2024" y="1842"/>
                    </a:lnTo>
                    <a:lnTo>
                      <a:pt x="2027" y="1841"/>
                    </a:lnTo>
                    <a:lnTo>
                      <a:pt x="2029" y="1839"/>
                    </a:lnTo>
                    <a:lnTo>
                      <a:pt x="2033" y="1839"/>
                    </a:lnTo>
                    <a:lnTo>
                      <a:pt x="2035" y="1839"/>
                    </a:lnTo>
                    <a:lnTo>
                      <a:pt x="2039" y="1842"/>
                    </a:lnTo>
                    <a:lnTo>
                      <a:pt x="2041" y="1844"/>
                    </a:lnTo>
                    <a:lnTo>
                      <a:pt x="2043" y="1847"/>
                    </a:lnTo>
                    <a:lnTo>
                      <a:pt x="2047" y="1845"/>
                    </a:lnTo>
                    <a:lnTo>
                      <a:pt x="2051" y="1844"/>
                    </a:lnTo>
                    <a:lnTo>
                      <a:pt x="2054" y="1841"/>
                    </a:lnTo>
                    <a:lnTo>
                      <a:pt x="2057" y="1838"/>
                    </a:lnTo>
                    <a:lnTo>
                      <a:pt x="2059" y="1834"/>
                    </a:lnTo>
                    <a:lnTo>
                      <a:pt x="2060" y="1830"/>
                    </a:lnTo>
                    <a:lnTo>
                      <a:pt x="2061" y="1826"/>
                    </a:lnTo>
                    <a:lnTo>
                      <a:pt x="2060" y="1821"/>
                    </a:lnTo>
                    <a:lnTo>
                      <a:pt x="2050" y="1819"/>
                    </a:lnTo>
                    <a:lnTo>
                      <a:pt x="2043" y="1815"/>
                    </a:lnTo>
                    <a:lnTo>
                      <a:pt x="2037" y="1812"/>
                    </a:lnTo>
                    <a:lnTo>
                      <a:pt x="2034" y="1807"/>
                    </a:lnTo>
                    <a:lnTo>
                      <a:pt x="2033" y="1803"/>
                    </a:lnTo>
                    <a:lnTo>
                      <a:pt x="2033" y="1796"/>
                    </a:lnTo>
                    <a:lnTo>
                      <a:pt x="2036" y="1788"/>
                    </a:lnTo>
                    <a:lnTo>
                      <a:pt x="2040" y="1779"/>
                    </a:lnTo>
                    <a:lnTo>
                      <a:pt x="2043" y="1773"/>
                    </a:lnTo>
                    <a:lnTo>
                      <a:pt x="2047" y="1770"/>
                    </a:lnTo>
                    <a:lnTo>
                      <a:pt x="2050" y="1766"/>
                    </a:lnTo>
                    <a:lnTo>
                      <a:pt x="2052" y="1764"/>
                    </a:lnTo>
                    <a:lnTo>
                      <a:pt x="2054" y="1764"/>
                    </a:lnTo>
                    <a:lnTo>
                      <a:pt x="2057" y="1763"/>
                    </a:lnTo>
                    <a:lnTo>
                      <a:pt x="2060" y="1764"/>
                    </a:lnTo>
                    <a:lnTo>
                      <a:pt x="2062" y="1765"/>
                    </a:lnTo>
                    <a:lnTo>
                      <a:pt x="2067" y="1768"/>
                    </a:lnTo>
                    <a:lnTo>
                      <a:pt x="2073" y="1770"/>
                    </a:lnTo>
                    <a:lnTo>
                      <a:pt x="2076" y="1771"/>
                    </a:lnTo>
                    <a:lnTo>
                      <a:pt x="2080" y="1771"/>
                    </a:lnTo>
                    <a:lnTo>
                      <a:pt x="2083" y="1771"/>
                    </a:lnTo>
                    <a:lnTo>
                      <a:pt x="2086" y="1770"/>
                    </a:lnTo>
                    <a:lnTo>
                      <a:pt x="2086" y="1761"/>
                    </a:lnTo>
                    <a:lnTo>
                      <a:pt x="2086" y="1752"/>
                    </a:lnTo>
                    <a:lnTo>
                      <a:pt x="2085" y="1743"/>
                    </a:lnTo>
                    <a:lnTo>
                      <a:pt x="2085" y="1733"/>
                    </a:lnTo>
                    <a:lnTo>
                      <a:pt x="2100" y="1732"/>
                    </a:lnTo>
                    <a:lnTo>
                      <a:pt x="2115" y="1730"/>
                    </a:lnTo>
                    <a:lnTo>
                      <a:pt x="2107" y="1724"/>
                    </a:lnTo>
                    <a:lnTo>
                      <a:pt x="2094" y="1714"/>
                    </a:lnTo>
                    <a:lnTo>
                      <a:pt x="2089" y="1708"/>
                    </a:lnTo>
                    <a:lnTo>
                      <a:pt x="2084" y="1703"/>
                    </a:lnTo>
                    <a:lnTo>
                      <a:pt x="2081" y="1698"/>
                    </a:lnTo>
                    <a:lnTo>
                      <a:pt x="2078" y="1695"/>
                    </a:lnTo>
                    <a:lnTo>
                      <a:pt x="2090" y="1694"/>
                    </a:lnTo>
                    <a:lnTo>
                      <a:pt x="2102" y="1691"/>
                    </a:lnTo>
                    <a:lnTo>
                      <a:pt x="2114" y="1691"/>
                    </a:lnTo>
                    <a:lnTo>
                      <a:pt x="2124" y="1694"/>
                    </a:lnTo>
                    <a:lnTo>
                      <a:pt x="2125" y="1685"/>
                    </a:lnTo>
                    <a:lnTo>
                      <a:pt x="2129" y="1678"/>
                    </a:lnTo>
                    <a:lnTo>
                      <a:pt x="2132" y="1673"/>
                    </a:lnTo>
                    <a:lnTo>
                      <a:pt x="2136" y="1669"/>
                    </a:lnTo>
                    <a:lnTo>
                      <a:pt x="2149" y="1662"/>
                    </a:lnTo>
                    <a:lnTo>
                      <a:pt x="2163" y="1653"/>
                    </a:lnTo>
                    <a:lnTo>
                      <a:pt x="2163" y="1645"/>
                    </a:lnTo>
                    <a:lnTo>
                      <a:pt x="2162" y="1638"/>
                    </a:lnTo>
                    <a:lnTo>
                      <a:pt x="2157" y="1637"/>
                    </a:lnTo>
                    <a:lnTo>
                      <a:pt x="2154" y="1636"/>
                    </a:lnTo>
                    <a:lnTo>
                      <a:pt x="2151" y="1633"/>
                    </a:lnTo>
                    <a:lnTo>
                      <a:pt x="2149" y="1631"/>
                    </a:lnTo>
                    <a:lnTo>
                      <a:pt x="2146" y="1624"/>
                    </a:lnTo>
                    <a:lnTo>
                      <a:pt x="2144" y="1617"/>
                    </a:lnTo>
                    <a:lnTo>
                      <a:pt x="2144" y="1614"/>
                    </a:lnTo>
                    <a:lnTo>
                      <a:pt x="2146" y="1612"/>
                    </a:lnTo>
                    <a:lnTo>
                      <a:pt x="2147" y="1608"/>
                    </a:lnTo>
                    <a:lnTo>
                      <a:pt x="2148" y="1607"/>
                    </a:lnTo>
                    <a:lnTo>
                      <a:pt x="2150" y="1605"/>
                    </a:lnTo>
                    <a:lnTo>
                      <a:pt x="2154" y="1605"/>
                    </a:lnTo>
                    <a:lnTo>
                      <a:pt x="2157" y="1605"/>
                    </a:lnTo>
                    <a:lnTo>
                      <a:pt x="2160" y="1606"/>
                    </a:lnTo>
                    <a:lnTo>
                      <a:pt x="2166" y="1608"/>
                    </a:lnTo>
                    <a:lnTo>
                      <a:pt x="2171" y="1613"/>
                    </a:lnTo>
                    <a:lnTo>
                      <a:pt x="2175" y="1617"/>
                    </a:lnTo>
                    <a:lnTo>
                      <a:pt x="2180" y="1622"/>
                    </a:lnTo>
                    <a:lnTo>
                      <a:pt x="2184" y="1626"/>
                    </a:lnTo>
                    <a:lnTo>
                      <a:pt x="2189" y="1630"/>
                    </a:lnTo>
                    <a:lnTo>
                      <a:pt x="2195" y="1631"/>
                    </a:lnTo>
                    <a:lnTo>
                      <a:pt x="2200" y="1631"/>
                    </a:lnTo>
                    <a:lnTo>
                      <a:pt x="2206" y="1630"/>
                    </a:lnTo>
                    <a:lnTo>
                      <a:pt x="2210" y="1628"/>
                    </a:lnTo>
                    <a:lnTo>
                      <a:pt x="2215" y="1624"/>
                    </a:lnTo>
                    <a:lnTo>
                      <a:pt x="2218" y="1622"/>
                    </a:lnTo>
                    <a:lnTo>
                      <a:pt x="2223" y="1618"/>
                    </a:lnTo>
                    <a:lnTo>
                      <a:pt x="2228" y="1616"/>
                    </a:lnTo>
                    <a:lnTo>
                      <a:pt x="2233" y="1615"/>
                    </a:lnTo>
                    <a:lnTo>
                      <a:pt x="2239" y="1614"/>
                    </a:lnTo>
                    <a:lnTo>
                      <a:pt x="2253" y="1612"/>
                    </a:lnTo>
                    <a:lnTo>
                      <a:pt x="2262" y="1609"/>
                    </a:lnTo>
                    <a:lnTo>
                      <a:pt x="2265" y="1607"/>
                    </a:lnTo>
                    <a:lnTo>
                      <a:pt x="2267" y="1605"/>
                    </a:lnTo>
                    <a:lnTo>
                      <a:pt x="2270" y="1603"/>
                    </a:lnTo>
                    <a:lnTo>
                      <a:pt x="2272" y="1599"/>
                    </a:lnTo>
                    <a:lnTo>
                      <a:pt x="2274" y="1583"/>
                    </a:lnTo>
                    <a:lnTo>
                      <a:pt x="2277" y="1560"/>
                    </a:lnTo>
                    <a:lnTo>
                      <a:pt x="2278" y="1556"/>
                    </a:lnTo>
                    <a:lnTo>
                      <a:pt x="2280" y="1550"/>
                    </a:lnTo>
                    <a:lnTo>
                      <a:pt x="2283" y="1544"/>
                    </a:lnTo>
                    <a:lnTo>
                      <a:pt x="2287" y="1539"/>
                    </a:lnTo>
                    <a:lnTo>
                      <a:pt x="2297" y="1529"/>
                    </a:lnTo>
                    <a:lnTo>
                      <a:pt x="2308" y="1518"/>
                    </a:lnTo>
                    <a:lnTo>
                      <a:pt x="2322" y="1510"/>
                    </a:lnTo>
                    <a:lnTo>
                      <a:pt x="2336" y="1505"/>
                    </a:lnTo>
                    <a:lnTo>
                      <a:pt x="2341" y="1502"/>
                    </a:lnTo>
                    <a:lnTo>
                      <a:pt x="2348" y="1500"/>
                    </a:lnTo>
                    <a:lnTo>
                      <a:pt x="2354" y="1499"/>
                    </a:lnTo>
                    <a:lnTo>
                      <a:pt x="2360" y="1499"/>
                    </a:lnTo>
                    <a:lnTo>
                      <a:pt x="2359" y="1493"/>
                    </a:lnTo>
                    <a:lnTo>
                      <a:pt x="2359" y="1489"/>
                    </a:lnTo>
                    <a:lnTo>
                      <a:pt x="2360" y="1483"/>
                    </a:lnTo>
                    <a:lnTo>
                      <a:pt x="2361" y="1477"/>
                    </a:lnTo>
                    <a:lnTo>
                      <a:pt x="2365" y="1468"/>
                    </a:lnTo>
                    <a:lnTo>
                      <a:pt x="2372" y="1459"/>
                    </a:lnTo>
                    <a:lnTo>
                      <a:pt x="2386" y="1441"/>
                    </a:lnTo>
                    <a:lnTo>
                      <a:pt x="2400" y="1425"/>
                    </a:lnTo>
                    <a:lnTo>
                      <a:pt x="2402" y="1420"/>
                    </a:lnTo>
                    <a:lnTo>
                      <a:pt x="2404" y="1415"/>
                    </a:lnTo>
                    <a:lnTo>
                      <a:pt x="2405" y="1409"/>
                    </a:lnTo>
                    <a:lnTo>
                      <a:pt x="2406" y="1402"/>
                    </a:lnTo>
                    <a:lnTo>
                      <a:pt x="2407" y="1388"/>
                    </a:lnTo>
                    <a:lnTo>
                      <a:pt x="2407" y="1375"/>
                    </a:lnTo>
                    <a:lnTo>
                      <a:pt x="2409" y="1362"/>
                    </a:lnTo>
                    <a:lnTo>
                      <a:pt x="2411" y="1351"/>
                    </a:lnTo>
                    <a:lnTo>
                      <a:pt x="2413" y="1346"/>
                    </a:lnTo>
                    <a:lnTo>
                      <a:pt x="2415" y="1342"/>
                    </a:lnTo>
                    <a:lnTo>
                      <a:pt x="2420" y="1339"/>
                    </a:lnTo>
                    <a:lnTo>
                      <a:pt x="2425" y="1337"/>
                    </a:lnTo>
                    <a:lnTo>
                      <a:pt x="2434" y="1335"/>
                    </a:lnTo>
                    <a:lnTo>
                      <a:pt x="2441" y="1333"/>
                    </a:lnTo>
                    <a:lnTo>
                      <a:pt x="2434" y="1328"/>
                    </a:lnTo>
                    <a:lnTo>
                      <a:pt x="2426" y="1325"/>
                    </a:lnTo>
                    <a:lnTo>
                      <a:pt x="2418" y="1321"/>
                    </a:lnTo>
                    <a:lnTo>
                      <a:pt x="2413" y="1320"/>
                    </a:lnTo>
                    <a:lnTo>
                      <a:pt x="2409" y="1319"/>
                    </a:lnTo>
                    <a:lnTo>
                      <a:pt x="2404" y="1319"/>
                    </a:lnTo>
                    <a:lnTo>
                      <a:pt x="2398" y="1320"/>
                    </a:lnTo>
                    <a:lnTo>
                      <a:pt x="2388" y="1322"/>
                    </a:lnTo>
                    <a:lnTo>
                      <a:pt x="2378" y="1326"/>
                    </a:lnTo>
                    <a:lnTo>
                      <a:pt x="2368" y="1330"/>
                    </a:lnTo>
                    <a:lnTo>
                      <a:pt x="2357" y="1335"/>
                    </a:lnTo>
                    <a:lnTo>
                      <a:pt x="2340" y="1344"/>
                    </a:lnTo>
                    <a:lnTo>
                      <a:pt x="2324" y="1351"/>
                    </a:lnTo>
                    <a:lnTo>
                      <a:pt x="2318" y="1352"/>
                    </a:lnTo>
                    <a:lnTo>
                      <a:pt x="2312" y="1352"/>
                    </a:lnTo>
                    <a:lnTo>
                      <a:pt x="2308" y="1351"/>
                    </a:lnTo>
                    <a:lnTo>
                      <a:pt x="2306" y="1350"/>
                    </a:lnTo>
                    <a:lnTo>
                      <a:pt x="2304" y="1347"/>
                    </a:lnTo>
                    <a:lnTo>
                      <a:pt x="2302" y="1345"/>
                    </a:lnTo>
                    <a:lnTo>
                      <a:pt x="2298" y="1338"/>
                    </a:lnTo>
                    <a:lnTo>
                      <a:pt x="2295" y="1329"/>
                    </a:lnTo>
                    <a:lnTo>
                      <a:pt x="2294" y="1316"/>
                    </a:lnTo>
                    <a:lnTo>
                      <a:pt x="2292" y="1298"/>
                    </a:lnTo>
                    <a:lnTo>
                      <a:pt x="2292" y="1273"/>
                    </a:lnTo>
                    <a:lnTo>
                      <a:pt x="2291" y="1248"/>
                    </a:lnTo>
                    <a:lnTo>
                      <a:pt x="2289" y="1236"/>
                    </a:lnTo>
                    <a:lnTo>
                      <a:pt x="2286" y="1223"/>
                    </a:lnTo>
                    <a:lnTo>
                      <a:pt x="2283" y="1218"/>
                    </a:lnTo>
                    <a:lnTo>
                      <a:pt x="2280" y="1213"/>
                    </a:lnTo>
                    <a:lnTo>
                      <a:pt x="2277" y="1207"/>
                    </a:lnTo>
                    <a:lnTo>
                      <a:pt x="2272" y="1203"/>
                    </a:lnTo>
                    <a:lnTo>
                      <a:pt x="2267" y="1197"/>
                    </a:lnTo>
                    <a:lnTo>
                      <a:pt x="2265" y="1193"/>
                    </a:lnTo>
                    <a:lnTo>
                      <a:pt x="2263" y="1188"/>
                    </a:lnTo>
                    <a:lnTo>
                      <a:pt x="2263" y="1182"/>
                    </a:lnTo>
                    <a:lnTo>
                      <a:pt x="2263" y="1173"/>
                    </a:lnTo>
                    <a:lnTo>
                      <a:pt x="2265" y="1163"/>
                    </a:lnTo>
                    <a:lnTo>
                      <a:pt x="2269" y="1154"/>
                    </a:lnTo>
                    <a:lnTo>
                      <a:pt x="2270" y="1146"/>
                    </a:lnTo>
                    <a:lnTo>
                      <a:pt x="2270" y="1141"/>
                    </a:lnTo>
                    <a:lnTo>
                      <a:pt x="2270" y="1137"/>
                    </a:lnTo>
                    <a:lnTo>
                      <a:pt x="2267" y="1133"/>
                    </a:lnTo>
                    <a:lnTo>
                      <a:pt x="2265" y="1130"/>
                    </a:lnTo>
                    <a:lnTo>
                      <a:pt x="2264" y="1127"/>
                    </a:lnTo>
                    <a:lnTo>
                      <a:pt x="2258" y="1127"/>
                    </a:lnTo>
                    <a:lnTo>
                      <a:pt x="2254" y="1128"/>
                    </a:lnTo>
                    <a:lnTo>
                      <a:pt x="2249" y="1130"/>
                    </a:lnTo>
                    <a:lnTo>
                      <a:pt x="2245" y="1132"/>
                    </a:lnTo>
                    <a:lnTo>
                      <a:pt x="2240" y="1136"/>
                    </a:lnTo>
                    <a:lnTo>
                      <a:pt x="2234" y="1138"/>
                    </a:lnTo>
                    <a:lnTo>
                      <a:pt x="2228" y="1139"/>
                    </a:lnTo>
                    <a:lnTo>
                      <a:pt x="2221" y="1138"/>
                    </a:lnTo>
                    <a:lnTo>
                      <a:pt x="2218" y="1128"/>
                    </a:lnTo>
                    <a:lnTo>
                      <a:pt x="2217" y="1117"/>
                    </a:lnTo>
                    <a:lnTo>
                      <a:pt x="2215" y="1107"/>
                    </a:lnTo>
                    <a:lnTo>
                      <a:pt x="2215" y="1097"/>
                    </a:lnTo>
                    <a:lnTo>
                      <a:pt x="2205" y="1098"/>
                    </a:lnTo>
                    <a:lnTo>
                      <a:pt x="2195" y="1100"/>
                    </a:lnTo>
                    <a:lnTo>
                      <a:pt x="2185" y="1105"/>
                    </a:lnTo>
                    <a:lnTo>
                      <a:pt x="2176" y="1109"/>
                    </a:lnTo>
                    <a:lnTo>
                      <a:pt x="2165" y="1116"/>
                    </a:lnTo>
                    <a:lnTo>
                      <a:pt x="2154" y="1121"/>
                    </a:lnTo>
                    <a:lnTo>
                      <a:pt x="2148" y="1122"/>
                    </a:lnTo>
                    <a:lnTo>
                      <a:pt x="2142" y="1122"/>
                    </a:lnTo>
                    <a:lnTo>
                      <a:pt x="2136" y="1122"/>
                    </a:lnTo>
                    <a:lnTo>
                      <a:pt x="2130" y="1120"/>
                    </a:lnTo>
                    <a:lnTo>
                      <a:pt x="2129" y="1114"/>
                    </a:lnTo>
                    <a:lnTo>
                      <a:pt x="2129" y="1109"/>
                    </a:lnTo>
                    <a:lnTo>
                      <a:pt x="2129" y="1105"/>
                    </a:lnTo>
                    <a:lnTo>
                      <a:pt x="2130" y="1100"/>
                    </a:lnTo>
                    <a:lnTo>
                      <a:pt x="2133" y="1092"/>
                    </a:lnTo>
                    <a:lnTo>
                      <a:pt x="2136" y="1084"/>
                    </a:lnTo>
                    <a:lnTo>
                      <a:pt x="2141" y="1076"/>
                    </a:lnTo>
                    <a:lnTo>
                      <a:pt x="2143" y="1067"/>
                    </a:lnTo>
                    <a:lnTo>
                      <a:pt x="2143" y="1063"/>
                    </a:lnTo>
                    <a:lnTo>
                      <a:pt x="2143" y="1058"/>
                    </a:lnTo>
                    <a:lnTo>
                      <a:pt x="2142" y="1053"/>
                    </a:lnTo>
                    <a:lnTo>
                      <a:pt x="2140" y="1048"/>
                    </a:lnTo>
                    <a:lnTo>
                      <a:pt x="2129" y="1023"/>
                    </a:lnTo>
                    <a:lnTo>
                      <a:pt x="2119" y="998"/>
                    </a:lnTo>
                    <a:lnTo>
                      <a:pt x="2115" y="986"/>
                    </a:lnTo>
                    <a:lnTo>
                      <a:pt x="2110" y="974"/>
                    </a:lnTo>
                    <a:lnTo>
                      <a:pt x="2105" y="961"/>
                    </a:lnTo>
                    <a:lnTo>
                      <a:pt x="2098" y="950"/>
                    </a:lnTo>
                    <a:lnTo>
                      <a:pt x="2089" y="935"/>
                    </a:lnTo>
                    <a:lnTo>
                      <a:pt x="2074" y="912"/>
                    </a:lnTo>
                    <a:lnTo>
                      <a:pt x="2056" y="889"/>
                    </a:lnTo>
                    <a:lnTo>
                      <a:pt x="2035" y="863"/>
                    </a:lnTo>
                    <a:lnTo>
                      <a:pt x="2025" y="852"/>
                    </a:lnTo>
                    <a:lnTo>
                      <a:pt x="2013" y="842"/>
                    </a:lnTo>
                    <a:lnTo>
                      <a:pt x="2003" y="834"/>
                    </a:lnTo>
                    <a:lnTo>
                      <a:pt x="1993" y="828"/>
                    </a:lnTo>
                    <a:lnTo>
                      <a:pt x="1988" y="826"/>
                    </a:lnTo>
                    <a:lnTo>
                      <a:pt x="1983" y="825"/>
                    </a:lnTo>
                    <a:lnTo>
                      <a:pt x="1978" y="824"/>
                    </a:lnTo>
                    <a:lnTo>
                      <a:pt x="1974" y="824"/>
                    </a:lnTo>
                    <a:lnTo>
                      <a:pt x="1969" y="825"/>
                    </a:lnTo>
                    <a:lnTo>
                      <a:pt x="1966" y="827"/>
                    </a:lnTo>
                    <a:lnTo>
                      <a:pt x="1961" y="829"/>
                    </a:lnTo>
                    <a:lnTo>
                      <a:pt x="1958" y="834"/>
                    </a:lnTo>
                    <a:lnTo>
                      <a:pt x="1954" y="837"/>
                    </a:lnTo>
                    <a:lnTo>
                      <a:pt x="1951" y="840"/>
                    </a:lnTo>
                    <a:lnTo>
                      <a:pt x="1946" y="842"/>
                    </a:lnTo>
                    <a:lnTo>
                      <a:pt x="1942" y="843"/>
                    </a:lnTo>
                    <a:lnTo>
                      <a:pt x="1932" y="844"/>
                    </a:lnTo>
                    <a:lnTo>
                      <a:pt x="1920" y="843"/>
                    </a:lnTo>
                    <a:lnTo>
                      <a:pt x="1910" y="841"/>
                    </a:lnTo>
                    <a:lnTo>
                      <a:pt x="1901" y="836"/>
                    </a:lnTo>
                    <a:lnTo>
                      <a:pt x="1892" y="832"/>
                    </a:lnTo>
                    <a:lnTo>
                      <a:pt x="1885" y="825"/>
                    </a:lnTo>
                    <a:lnTo>
                      <a:pt x="1871" y="808"/>
                    </a:lnTo>
                    <a:lnTo>
                      <a:pt x="1856" y="792"/>
                    </a:lnTo>
                    <a:lnTo>
                      <a:pt x="1851" y="788"/>
                    </a:lnTo>
                    <a:lnTo>
                      <a:pt x="1845" y="786"/>
                    </a:lnTo>
                    <a:lnTo>
                      <a:pt x="1840" y="785"/>
                    </a:lnTo>
                    <a:lnTo>
                      <a:pt x="1835" y="785"/>
                    </a:lnTo>
                    <a:lnTo>
                      <a:pt x="1831" y="785"/>
                    </a:lnTo>
                    <a:lnTo>
                      <a:pt x="1827" y="785"/>
                    </a:lnTo>
                    <a:lnTo>
                      <a:pt x="1828" y="781"/>
                    </a:lnTo>
                    <a:lnTo>
                      <a:pt x="1827" y="781"/>
                    </a:lnTo>
                    <a:lnTo>
                      <a:pt x="1828" y="781"/>
                    </a:lnTo>
                    <a:lnTo>
                      <a:pt x="1827" y="785"/>
                    </a:lnTo>
                    <a:lnTo>
                      <a:pt x="1818" y="786"/>
                    </a:lnTo>
                    <a:lnTo>
                      <a:pt x="1806" y="785"/>
                    </a:lnTo>
                    <a:lnTo>
                      <a:pt x="1776" y="779"/>
                    </a:lnTo>
                    <a:lnTo>
                      <a:pt x="1746" y="772"/>
                    </a:lnTo>
                    <a:lnTo>
                      <a:pt x="1731" y="767"/>
                    </a:lnTo>
                    <a:lnTo>
                      <a:pt x="1717" y="761"/>
                    </a:lnTo>
                    <a:lnTo>
                      <a:pt x="1704" y="753"/>
                    </a:lnTo>
                    <a:lnTo>
                      <a:pt x="1691" y="745"/>
                    </a:lnTo>
                    <a:lnTo>
                      <a:pt x="1686" y="739"/>
                    </a:lnTo>
                    <a:lnTo>
                      <a:pt x="1678" y="734"/>
                    </a:lnTo>
                    <a:lnTo>
                      <a:pt x="1671" y="726"/>
                    </a:lnTo>
                    <a:lnTo>
                      <a:pt x="1664" y="718"/>
                    </a:lnTo>
                    <a:lnTo>
                      <a:pt x="1662" y="714"/>
                    </a:lnTo>
                    <a:lnTo>
                      <a:pt x="1660" y="711"/>
                    </a:lnTo>
                    <a:lnTo>
                      <a:pt x="1660" y="706"/>
                    </a:lnTo>
                    <a:lnTo>
                      <a:pt x="1660" y="704"/>
                    </a:lnTo>
                    <a:lnTo>
                      <a:pt x="1663" y="701"/>
                    </a:lnTo>
                    <a:lnTo>
                      <a:pt x="1665" y="698"/>
                    </a:lnTo>
                    <a:lnTo>
                      <a:pt x="1671" y="697"/>
                    </a:lnTo>
                    <a:lnTo>
                      <a:pt x="1676" y="695"/>
                    </a:lnTo>
                    <a:lnTo>
                      <a:pt x="1676" y="684"/>
                    </a:lnTo>
                    <a:lnTo>
                      <a:pt x="1675" y="669"/>
                    </a:lnTo>
                    <a:lnTo>
                      <a:pt x="1673" y="651"/>
                    </a:lnTo>
                    <a:lnTo>
                      <a:pt x="1670" y="632"/>
                    </a:lnTo>
                    <a:lnTo>
                      <a:pt x="1664" y="615"/>
                    </a:lnTo>
                    <a:lnTo>
                      <a:pt x="1657" y="599"/>
                    </a:lnTo>
                    <a:lnTo>
                      <a:pt x="1654" y="594"/>
                    </a:lnTo>
                    <a:lnTo>
                      <a:pt x="1649" y="588"/>
                    </a:lnTo>
                    <a:lnTo>
                      <a:pt x="1645" y="584"/>
                    </a:lnTo>
                    <a:lnTo>
                      <a:pt x="1640" y="581"/>
                    </a:lnTo>
                    <a:lnTo>
                      <a:pt x="1632" y="579"/>
                    </a:lnTo>
                    <a:lnTo>
                      <a:pt x="1626" y="574"/>
                    </a:lnTo>
                    <a:lnTo>
                      <a:pt x="1622" y="571"/>
                    </a:lnTo>
                    <a:lnTo>
                      <a:pt x="1617" y="566"/>
                    </a:lnTo>
                    <a:lnTo>
                      <a:pt x="1615" y="562"/>
                    </a:lnTo>
                    <a:lnTo>
                      <a:pt x="1614" y="557"/>
                    </a:lnTo>
                    <a:lnTo>
                      <a:pt x="1614" y="551"/>
                    </a:lnTo>
                    <a:lnTo>
                      <a:pt x="1614" y="547"/>
                    </a:lnTo>
                    <a:lnTo>
                      <a:pt x="1615" y="541"/>
                    </a:lnTo>
                    <a:lnTo>
                      <a:pt x="1617" y="536"/>
                    </a:lnTo>
                    <a:lnTo>
                      <a:pt x="1621" y="531"/>
                    </a:lnTo>
                    <a:lnTo>
                      <a:pt x="1624" y="525"/>
                    </a:lnTo>
                    <a:lnTo>
                      <a:pt x="1631" y="514"/>
                    </a:lnTo>
                    <a:lnTo>
                      <a:pt x="1640" y="504"/>
                    </a:lnTo>
                    <a:lnTo>
                      <a:pt x="1646" y="498"/>
                    </a:lnTo>
                    <a:lnTo>
                      <a:pt x="1649" y="492"/>
                    </a:lnTo>
                    <a:lnTo>
                      <a:pt x="1651" y="485"/>
                    </a:lnTo>
                    <a:lnTo>
                      <a:pt x="1654" y="479"/>
                    </a:lnTo>
                    <a:lnTo>
                      <a:pt x="1657" y="465"/>
                    </a:lnTo>
                    <a:lnTo>
                      <a:pt x="1658" y="450"/>
                    </a:lnTo>
                    <a:lnTo>
                      <a:pt x="1658" y="435"/>
                    </a:lnTo>
                    <a:lnTo>
                      <a:pt x="1658" y="420"/>
                    </a:lnTo>
                    <a:lnTo>
                      <a:pt x="1659" y="406"/>
                    </a:lnTo>
                    <a:lnTo>
                      <a:pt x="1662" y="392"/>
                    </a:lnTo>
                    <a:lnTo>
                      <a:pt x="1666" y="378"/>
                    </a:lnTo>
                    <a:lnTo>
                      <a:pt x="1671" y="365"/>
                    </a:lnTo>
                    <a:lnTo>
                      <a:pt x="1672" y="358"/>
                    </a:lnTo>
                    <a:lnTo>
                      <a:pt x="1673" y="351"/>
                    </a:lnTo>
                    <a:lnTo>
                      <a:pt x="1674" y="343"/>
                    </a:lnTo>
                    <a:lnTo>
                      <a:pt x="1674" y="336"/>
                    </a:lnTo>
                    <a:lnTo>
                      <a:pt x="1673" y="329"/>
                    </a:lnTo>
                    <a:lnTo>
                      <a:pt x="1671" y="323"/>
                    </a:lnTo>
                    <a:lnTo>
                      <a:pt x="1667" y="317"/>
                    </a:lnTo>
                    <a:lnTo>
                      <a:pt x="1664" y="311"/>
                    </a:lnTo>
                    <a:lnTo>
                      <a:pt x="1660" y="305"/>
                    </a:lnTo>
                    <a:lnTo>
                      <a:pt x="1657" y="300"/>
                    </a:lnTo>
                    <a:lnTo>
                      <a:pt x="1655" y="294"/>
                    </a:lnTo>
                    <a:lnTo>
                      <a:pt x="1654" y="287"/>
                    </a:lnTo>
                    <a:lnTo>
                      <a:pt x="1640" y="285"/>
                    </a:lnTo>
                    <a:lnTo>
                      <a:pt x="1626" y="280"/>
                    </a:lnTo>
                    <a:lnTo>
                      <a:pt x="1613" y="274"/>
                    </a:lnTo>
                    <a:lnTo>
                      <a:pt x="1599" y="266"/>
                    </a:lnTo>
                    <a:lnTo>
                      <a:pt x="1586" y="255"/>
                    </a:lnTo>
                    <a:lnTo>
                      <a:pt x="1575" y="245"/>
                    </a:lnTo>
                    <a:lnTo>
                      <a:pt x="1565" y="235"/>
                    </a:lnTo>
                    <a:lnTo>
                      <a:pt x="1556" y="225"/>
                    </a:lnTo>
                    <a:lnTo>
                      <a:pt x="1552" y="219"/>
                    </a:lnTo>
                    <a:lnTo>
                      <a:pt x="1549" y="216"/>
                    </a:lnTo>
                    <a:lnTo>
                      <a:pt x="1547" y="213"/>
                    </a:lnTo>
                    <a:lnTo>
                      <a:pt x="1543" y="211"/>
                    </a:lnTo>
                    <a:lnTo>
                      <a:pt x="1540" y="211"/>
                    </a:lnTo>
                    <a:lnTo>
                      <a:pt x="1535" y="211"/>
                    </a:lnTo>
                    <a:lnTo>
                      <a:pt x="1531" y="211"/>
                    </a:lnTo>
                    <a:lnTo>
                      <a:pt x="1526" y="213"/>
                    </a:lnTo>
                    <a:lnTo>
                      <a:pt x="1519" y="214"/>
                    </a:lnTo>
                    <a:lnTo>
                      <a:pt x="1514" y="216"/>
                    </a:lnTo>
                    <a:lnTo>
                      <a:pt x="1507" y="217"/>
                    </a:lnTo>
                    <a:lnTo>
                      <a:pt x="1501" y="217"/>
                    </a:lnTo>
                    <a:lnTo>
                      <a:pt x="1490" y="216"/>
                    </a:lnTo>
                    <a:lnTo>
                      <a:pt x="1478" y="213"/>
                    </a:lnTo>
                    <a:lnTo>
                      <a:pt x="1463" y="211"/>
                    </a:lnTo>
                    <a:lnTo>
                      <a:pt x="1448" y="211"/>
                    </a:lnTo>
                    <a:lnTo>
                      <a:pt x="1444" y="223"/>
                    </a:lnTo>
                    <a:lnTo>
                      <a:pt x="1438" y="236"/>
                    </a:lnTo>
                    <a:lnTo>
                      <a:pt x="1435" y="241"/>
                    </a:lnTo>
                    <a:lnTo>
                      <a:pt x="1430" y="245"/>
                    </a:lnTo>
                    <a:lnTo>
                      <a:pt x="1425" y="247"/>
                    </a:lnTo>
                    <a:lnTo>
                      <a:pt x="1418" y="247"/>
                    </a:lnTo>
                    <a:lnTo>
                      <a:pt x="1418" y="243"/>
                    </a:lnTo>
                    <a:lnTo>
                      <a:pt x="1417" y="238"/>
                    </a:lnTo>
                    <a:lnTo>
                      <a:pt x="1415" y="233"/>
                    </a:lnTo>
                    <a:lnTo>
                      <a:pt x="1411" y="229"/>
                    </a:lnTo>
                    <a:lnTo>
                      <a:pt x="1408" y="226"/>
                    </a:lnTo>
                    <a:lnTo>
                      <a:pt x="1404" y="223"/>
                    </a:lnTo>
                    <a:lnTo>
                      <a:pt x="1399" y="223"/>
                    </a:lnTo>
                    <a:lnTo>
                      <a:pt x="1394" y="226"/>
                    </a:lnTo>
                    <a:lnTo>
                      <a:pt x="1391" y="229"/>
                    </a:lnTo>
                    <a:lnTo>
                      <a:pt x="1389" y="234"/>
                    </a:lnTo>
                    <a:lnTo>
                      <a:pt x="1389" y="238"/>
                    </a:lnTo>
                    <a:lnTo>
                      <a:pt x="1391" y="244"/>
                    </a:lnTo>
                    <a:lnTo>
                      <a:pt x="1391" y="249"/>
                    </a:lnTo>
                    <a:lnTo>
                      <a:pt x="1392" y="253"/>
                    </a:lnTo>
                    <a:lnTo>
                      <a:pt x="1392" y="258"/>
                    </a:lnTo>
                    <a:lnTo>
                      <a:pt x="1391" y="262"/>
                    </a:lnTo>
                    <a:lnTo>
                      <a:pt x="1386" y="268"/>
                    </a:lnTo>
                    <a:lnTo>
                      <a:pt x="1382" y="271"/>
                    </a:lnTo>
                    <a:lnTo>
                      <a:pt x="1377" y="272"/>
                    </a:lnTo>
                    <a:lnTo>
                      <a:pt x="1372" y="274"/>
                    </a:lnTo>
                    <a:lnTo>
                      <a:pt x="1368" y="274"/>
                    </a:lnTo>
                    <a:lnTo>
                      <a:pt x="1363" y="271"/>
                    </a:lnTo>
                    <a:lnTo>
                      <a:pt x="1359" y="269"/>
                    </a:lnTo>
                    <a:lnTo>
                      <a:pt x="1354" y="266"/>
                    </a:lnTo>
                    <a:lnTo>
                      <a:pt x="1351" y="262"/>
                    </a:lnTo>
                    <a:lnTo>
                      <a:pt x="1347" y="258"/>
                    </a:lnTo>
                    <a:lnTo>
                      <a:pt x="1344" y="252"/>
                    </a:lnTo>
                    <a:lnTo>
                      <a:pt x="1341" y="247"/>
                    </a:lnTo>
                    <a:lnTo>
                      <a:pt x="1339" y="242"/>
                    </a:lnTo>
                    <a:lnTo>
                      <a:pt x="1337" y="237"/>
                    </a:lnTo>
                    <a:lnTo>
                      <a:pt x="1337" y="231"/>
                    </a:lnTo>
                    <a:lnTo>
                      <a:pt x="1337" y="227"/>
                    </a:lnTo>
                    <a:lnTo>
                      <a:pt x="1331" y="227"/>
                    </a:lnTo>
                    <a:lnTo>
                      <a:pt x="1325" y="226"/>
                    </a:lnTo>
                    <a:lnTo>
                      <a:pt x="1318" y="226"/>
                    </a:lnTo>
                    <a:lnTo>
                      <a:pt x="1312" y="226"/>
                    </a:lnTo>
                    <a:lnTo>
                      <a:pt x="1311" y="214"/>
                    </a:lnTo>
                    <a:lnTo>
                      <a:pt x="1311" y="204"/>
                    </a:lnTo>
                    <a:lnTo>
                      <a:pt x="1303" y="204"/>
                    </a:lnTo>
                    <a:lnTo>
                      <a:pt x="1294" y="204"/>
                    </a:lnTo>
                    <a:lnTo>
                      <a:pt x="1285" y="205"/>
                    </a:lnTo>
                    <a:lnTo>
                      <a:pt x="1274" y="204"/>
                    </a:lnTo>
                    <a:lnTo>
                      <a:pt x="1264" y="203"/>
                    </a:lnTo>
                    <a:lnTo>
                      <a:pt x="1256" y="200"/>
                    </a:lnTo>
                    <a:lnTo>
                      <a:pt x="1248" y="186"/>
                    </a:lnTo>
                    <a:lnTo>
                      <a:pt x="1241" y="175"/>
                    </a:lnTo>
                    <a:lnTo>
                      <a:pt x="1233" y="173"/>
                    </a:lnTo>
                    <a:lnTo>
                      <a:pt x="1226" y="175"/>
                    </a:lnTo>
                    <a:lnTo>
                      <a:pt x="1224" y="187"/>
                    </a:lnTo>
                    <a:lnTo>
                      <a:pt x="1224" y="201"/>
                    </a:lnTo>
                    <a:lnTo>
                      <a:pt x="1224" y="213"/>
                    </a:lnTo>
                    <a:lnTo>
                      <a:pt x="1224" y="227"/>
                    </a:lnTo>
                    <a:lnTo>
                      <a:pt x="1221" y="228"/>
                    </a:lnTo>
                    <a:lnTo>
                      <a:pt x="1218" y="230"/>
                    </a:lnTo>
                    <a:lnTo>
                      <a:pt x="1215" y="233"/>
                    </a:lnTo>
                    <a:lnTo>
                      <a:pt x="1214" y="236"/>
                    </a:lnTo>
                    <a:lnTo>
                      <a:pt x="1213" y="242"/>
                    </a:lnTo>
                    <a:lnTo>
                      <a:pt x="1213" y="249"/>
                    </a:lnTo>
                    <a:lnTo>
                      <a:pt x="1215" y="254"/>
                    </a:lnTo>
                    <a:lnTo>
                      <a:pt x="1219" y="261"/>
                    </a:lnTo>
                    <a:lnTo>
                      <a:pt x="1223" y="267"/>
                    </a:lnTo>
                    <a:lnTo>
                      <a:pt x="1229" y="271"/>
                    </a:lnTo>
                    <a:lnTo>
                      <a:pt x="1221" y="272"/>
                    </a:lnTo>
                    <a:lnTo>
                      <a:pt x="1215" y="274"/>
                    </a:lnTo>
                    <a:lnTo>
                      <a:pt x="1208" y="272"/>
                    </a:lnTo>
                    <a:lnTo>
                      <a:pt x="1203" y="270"/>
                    </a:lnTo>
                    <a:lnTo>
                      <a:pt x="1192" y="264"/>
                    </a:lnTo>
                    <a:lnTo>
                      <a:pt x="1183" y="257"/>
                    </a:lnTo>
                    <a:lnTo>
                      <a:pt x="1175" y="250"/>
                    </a:lnTo>
                    <a:lnTo>
                      <a:pt x="1166" y="244"/>
                    </a:lnTo>
                    <a:lnTo>
                      <a:pt x="1162" y="242"/>
                    </a:lnTo>
                    <a:lnTo>
                      <a:pt x="1157" y="239"/>
                    </a:lnTo>
                    <a:lnTo>
                      <a:pt x="1153" y="239"/>
                    </a:lnTo>
                    <a:lnTo>
                      <a:pt x="1147" y="239"/>
                    </a:lnTo>
                    <a:lnTo>
                      <a:pt x="1146" y="244"/>
                    </a:lnTo>
                    <a:lnTo>
                      <a:pt x="1146" y="250"/>
                    </a:lnTo>
                    <a:lnTo>
                      <a:pt x="1133" y="249"/>
                    </a:lnTo>
                    <a:lnTo>
                      <a:pt x="1121" y="249"/>
                    </a:lnTo>
                    <a:lnTo>
                      <a:pt x="1108" y="250"/>
                    </a:lnTo>
                    <a:lnTo>
                      <a:pt x="1096" y="251"/>
                    </a:lnTo>
                    <a:lnTo>
                      <a:pt x="1082" y="252"/>
                    </a:lnTo>
                    <a:lnTo>
                      <a:pt x="1070" y="252"/>
                    </a:lnTo>
                    <a:lnTo>
                      <a:pt x="1057" y="252"/>
                    </a:lnTo>
                    <a:lnTo>
                      <a:pt x="1044" y="251"/>
                    </a:lnTo>
                    <a:lnTo>
                      <a:pt x="1043" y="235"/>
                    </a:lnTo>
                    <a:lnTo>
                      <a:pt x="1044" y="219"/>
                    </a:lnTo>
                    <a:lnTo>
                      <a:pt x="1046" y="211"/>
                    </a:lnTo>
                    <a:lnTo>
                      <a:pt x="1048" y="203"/>
                    </a:lnTo>
                    <a:lnTo>
                      <a:pt x="1052" y="196"/>
                    </a:lnTo>
                    <a:lnTo>
                      <a:pt x="1058" y="190"/>
                    </a:lnTo>
                    <a:lnTo>
                      <a:pt x="1067" y="185"/>
                    </a:lnTo>
                    <a:lnTo>
                      <a:pt x="1074" y="180"/>
                    </a:lnTo>
                    <a:lnTo>
                      <a:pt x="1076" y="177"/>
                    </a:lnTo>
                    <a:lnTo>
                      <a:pt x="1077" y="172"/>
                    </a:lnTo>
                    <a:lnTo>
                      <a:pt x="1077" y="168"/>
                    </a:lnTo>
                    <a:lnTo>
                      <a:pt x="1076" y="161"/>
                    </a:lnTo>
                    <a:lnTo>
                      <a:pt x="1066" y="160"/>
                    </a:lnTo>
                    <a:lnTo>
                      <a:pt x="1055" y="160"/>
                    </a:lnTo>
                    <a:lnTo>
                      <a:pt x="1042" y="161"/>
                    </a:lnTo>
                    <a:lnTo>
                      <a:pt x="1031" y="162"/>
                    </a:lnTo>
                    <a:lnTo>
                      <a:pt x="1022" y="163"/>
                    </a:lnTo>
                    <a:lnTo>
                      <a:pt x="1013" y="164"/>
                    </a:lnTo>
                    <a:lnTo>
                      <a:pt x="1003" y="164"/>
                    </a:lnTo>
                    <a:lnTo>
                      <a:pt x="995" y="164"/>
                    </a:lnTo>
                    <a:lnTo>
                      <a:pt x="994" y="143"/>
                    </a:lnTo>
                    <a:lnTo>
                      <a:pt x="994" y="120"/>
                    </a:lnTo>
                    <a:lnTo>
                      <a:pt x="994" y="98"/>
                    </a:lnTo>
                    <a:lnTo>
                      <a:pt x="993" y="75"/>
                    </a:lnTo>
                    <a:lnTo>
                      <a:pt x="969" y="75"/>
                    </a:lnTo>
                    <a:lnTo>
                      <a:pt x="945" y="75"/>
                    </a:lnTo>
                    <a:lnTo>
                      <a:pt x="934" y="74"/>
                    </a:lnTo>
                    <a:lnTo>
                      <a:pt x="921" y="73"/>
                    </a:lnTo>
                    <a:lnTo>
                      <a:pt x="910" y="72"/>
                    </a:lnTo>
                    <a:lnTo>
                      <a:pt x="899" y="69"/>
                    </a:lnTo>
                    <a:lnTo>
                      <a:pt x="890" y="66"/>
                    </a:lnTo>
                    <a:lnTo>
                      <a:pt x="883" y="65"/>
                    </a:lnTo>
                    <a:lnTo>
                      <a:pt x="875" y="64"/>
                    </a:lnTo>
                    <a:lnTo>
                      <a:pt x="867" y="64"/>
                    </a:lnTo>
                    <a:lnTo>
                      <a:pt x="851" y="66"/>
                    </a:lnTo>
                    <a:lnTo>
                      <a:pt x="836" y="70"/>
                    </a:lnTo>
                    <a:lnTo>
                      <a:pt x="822" y="72"/>
                    </a:lnTo>
                    <a:lnTo>
                      <a:pt x="810" y="73"/>
                    </a:lnTo>
                    <a:lnTo>
                      <a:pt x="796" y="74"/>
                    </a:lnTo>
                    <a:lnTo>
                      <a:pt x="784" y="73"/>
                    </a:lnTo>
                    <a:lnTo>
                      <a:pt x="783" y="67"/>
                    </a:lnTo>
                    <a:lnTo>
                      <a:pt x="781" y="63"/>
                    </a:lnTo>
                    <a:lnTo>
                      <a:pt x="778" y="57"/>
                    </a:lnTo>
                    <a:lnTo>
                      <a:pt x="772" y="53"/>
                    </a:lnTo>
                    <a:lnTo>
                      <a:pt x="760" y="44"/>
                    </a:lnTo>
                    <a:lnTo>
                      <a:pt x="744" y="33"/>
                    </a:lnTo>
                    <a:lnTo>
                      <a:pt x="727" y="25"/>
                    </a:lnTo>
                    <a:lnTo>
                      <a:pt x="711" y="16"/>
                    </a:lnTo>
                    <a:lnTo>
                      <a:pt x="697" y="8"/>
                    </a:lnTo>
                    <a:lnTo>
                      <a:pt x="688" y="0"/>
                    </a:lnTo>
                    <a:lnTo>
                      <a:pt x="683" y="8"/>
                    </a:lnTo>
                    <a:lnTo>
                      <a:pt x="678" y="15"/>
                    </a:lnTo>
                    <a:lnTo>
                      <a:pt x="670" y="20"/>
                    </a:lnTo>
                    <a:lnTo>
                      <a:pt x="662" y="23"/>
                    </a:lnTo>
                    <a:lnTo>
                      <a:pt x="664" y="29"/>
                    </a:lnTo>
                    <a:lnTo>
                      <a:pt x="666" y="34"/>
                    </a:lnTo>
                    <a:lnTo>
                      <a:pt x="670" y="40"/>
                    </a:lnTo>
                    <a:lnTo>
                      <a:pt x="673" y="45"/>
                    </a:lnTo>
                    <a:lnTo>
                      <a:pt x="682" y="55"/>
                    </a:lnTo>
                    <a:lnTo>
                      <a:pt x="690" y="64"/>
                    </a:lnTo>
                    <a:lnTo>
                      <a:pt x="694" y="70"/>
                    </a:lnTo>
                    <a:lnTo>
                      <a:pt x="697" y="74"/>
                    </a:lnTo>
                    <a:lnTo>
                      <a:pt x="699" y="80"/>
                    </a:lnTo>
                    <a:lnTo>
                      <a:pt x="701" y="85"/>
                    </a:lnTo>
                    <a:lnTo>
                      <a:pt x="701" y="91"/>
                    </a:lnTo>
                    <a:lnTo>
                      <a:pt x="699" y="97"/>
                    </a:lnTo>
                    <a:lnTo>
                      <a:pt x="696" y="104"/>
                    </a:lnTo>
                    <a:lnTo>
                      <a:pt x="691" y="111"/>
                    </a:lnTo>
                    <a:lnTo>
                      <a:pt x="676" y="120"/>
                    </a:lnTo>
                    <a:lnTo>
                      <a:pt x="661" y="129"/>
                    </a:lnTo>
                    <a:lnTo>
                      <a:pt x="658" y="136"/>
                    </a:lnTo>
                    <a:lnTo>
                      <a:pt x="658" y="142"/>
                    </a:lnTo>
                    <a:lnTo>
                      <a:pt x="660" y="145"/>
                    </a:lnTo>
                    <a:lnTo>
                      <a:pt x="663" y="147"/>
                    </a:lnTo>
                    <a:lnTo>
                      <a:pt x="666" y="149"/>
                    </a:lnTo>
                    <a:lnTo>
                      <a:pt x="670" y="152"/>
                    </a:lnTo>
                    <a:lnTo>
                      <a:pt x="673" y="155"/>
                    </a:lnTo>
                    <a:lnTo>
                      <a:pt x="674" y="161"/>
                    </a:lnTo>
                    <a:lnTo>
                      <a:pt x="677" y="185"/>
                    </a:lnTo>
                    <a:lnTo>
                      <a:pt x="676" y="219"/>
                    </a:lnTo>
                    <a:lnTo>
                      <a:pt x="674" y="236"/>
                    </a:lnTo>
                    <a:lnTo>
                      <a:pt x="672" y="251"/>
                    </a:lnTo>
                    <a:lnTo>
                      <a:pt x="671" y="258"/>
                    </a:lnTo>
                    <a:lnTo>
                      <a:pt x="669" y="264"/>
                    </a:lnTo>
                    <a:lnTo>
                      <a:pt x="666" y="269"/>
                    </a:lnTo>
                    <a:lnTo>
                      <a:pt x="664" y="274"/>
                    </a:lnTo>
                    <a:lnTo>
                      <a:pt x="657" y="282"/>
                    </a:lnTo>
                    <a:lnTo>
                      <a:pt x="650" y="288"/>
                    </a:lnTo>
                    <a:lnTo>
                      <a:pt x="644" y="294"/>
                    </a:lnTo>
                    <a:lnTo>
                      <a:pt x="637" y="299"/>
                    </a:lnTo>
                    <a:lnTo>
                      <a:pt x="630" y="302"/>
                    </a:lnTo>
                    <a:lnTo>
                      <a:pt x="623" y="305"/>
                    </a:lnTo>
                    <a:lnTo>
                      <a:pt x="616" y="309"/>
                    </a:lnTo>
                    <a:lnTo>
                      <a:pt x="608" y="310"/>
                    </a:lnTo>
                    <a:lnTo>
                      <a:pt x="578" y="316"/>
                    </a:lnTo>
                    <a:lnTo>
                      <a:pt x="541" y="320"/>
                    </a:lnTo>
                    <a:lnTo>
                      <a:pt x="541" y="325"/>
                    </a:lnTo>
                    <a:lnTo>
                      <a:pt x="543" y="329"/>
                    </a:lnTo>
                    <a:lnTo>
                      <a:pt x="546" y="332"/>
                    </a:lnTo>
                    <a:lnTo>
                      <a:pt x="548" y="335"/>
                    </a:lnTo>
                    <a:lnTo>
                      <a:pt x="556" y="339"/>
                    </a:lnTo>
                    <a:lnTo>
                      <a:pt x="564" y="343"/>
                    </a:lnTo>
                    <a:lnTo>
                      <a:pt x="570" y="348"/>
                    </a:lnTo>
                    <a:lnTo>
                      <a:pt x="575" y="352"/>
                    </a:lnTo>
                    <a:lnTo>
                      <a:pt x="579" y="359"/>
                    </a:lnTo>
                    <a:lnTo>
                      <a:pt x="582" y="365"/>
                    </a:lnTo>
                    <a:lnTo>
                      <a:pt x="584" y="372"/>
                    </a:lnTo>
                    <a:lnTo>
                      <a:pt x="588" y="378"/>
                    </a:lnTo>
                    <a:lnTo>
                      <a:pt x="591" y="384"/>
                    </a:lnTo>
                    <a:lnTo>
                      <a:pt x="597" y="390"/>
                    </a:lnTo>
                    <a:lnTo>
                      <a:pt x="591" y="395"/>
                    </a:lnTo>
                    <a:lnTo>
                      <a:pt x="586" y="401"/>
                    </a:lnTo>
                    <a:lnTo>
                      <a:pt x="575" y="401"/>
                    </a:lnTo>
                    <a:lnTo>
                      <a:pt x="566" y="402"/>
                    </a:lnTo>
                    <a:lnTo>
                      <a:pt x="548" y="402"/>
                    </a:lnTo>
                    <a:lnTo>
                      <a:pt x="531" y="405"/>
                    </a:lnTo>
                    <a:lnTo>
                      <a:pt x="524" y="408"/>
                    </a:lnTo>
                    <a:lnTo>
                      <a:pt x="517" y="411"/>
                    </a:lnTo>
                    <a:lnTo>
                      <a:pt x="510" y="417"/>
                    </a:lnTo>
                    <a:lnTo>
                      <a:pt x="506" y="424"/>
                    </a:lnTo>
                    <a:lnTo>
                      <a:pt x="508" y="418"/>
                    </a:lnTo>
                    <a:lnTo>
                      <a:pt x="508" y="413"/>
                    </a:lnTo>
                    <a:lnTo>
                      <a:pt x="508" y="407"/>
                    </a:lnTo>
                    <a:lnTo>
                      <a:pt x="507" y="402"/>
                    </a:lnTo>
                    <a:lnTo>
                      <a:pt x="501" y="393"/>
                    </a:lnTo>
                    <a:lnTo>
                      <a:pt x="494" y="385"/>
                    </a:lnTo>
                    <a:lnTo>
                      <a:pt x="486" y="377"/>
                    </a:lnTo>
                    <a:lnTo>
                      <a:pt x="480" y="368"/>
                    </a:lnTo>
                    <a:lnTo>
                      <a:pt x="477" y="364"/>
                    </a:lnTo>
                    <a:lnTo>
                      <a:pt x="475" y="359"/>
                    </a:lnTo>
                    <a:lnTo>
                      <a:pt x="475" y="353"/>
                    </a:lnTo>
                    <a:lnTo>
                      <a:pt x="475" y="348"/>
                    </a:lnTo>
                    <a:lnTo>
                      <a:pt x="465" y="346"/>
                    </a:lnTo>
                    <a:lnTo>
                      <a:pt x="455" y="346"/>
                    </a:lnTo>
                    <a:lnTo>
                      <a:pt x="445" y="349"/>
                    </a:lnTo>
                    <a:lnTo>
                      <a:pt x="435" y="351"/>
                    </a:lnTo>
                    <a:lnTo>
                      <a:pt x="436" y="357"/>
                    </a:lnTo>
                    <a:lnTo>
                      <a:pt x="438" y="361"/>
                    </a:lnTo>
                    <a:lnTo>
                      <a:pt x="438" y="366"/>
                    </a:lnTo>
                    <a:lnTo>
                      <a:pt x="436" y="370"/>
                    </a:lnTo>
                    <a:lnTo>
                      <a:pt x="433" y="378"/>
                    </a:lnTo>
                    <a:lnTo>
                      <a:pt x="428" y="384"/>
                    </a:lnTo>
                    <a:lnTo>
                      <a:pt x="423" y="390"/>
                    </a:lnTo>
                    <a:lnTo>
                      <a:pt x="416" y="397"/>
                    </a:lnTo>
                    <a:lnTo>
                      <a:pt x="410" y="403"/>
                    </a:lnTo>
                    <a:lnTo>
                      <a:pt x="406" y="411"/>
                    </a:lnTo>
                    <a:lnTo>
                      <a:pt x="403" y="417"/>
                    </a:lnTo>
                    <a:lnTo>
                      <a:pt x="402" y="423"/>
                    </a:lnTo>
                    <a:lnTo>
                      <a:pt x="401" y="430"/>
                    </a:lnTo>
                    <a:lnTo>
                      <a:pt x="401" y="435"/>
                    </a:lnTo>
                    <a:lnTo>
                      <a:pt x="401" y="447"/>
                    </a:lnTo>
                    <a:lnTo>
                      <a:pt x="401" y="458"/>
                    </a:lnTo>
                    <a:lnTo>
                      <a:pt x="401" y="463"/>
                    </a:lnTo>
                    <a:lnTo>
                      <a:pt x="400" y="468"/>
                    </a:lnTo>
                    <a:lnTo>
                      <a:pt x="399" y="473"/>
                    </a:lnTo>
                    <a:lnTo>
                      <a:pt x="397" y="477"/>
                    </a:lnTo>
                    <a:lnTo>
                      <a:pt x="394" y="482"/>
                    </a:lnTo>
                    <a:lnTo>
                      <a:pt x="390" y="485"/>
                    </a:lnTo>
                    <a:lnTo>
                      <a:pt x="384" y="489"/>
                    </a:lnTo>
                    <a:lnTo>
                      <a:pt x="377" y="492"/>
                    </a:lnTo>
                    <a:lnTo>
                      <a:pt x="370" y="496"/>
                    </a:lnTo>
                    <a:lnTo>
                      <a:pt x="365" y="498"/>
                    </a:lnTo>
                    <a:lnTo>
                      <a:pt x="360" y="501"/>
                    </a:lnTo>
                    <a:lnTo>
                      <a:pt x="357" y="505"/>
                    </a:lnTo>
                    <a:lnTo>
                      <a:pt x="353" y="508"/>
                    </a:lnTo>
                    <a:lnTo>
                      <a:pt x="351" y="512"/>
                    </a:lnTo>
                    <a:lnTo>
                      <a:pt x="350" y="515"/>
                    </a:lnTo>
                    <a:lnTo>
                      <a:pt x="350" y="518"/>
                    </a:lnTo>
                    <a:lnTo>
                      <a:pt x="351" y="526"/>
                    </a:lnTo>
                    <a:lnTo>
                      <a:pt x="353" y="534"/>
                    </a:lnTo>
                    <a:lnTo>
                      <a:pt x="359" y="542"/>
                    </a:lnTo>
                    <a:lnTo>
                      <a:pt x="365" y="550"/>
                    </a:lnTo>
                    <a:lnTo>
                      <a:pt x="379" y="567"/>
                    </a:lnTo>
                    <a:lnTo>
                      <a:pt x="394" y="583"/>
                    </a:lnTo>
                    <a:lnTo>
                      <a:pt x="400" y="592"/>
                    </a:lnTo>
                    <a:lnTo>
                      <a:pt x="404" y="600"/>
                    </a:lnTo>
                    <a:lnTo>
                      <a:pt x="408" y="608"/>
                    </a:lnTo>
                    <a:lnTo>
                      <a:pt x="409" y="616"/>
                    </a:lnTo>
                    <a:lnTo>
                      <a:pt x="424" y="618"/>
                    </a:lnTo>
                    <a:lnTo>
                      <a:pt x="436" y="618"/>
                    </a:lnTo>
                    <a:lnTo>
                      <a:pt x="438" y="627"/>
                    </a:lnTo>
                    <a:lnTo>
                      <a:pt x="436" y="635"/>
                    </a:lnTo>
                    <a:lnTo>
                      <a:pt x="434" y="641"/>
                    </a:lnTo>
                    <a:lnTo>
                      <a:pt x="430" y="647"/>
                    </a:lnTo>
                    <a:lnTo>
                      <a:pt x="425" y="652"/>
                    </a:lnTo>
                    <a:lnTo>
                      <a:pt x="419" y="656"/>
                    </a:lnTo>
                    <a:lnTo>
                      <a:pt x="414" y="660"/>
                    </a:lnTo>
                    <a:lnTo>
                      <a:pt x="406" y="664"/>
                    </a:lnTo>
                    <a:lnTo>
                      <a:pt x="393" y="671"/>
                    </a:lnTo>
                    <a:lnTo>
                      <a:pt x="382" y="680"/>
                    </a:lnTo>
                    <a:lnTo>
                      <a:pt x="371" y="689"/>
                    </a:lnTo>
                    <a:lnTo>
                      <a:pt x="363" y="701"/>
                    </a:lnTo>
                    <a:lnTo>
                      <a:pt x="356" y="712"/>
                    </a:lnTo>
                    <a:lnTo>
                      <a:pt x="348" y="723"/>
                    </a:lnTo>
                    <a:lnTo>
                      <a:pt x="341" y="736"/>
                    </a:lnTo>
                    <a:lnTo>
                      <a:pt x="335" y="748"/>
                    </a:lnTo>
                    <a:lnTo>
                      <a:pt x="329" y="764"/>
                    </a:lnTo>
                    <a:lnTo>
                      <a:pt x="325" y="789"/>
                    </a:lnTo>
                    <a:lnTo>
                      <a:pt x="321" y="801"/>
                    </a:lnTo>
                    <a:lnTo>
                      <a:pt x="318" y="811"/>
                    </a:lnTo>
                    <a:lnTo>
                      <a:pt x="315" y="819"/>
                    </a:lnTo>
                    <a:lnTo>
                      <a:pt x="312" y="822"/>
                    </a:lnTo>
                    <a:lnTo>
                      <a:pt x="303" y="825"/>
                    </a:lnTo>
                    <a:lnTo>
                      <a:pt x="294" y="825"/>
                    </a:lnTo>
                    <a:lnTo>
                      <a:pt x="285" y="824"/>
                    </a:lnTo>
                    <a:lnTo>
                      <a:pt x="277" y="821"/>
                    </a:lnTo>
                    <a:lnTo>
                      <a:pt x="267" y="820"/>
                    </a:lnTo>
                    <a:lnTo>
                      <a:pt x="258" y="819"/>
                    </a:lnTo>
                    <a:lnTo>
                      <a:pt x="253" y="818"/>
                    </a:lnTo>
                    <a:lnTo>
                      <a:pt x="247" y="819"/>
                    </a:lnTo>
                    <a:lnTo>
                      <a:pt x="244" y="820"/>
                    </a:lnTo>
                    <a:lnTo>
                      <a:pt x="239" y="821"/>
                    </a:lnTo>
                    <a:lnTo>
                      <a:pt x="241" y="828"/>
                    </a:lnTo>
                    <a:lnTo>
                      <a:pt x="241" y="834"/>
                    </a:lnTo>
                    <a:lnTo>
                      <a:pt x="239" y="840"/>
                    </a:lnTo>
                    <a:lnTo>
                      <a:pt x="236" y="844"/>
                    </a:lnTo>
                    <a:lnTo>
                      <a:pt x="233" y="846"/>
                    </a:lnTo>
                    <a:lnTo>
                      <a:pt x="227" y="849"/>
                    </a:lnTo>
                    <a:lnTo>
                      <a:pt x="221" y="850"/>
                    </a:lnTo>
                    <a:lnTo>
                      <a:pt x="214" y="849"/>
                    </a:lnTo>
                    <a:lnTo>
                      <a:pt x="215" y="853"/>
                    </a:lnTo>
                    <a:lnTo>
                      <a:pt x="218" y="859"/>
                    </a:lnTo>
                    <a:lnTo>
                      <a:pt x="218" y="863"/>
                    </a:lnTo>
                    <a:lnTo>
                      <a:pt x="218" y="868"/>
                    </a:lnTo>
                    <a:lnTo>
                      <a:pt x="217" y="873"/>
                    </a:lnTo>
                    <a:lnTo>
                      <a:pt x="215" y="877"/>
                    </a:lnTo>
                    <a:lnTo>
                      <a:pt x="212" y="881"/>
                    </a:lnTo>
                    <a:lnTo>
                      <a:pt x="206" y="883"/>
                    </a:lnTo>
                    <a:lnTo>
                      <a:pt x="206" y="891"/>
                    </a:lnTo>
                    <a:lnTo>
                      <a:pt x="207" y="896"/>
                    </a:lnTo>
                    <a:lnTo>
                      <a:pt x="210" y="902"/>
                    </a:lnTo>
                    <a:lnTo>
                      <a:pt x="212" y="907"/>
                    </a:lnTo>
                    <a:lnTo>
                      <a:pt x="218" y="916"/>
                    </a:lnTo>
                    <a:lnTo>
                      <a:pt x="225" y="927"/>
                    </a:lnTo>
                    <a:lnTo>
                      <a:pt x="228" y="937"/>
                    </a:lnTo>
                    <a:lnTo>
                      <a:pt x="229" y="949"/>
                    </a:lnTo>
                    <a:lnTo>
                      <a:pt x="228" y="959"/>
                    </a:lnTo>
                    <a:lnTo>
                      <a:pt x="227" y="969"/>
                    </a:lnTo>
                    <a:lnTo>
                      <a:pt x="220" y="990"/>
                    </a:lnTo>
                    <a:lnTo>
                      <a:pt x="212" y="1009"/>
                    </a:lnTo>
                    <a:lnTo>
                      <a:pt x="211" y="1017"/>
                    </a:lnTo>
                    <a:lnTo>
                      <a:pt x="210" y="1030"/>
                    </a:lnTo>
                    <a:lnTo>
                      <a:pt x="212" y="1034"/>
                    </a:lnTo>
                    <a:lnTo>
                      <a:pt x="217" y="1032"/>
                    </a:lnTo>
                    <a:lnTo>
                      <a:pt x="228" y="1030"/>
                    </a:lnTo>
                    <a:lnTo>
                      <a:pt x="237" y="1030"/>
                    </a:lnTo>
                    <a:lnTo>
                      <a:pt x="247" y="1029"/>
                    </a:lnTo>
                    <a:lnTo>
                      <a:pt x="260" y="1030"/>
                    </a:lnTo>
                    <a:lnTo>
                      <a:pt x="275" y="1032"/>
                    </a:lnTo>
                    <a:lnTo>
                      <a:pt x="293" y="1034"/>
                    </a:lnTo>
                    <a:lnTo>
                      <a:pt x="301" y="1035"/>
                    </a:lnTo>
                    <a:lnTo>
                      <a:pt x="303" y="1043"/>
                    </a:lnTo>
                    <a:lnTo>
                      <a:pt x="307" y="1057"/>
                    </a:lnTo>
                    <a:lnTo>
                      <a:pt x="310" y="1071"/>
                    </a:lnTo>
                    <a:lnTo>
                      <a:pt x="312" y="1076"/>
                    </a:lnTo>
                    <a:lnTo>
                      <a:pt x="303" y="1078"/>
                    </a:lnTo>
                    <a:lnTo>
                      <a:pt x="294" y="1078"/>
                    </a:lnTo>
                    <a:lnTo>
                      <a:pt x="293" y="1093"/>
                    </a:lnTo>
                    <a:lnTo>
                      <a:pt x="292" y="1113"/>
                    </a:lnTo>
                    <a:lnTo>
                      <a:pt x="293" y="1122"/>
                    </a:lnTo>
                    <a:lnTo>
                      <a:pt x="295" y="1130"/>
                    </a:lnTo>
                    <a:lnTo>
                      <a:pt x="296" y="1132"/>
                    </a:lnTo>
                    <a:lnTo>
                      <a:pt x="299" y="1134"/>
                    </a:lnTo>
                    <a:lnTo>
                      <a:pt x="302" y="1137"/>
                    </a:lnTo>
                    <a:lnTo>
                      <a:pt x="304" y="1137"/>
                    </a:lnTo>
                    <a:lnTo>
                      <a:pt x="305" y="1148"/>
                    </a:lnTo>
                    <a:lnTo>
                      <a:pt x="305" y="1160"/>
                    </a:lnTo>
                    <a:lnTo>
                      <a:pt x="305" y="1170"/>
                    </a:lnTo>
                    <a:lnTo>
                      <a:pt x="305" y="1181"/>
                    </a:lnTo>
                    <a:lnTo>
                      <a:pt x="296" y="1182"/>
                    </a:lnTo>
                    <a:lnTo>
                      <a:pt x="289" y="1185"/>
                    </a:lnTo>
                    <a:lnTo>
                      <a:pt x="285" y="1189"/>
                    </a:lnTo>
                    <a:lnTo>
                      <a:pt x="282" y="1194"/>
                    </a:lnTo>
                    <a:lnTo>
                      <a:pt x="280" y="1201"/>
                    </a:lnTo>
                    <a:lnTo>
                      <a:pt x="280" y="1207"/>
                    </a:lnTo>
                    <a:lnTo>
                      <a:pt x="282" y="1215"/>
                    </a:lnTo>
                    <a:lnTo>
                      <a:pt x="283" y="1223"/>
                    </a:lnTo>
                    <a:lnTo>
                      <a:pt x="288" y="1240"/>
                    </a:lnTo>
                    <a:lnTo>
                      <a:pt x="293" y="1257"/>
                    </a:lnTo>
                    <a:lnTo>
                      <a:pt x="295" y="1267"/>
                    </a:lnTo>
                    <a:lnTo>
                      <a:pt x="297" y="1275"/>
                    </a:lnTo>
                    <a:lnTo>
                      <a:pt x="297" y="1281"/>
                    </a:lnTo>
                    <a:lnTo>
                      <a:pt x="297" y="1288"/>
                    </a:lnTo>
                    <a:lnTo>
                      <a:pt x="295" y="1293"/>
                    </a:lnTo>
                    <a:lnTo>
                      <a:pt x="293" y="1298"/>
                    </a:lnTo>
                    <a:lnTo>
                      <a:pt x="291" y="1303"/>
                    </a:lnTo>
                    <a:lnTo>
                      <a:pt x="286" y="1309"/>
                    </a:lnTo>
                    <a:lnTo>
                      <a:pt x="277" y="1320"/>
                    </a:lnTo>
                    <a:lnTo>
                      <a:pt x="266" y="1331"/>
                    </a:lnTo>
                    <a:lnTo>
                      <a:pt x="253" y="1342"/>
                    </a:lnTo>
                    <a:lnTo>
                      <a:pt x="242" y="1350"/>
                    </a:lnTo>
                    <a:lnTo>
                      <a:pt x="236" y="1352"/>
                    </a:lnTo>
                    <a:lnTo>
                      <a:pt x="230" y="1354"/>
                    </a:lnTo>
                    <a:lnTo>
                      <a:pt x="225" y="1355"/>
                    </a:lnTo>
                    <a:lnTo>
                      <a:pt x="220" y="1354"/>
                    </a:lnTo>
                    <a:lnTo>
                      <a:pt x="220" y="1367"/>
                    </a:lnTo>
                    <a:lnTo>
                      <a:pt x="220" y="1379"/>
                    </a:lnTo>
                    <a:lnTo>
                      <a:pt x="220" y="1392"/>
                    </a:lnTo>
                    <a:lnTo>
                      <a:pt x="220" y="1404"/>
                    </a:lnTo>
                    <a:lnTo>
                      <a:pt x="207" y="1406"/>
                    </a:lnTo>
                    <a:lnTo>
                      <a:pt x="198" y="1409"/>
                    </a:lnTo>
                    <a:lnTo>
                      <a:pt x="195" y="1410"/>
                    </a:lnTo>
                    <a:lnTo>
                      <a:pt x="192" y="1412"/>
                    </a:lnTo>
                    <a:lnTo>
                      <a:pt x="189" y="1415"/>
                    </a:lnTo>
                    <a:lnTo>
                      <a:pt x="187" y="1417"/>
                    </a:lnTo>
                    <a:lnTo>
                      <a:pt x="184" y="1424"/>
                    </a:lnTo>
                    <a:lnTo>
                      <a:pt x="182" y="1432"/>
                    </a:lnTo>
                    <a:lnTo>
                      <a:pt x="181" y="1443"/>
                    </a:lnTo>
                    <a:lnTo>
                      <a:pt x="180" y="1456"/>
                    </a:lnTo>
                    <a:lnTo>
                      <a:pt x="171" y="1456"/>
                    </a:lnTo>
                    <a:lnTo>
                      <a:pt x="163" y="1457"/>
                    </a:lnTo>
                    <a:lnTo>
                      <a:pt x="154" y="1458"/>
                    </a:lnTo>
                    <a:lnTo>
                      <a:pt x="147" y="1461"/>
                    </a:lnTo>
                    <a:lnTo>
                      <a:pt x="144" y="1462"/>
                    </a:lnTo>
                    <a:lnTo>
                      <a:pt x="141" y="1465"/>
                    </a:lnTo>
                    <a:lnTo>
                      <a:pt x="139" y="1468"/>
                    </a:lnTo>
                    <a:lnTo>
                      <a:pt x="137" y="1470"/>
                    </a:lnTo>
                    <a:lnTo>
                      <a:pt x="136" y="1475"/>
                    </a:lnTo>
                    <a:lnTo>
                      <a:pt x="136" y="1480"/>
                    </a:lnTo>
                    <a:lnTo>
                      <a:pt x="136" y="1484"/>
                    </a:lnTo>
                    <a:lnTo>
                      <a:pt x="137" y="1490"/>
                    </a:lnTo>
                    <a:lnTo>
                      <a:pt x="146" y="1491"/>
                    </a:lnTo>
                    <a:lnTo>
                      <a:pt x="153" y="1493"/>
                    </a:lnTo>
                    <a:lnTo>
                      <a:pt x="160" y="1497"/>
                    </a:lnTo>
                    <a:lnTo>
                      <a:pt x="166" y="1500"/>
                    </a:lnTo>
                    <a:lnTo>
                      <a:pt x="172" y="1505"/>
                    </a:lnTo>
                    <a:lnTo>
                      <a:pt x="179" y="1508"/>
                    </a:lnTo>
                    <a:lnTo>
                      <a:pt x="186" y="1510"/>
                    </a:lnTo>
                    <a:lnTo>
                      <a:pt x="195" y="1513"/>
                    </a:lnTo>
                    <a:lnTo>
                      <a:pt x="211" y="1513"/>
                    </a:lnTo>
                    <a:lnTo>
                      <a:pt x="227" y="1513"/>
                    </a:lnTo>
                    <a:lnTo>
                      <a:pt x="237" y="1511"/>
                    </a:lnTo>
                    <a:lnTo>
                      <a:pt x="248" y="1511"/>
                    </a:lnTo>
                    <a:lnTo>
                      <a:pt x="258" y="1513"/>
                    </a:lnTo>
                    <a:lnTo>
                      <a:pt x="269" y="1513"/>
                    </a:lnTo>
                    <a:lnTo>
                      <a:pt x="282" y="1514"/>
                    </a:lnTo>
                    <a:lnTo>
                      <a:pt x="294" y="1517"/>
                    </a:lnTo>
                    <a:lnTo>
                      <a:pt x="300" y="1519"/>
                    </a:lnTo>
                    <a:lnTo>
                      <a:pt x="304" y="1522"/>
                    </a:lnTo>
                    <a:lnTo>
                      <a:pt x="309" y="1524"/>
                    </a:lnTo>
                    <a:lnTo>
                      <a:pt x="313" y="1527"/>
                    </a:lnTo>
                    <a:lnTo>
                      <a:pt x="316" y="1532"/>
                    </a:lnTo>
                    <a:lnTo>
                      <a:pt x="318" y="1536"/>
                    </a:lnTo>
                    <a:lnTo>
                      <a:pt x="318" y="1541"/>
                    </a:lnTo>
                    <a:lnTo>
                      <a:pt x="317" y="1547"/>
                    </a:lnTo>
                    <a:lnTo>
                      <a:pt x="305" y="1549"/>
                    </a:lnTo>
                    <a:lnTo>
                      <a:pt x="293" y="1551"/>
                    </a:lnTo>
                    <a:lnTo>
                      <a:pt x="279" y="1556"/>
                    </a:lnTo>
                    <a:lnTo>
                      <a:pt x="267" y="1562"/>
                    </a:lnTo>
                    <a:lnTo>
                      <a:pt x="253" y="1568"/>
                    </a:lnTo>
                    <a:lnTo>
                      <a:pt x="239" y="1576"/>
                    </a:lnTo>
                    <a:lnTo>
                      <a:pt x="227" y="1585"/>
                    </a:lnTo>
                    <a:lnTo>
                      <a:pt x="214" y="1596"/>
                    </a:lnTo>
                    <a:lnTo>
                      <a:pt x="202" y="1606"/>
                    </a:lnTo>
                    <a:lnTo>
                      <a:pt x="190" y="1617"/>
                    </a:lnTo>
                    <a:lnTo>
                      <a:pt x="181" y="1629"/>
                    </a:lnTo>
                    <a:lnTo>
                      <a:pt x="172" y="1641"/>
                    </a:lnTo>
                    <a:lnTo>
                      <a:pt x="164" y="1654"/>
                    </a:lnTo>
                    <a:lnTo>
                      <a:pt x="159" y="1666"/>
                    </a:lnTo>
                    <a:lnTo>
                      <a:pt x="154" y="1679"/>
                    </a:lnTo>
                    <a:lnTo>
                      <a:pt x="152" y="1692"/>
                    </a:lnTo>
                    <a:lnTo>
                      <a:pt x="147" y="1692"/>
                    </a:lnTo>
                    <a:lnTo>
                      <a:pt x="141" y="1694"/>
                    </a:lnTo>
                    <a:lnTo>
                      <a:pt x="137" y="1695"/>
                    </a:lnTo>
                    <a:lnTo>
                      <a:pt x="132" y="1697"/>
                    </a:lnTo>
                    <a:lnTo>
                      <a:pt x="127" y="1700"/>
                    </a:lnTo>
                    <a:lnTo>
                      <a:pt x="123" y="1704"/>
                    </a:lnTo>
                    <a:lnTo>
                      <a:pt x="119" y="1708"/>
                    </a:lnTo>
                    <a:lnTo>
                      <a:pt x="115" y="1713"/>
                    </a:lnTo>
                    <a:lnTo>
                      <a:pt x="113" y="1718"/>
                    </a:lnTo>
                    <a:lnTo>
                      <a:pt x="112" y="1723"/>
                    </a:lnTo>
                    <a:lnTo>
                      <a:pt x="111" y="1728"/>
                    </a:lnTo>
                    <a:lnTo>
                      <a:pt x="111" y="1732"/>
                    </a:lnTo>
                    <a:lnTo>
                      <a:pt x="112" y="1737"/>
                    </a:lnTo>
                    <a:lnTo>
                      <a:pt x="115" y="1741"/>
                    </a:lnTo>
                    <a:lnTo>
                      <a:pt x="119" y="1746"/>
                    </a:lnTo>
                    <a:lnTo>
                      <a:pt x="124" y="1749"/>
                    </a:lnTo>
                    <a:lnTo>
                      <a:pt x="146" y="1757"/>
                    </a:lnTo>
                    <a:lnTo>
                      <a:pt x="162" y="1761"/>
                    </a:lnTo>
                    <a:lnTo>
                      <a:pt x="165" y="1762"/>
                    </a:lnTo>
                    <a:lnTo>
                      <a:pt x="168" y="1764"/>
                    </a:lnTo>
                    <a:lnTo>
                      <a:pt x="170" y="1766"/>
                    </a:lnTo>
                    <a:lnTo>
                      <a:pt x="171" y="1770"/>
                    </a:lnTo>
                    <a:lnTo>
                      <a:pt x="172" y="1774"/>
                    </a:lnTo>
                    <a:lnTo>
                      <a:pt x="172" y="1780"/>
                    </a:lnTo>
                    <a:lnTo>
                      <a:pt x="171" y="1787"/>
                    </a:lnTo>
                    <a:lnTo>
                      <a:pt x="170" y="1796"/>
                    </a:lnTo>
                    <a:lnTo>
                      <a:pt x="164" y="1823"/>
                    </a:lnTo>
                    <a:lnTo>
                      <a:pt x="161" y="1850"/>
                    </a:lnTo>
                    <a:lnTo>
                      <a:pt x="157" y="1863"/>
                    </a:lnTo>
                    <a:lnTo>
                      <a:pt x="154" y="1876"/>
                    </a:lnTo>
                    <a:lnTo>
                      <a:pt x="148" y="1888"/>
                    </a:lnTo>
                    <a:lnTo>
                      <a:pt x="143" y="1901"/>
                    </a:lnTo>
                    <a:lnTo>
                      <a:pt x="139" y="1907"/>
                    </a:lnTo>
                    <a:lnTo>
                      <a:pt x="138" y="1912"/>
                    </a:lnTo>
                    <a:lnTo>
                      <a:pt x="137" y="1917"/>
                    </a:lnTo>
                    <a:lnTo>
                      <a:pt x="137" y="1923"/>
                    </a:lnTo>
                    <a:lnTo>
                      <a:pt x="139" y="1932"/>
                    </a:lnTo>
                    <a:lnTo>
                      <a:pt x="144" y="1942"/>
                    </a:lnTo>
                    <a:lnTo>
                      <a:pt x="148" y="1951"/>
                    </a:lnTo>
                    <a:lnTo>
                      <a:pt x="152" y="1961"/>
                    </a:lnTo>
                    <a:lnTo>
                      <a:pt x="154" y="1966"/>
                    </a:lnTo>
                    <a:lnTo>
                      <a:pt x="154" y="1971"/>
                    </a:lnTo>
                    <a:lnTo>
                      <a:pt x="155" y="1977"/>
                    </a:lnTo>
                    <a:lnTo>
                      <a:pt x="154" y="1983"/>
                    </a:lnTo>
                    <a:lnTo>
                      <a:pt x="146" y="1983"/>
                    </a:lnTo>
                    <a:lnTo>
                      <a:pt x="138" y="1983"/>
                    </a:lnTo>
                    <a:lnTo>
                      <a:pt x="130" y="1983"/>
                    </a:lnTo>
                    <a:lnTo>
                      <a:pt x="122" y="1984"/>
                    </a:lnTo>
                    <a:lnTo>
                      <a:pt x="121" y="1992"/>
                    </a:lnTo>
                    <a:lnTo>
                      <a:pt x="122" y="2001"/>
                    </a:lnTo>
                    <a:lnTo>
                      <a:pt x="123" y="2009"/>
                    </a:lnTo>
                    <a:lnTo>
                      <a:pt x="127" y="2018"/>
                    </a:lnTo>
                    <a:lnTo>
                      <a:pt x="128" y="2027"/>
                    </a:lnTo>
                    <a:lnTo>
                      <a:pt x="130" y="2035"/>
                    </a:lnTo>
                    <a:lnTo>
                      <a:pt x="130" y="2044"/>
                    </a:lnTo>
                    <a:lnTo>
                      <a:pt x="128" y="2053"/>
                    </a:lnTo>
                    <a:lnTo>
                      <a:pt x="133" y="2053"/>
                    </a:lnTo>
                    <a:lnTo>
                      <a:pt x="138" y="2055"/>
                    </a:lnTo>
                    <a:lnTo>
                      <a:pt x="143" y="2058"/>
                    </a:lnTo>
                    <a:lnTo>
                      <a:pt x="146" y="2060"/>
                    </a:lnTo>
                    <a:lnTo>
                      <a:pt x="148" y="2065"/>
                    </a:lnTo>
                    <a:lnTo>
                      <a:pt x="149" y="2069"/>
                    </a:lnTo>
                    <a:lnTo>
                      <a:pt x="151" y="2075"/>
                    </a:lnTo>
                    <a:lnTo>
                      <a:pt x="149" y="2081"/>
                    </a:lnTo>
                    <a:lnTo>
                      <a:pt x="146" y="2083"/>
                    </a:lnTo>
                    <a:lnTo>
                      <a:pt x="144" y="2085"/>
                    </a:lnTo>
                    <a:lnTo>
                      <a:pt x="141" y="2089"/>
                    </a:lnTo>
                    <a:lnTo>
                      <a:pt x="141" y="2093"/>
                    </a:lnTo>
                    <a:lnTo>
                      <a:pt x="140" y="2101"/>
                    </a:lnTo>
                    <a:lnTo>
                      <a:pt x="138" y="2109"/>
                    </a:lnTo>
                    <a:lnTo>
                      <a:pt x="135" y="2109"/>
                    </a:lnTo>
                    <a:lnTo>
                      <a:pt x="131" y="2110"/>
                    </a:lnTo>
                    <a:lnTo>
                      <a:pt x="128" y="2112"/>
                    </a:lnTo>
                    <a:lnTo>
                      <a:pt x="126" y="2114"/>
                    </a:lnTo>
                    <a:lnTo>
                      <a:pt x="119" y="2120"/>
                    </a:lnTo>
                    <a:lnTo>
                      <a:pt x="114" y="2125"/>
                    </a:lnTo>
                    <a:lnTo>
                      <a:pt x="108" y="2133"/>
                    </a:lnTo>
                    <a:lnTo>
                      <a:pt x="105" y="2141"/>
                    </a:lnTo>
                    <a:lnTo>
                      <a:pt x="102" y="2148"/>
                    </a:lnTo>
                    <a:lnTo>
                      <a:pt x="99" y="2154"/>
                    </a:lnTo>
                    <a:lnTo>
                      <a:pt x="91" y="2156"/>
                    </a:lnTo>
                    <a:lnTo>
                      <a:pt x="81" y="2157"/>
                    </a:lnTo>
                    <a:lnTo>
                      <a:pt x="71" y="2158"/>
                    </a:lnTo>
                    <a:lnTo>
                      <a:pt x="59" y="2158"/>
                    </a:lnTo>
                    <a:lnTo>
                      <a:pt x="48" y="2157"/>
                    </a:lnTo>
                    <a:lnTo>
                      <a:pt x="36" y="2158"/>
                    </a:lnTo>
                    <a:lnTo>
                      <a:pt x="25" y="2159"/>
                    </a:lnTo>
                    <a:lnTo>
                      <a:pt x="16" y="2162"/>
                    </a:lnTo>
                    <a:lnTo>
                      <a:pt x="12" y="2164"/>
                    </a:lnTo>
                    <a:lnTo>
                      <a:pt x="8" y="2166"/>
                    </a:lnTo>
                    <a:lnTo>
                      <a:pt x="5" y="2170"/>
                    </a:lnTo>
                    <a:lnTo>
                      <a:pt x="3" y="2173"/>
                    </a:lnTo>
                    <a:lnTo>
                      <a:pt x="1" y="2178"/>
                    </a:lnTo>
                    <a:lnTo>
                      <a:pt x="0" y="2182"/>
                    </a:lnTo>
                    <a:lnTo>
                      <a:pt x="0" y="2188"/>
                    </a:lnTo>
                    <a:lnTo>
                      <a:pt x="1" y="2195"/>
                    </a:lnTo>
                    <a:lnTo>
                      <a:pt x="18" y="2197"/>
                    </a:lnTo>
                    <a:lnTo>
                      <a:pt x="33" y="2200"/>
                    </a:lnTo>
                    <a:lnTo>
                      <a:pt x="49" y="2206"/>
                    </a:lnTo>
                    <a:lnTo>
                      <a:pt x="65" y="2211"/>
                    </a:lnTo>
                    <a:lnTo>
                      <a:pt x="80" y="2216"/>
                    </a:lnTo>
                    <a:lnTo>
                      <a:pt x="96" y="2221"/>
                    </a:lnTo>
                    <a:lnTo>
                      <a:pt x="112" y="2224"/>
                    </a:lnTo>
                    <a:lnTo>
                      <a:pt x="128" y="2227"/>
                    </a:lnTo>
                    <a:lnTo>
                      <a:pt x="146" y="2227"/>
                    </a:lnTo>
                    <a:lnTo>
                      <a:pt x="169" y="2228"/>
                    </a:lnTo>
                    <a:lnTo>
                      <a:pt x="180" y="2230"/>
                    </a:lnTo>
                    <a:lnTo>
                      <a:pt x="190" y="2233"/>
                    </a:lnTo>
                    <a:lnTo>
                      <a:pt x="194" y="2236"/>
                    </a:lnTo>
                    <a:lnTo>
                      <a:pt x="198" y="2239"/>
                    </a:lnTo>
                    <a:lnTo>
                      <a:pt x="201" y="2242"/>
                    </a:lnTo>
                    <a:lnTo>
                      <a:pt x="203" y="2247"/>
                    </a:lnTo>
                    <a:lnTo>
                      <a:pt x="218" y="2247"/>
                    </a:lnTo>
                    <a:lnTo>
                      <a:pt x="233" y="2247"/>
                    </a:lnTo>
                    <a:lnTo>
                      <a:pt x="233" y="2255"/>
                    </a:lnTo>
                    <a:lnTo>
                      <a:pt x="233" y="2261"/>
                    </a:lnTo>
                    <a:lnTo>
                      <a:pt x="231" y="2266"/>
                    </a:lnTo>
                    <a:lnTo>
                      <a:pt x="229" y="2271"/>
                    </a:lnTo>
                    <a:lnTo>
                      <a:pt x="227" y="2274"/>
                    </a:lnTo>
                    <a:lnTo>
                      <a:pt x="225" y="2278"/>
                    </a:lnTo>
                    <a:lnTo>
                      <a:pt x="221" y="2280"/>
                    </a:lnTo>
                    <a:lnTo>
                      <a:pt x="218" y="2282"/>
                    </a:lnTo>
                    <a:lnTo>
                      <a:pt x="209" y="2285"/>
                    </a:lnTo>
                    <a:lnTo>
                      <a:pt x="198" y="2286"/>
                    </a:lnTo>
                    <a:lnTo>
                      <a:pt x="187" y="2287"/>
                    </a:lnTo>
                    <a:lnTo>
                      <a:pt x="174" y="2287"/>
                    </a:lnTo>
                    <a:lnTo>
                      <a:pt x="169" y="2298"/>
                    </a:lnTo>
                    <a:lnTo>
                      <a:pt x="164" y="2310"/>
                    </a:lnTo>
                    <a:lnTo>
                      <a:pt x="160" y="2322"/>
                    </a:lnTo>
                    <a:lnTo>
                      <a:pt x="157" y="2336"/>
                    </a:lnTo>
                    <a:lnTo>
                      <a:pt x="156" y="2350"/>
                    </a:lnTo>
                    <a:lnTo>
                      <a:pt x="155" y="2364"/>
                    </a:lnTo>
                    <a:lnTo>
                      <a:pt x="155" y="2380"/>
                    </a:lnTo>
                    <a:lnTo>
                      <a:pt x="156" y="2395"/>
                    </a:lnTo>
                    <a:lnTo>
                      <a:pt x="159" y="2426"/>
                    </a:lnTo>
                    <a:lnTo>
                      <a:pt x="161" y="2457"/>
                    </a:lnTo>
                    <a:lnTo>
                      <a:pt x="164" y="2485"/>
                    </a:lnTo>
                    <a:lnTo>
                      <a:pt x="165" y="2511"/>
                    </a:lnTo>
                    <a:lnTo>
                      <a:pt x="170" y="2512"/>
                    </a:lnTo>
                    <a:lnTo>
                      <a:pt x="176" y="2512"/>
                    </a:lnTo>
                    <a:lnTo>
                      <a:pt x="180" y="2511"/>
                    </a:lnTo>
                    <a:lnTo>
                      <a:pt x="186" y="2509"/>
                    </a:lnTo>
                    <a:lnTo>
                      <a:pt x="186" y="2492"/>
                    </a:lnTo>
                    <a:lnTo>
                      <a:pt x="186" y="2478"/>
                    </a:lnTo>
                    <a:lnTo>
                      <a:pt x="185" y="2465"/>
                    </a:lnTo>
                    <a:lnTo>
                      <a:pt x="182" y="2450"/>
                    </a:lnTo>
                    <a:lnTo>
                      <a:pt x="181" y="2437"/>
                    </a:lnTo>
                    <a:lnTo>
                      <a:pt x="180" y="2432"/>
                    </a:lnTo>
                    <a:lnTo>
                      <a:pt x="181" y="2437"/>
                    </a:lnTo>
                    <a:lnTo>
                      <a:pt x="182" y="2450"/>
                    </a:lnTo>
                    <a:lnTo>
                      <a:pt x="185" y="2465"/>
                    </a:lnTo>
                    <a:lnTo>
                      <a:pt x="186" y="2478"/>
                    </a:lnTo>
                    <a:lnTo>
                      <a:pt x="187" y="2471"/>
                    </a:lnTo>
                    <a:lnTo>
                      <a:pt x="188" y="2466"/>
                    </a:lnTo>
                    <a:lnTo>
                      <a:pt x="189" y="2460"/>
                    </a:lnTo>
                    <a:lnTo>
                      <a:pt x="192" y="2454"/>
                    </a:lnTo>
                    <a:lnTo>
                      <a:pt x="198" y="2442"/>
                    </a:lnTo>
                    <a:lnTo>
                      <a:pt x="210" y="2427"/>
                    </a:lnTo>
                    <a:lnTo>
                      <a:pt x="215" y="2421"/>
                    </a:lnTo>
                    <a:lnTo>
                      <a:pt x="223" y="2413"/>
                    </a:lnTo>
                    <a:lnTo>
                      <a:pt x="231" y="2405"/>
                    </a:lnTo>
                    <a:lnTo>
                      <a:pt x="241" y="2400"/>
                    </a:lnTo>
                    <a:lnTo>
                      <a:pt x="245" y="2396"/>
                    </a:lnTo>
                    <a:lnTo>
                      <a:pt x="250" y="2395"/>
                    </a:lnTo>
                    <a:lnTo>
                      <a:pt x="254" y="2394"/>
                    </a:lnTo>
                    <a:lnTo>
                      <a:pt x="258" y="2394"/>
                    </a:lnTo>
                    <a:lnTo>
                      <a:pt x="262" y="2395"/>
                    </a:lnTo>
                    <a:lnTo>
                      <a:pt x="266" y="2396"/>
                    </a:lnTo>
                    <a:lnTo>
                      <a:pt x="270" y="2401"/>
                    </a:lnTo>
                    <a:lnTo>
                      <a:pt x="272" y="2405"/>
                    </a:lnTo>
                    <a:lnTo>
                      <a:pt x="277" y="2403"/>
                    </a:lnTo>
                    <a:lnTo>
                      <a:pt x="280" y="2402"/>
                    </a:lnTo>
                    <a:lnTo>
                      <a:pt x="285" y="2401"/>
                    </a:lnTo>
                    <a:lnTo>
                      <a:pt x="289" y="2400"/>
                    </a:lnTo>
                    <a:lnTo>
                      <a:pt x="301" y="2401"/>
                    </a:lnTo>
                    <a:lnTo>
                      <a:pt x="312" y="2402"/>
                    </a:lnTo>
                    <a:lnTo>
                      <a:pt x="335" y="2406"/>
                    </a:lnTo>
                    <a:lnTo>
                      <a:pt x="356" y="2409"/>
                    </a:lnTo>
                    <a:lnTo>
                      <a:pt x="358" y="2399"/>
                    </a:lnTo>
                    <a:lnTo>
                      <a:pt x="361" y="2388"/>
                    </a:lnTo>
                    <a:lnTo>
                      <a:pt x="367" y="2379"/>
                    </a:lnTo>
                    <a:lnTo>
                      <a:pt x="373" y="2371"/>
                    </a:lnTo>
                    <a:lnTo>
                      <a:pt x="376" y="2369"/>
                    </a:lnTo>
                    <a:lnTo>
                      <a:pt x="381" y="2365"/>
                    </a:lnTo>
                    <a:lnTo>
                      <a:pt x="384" y="2364"/>
                    </a:lnTo>
                    <a:lnTo>
                      <a:pt x="389" y="2362"/>
                    </a:lnTo>
                    <a:lnTo>
                      <a:pt x="394" y="2361"/>
                    </a:lnTo>
                    <a:lnTo>
                      <a:pt x="400" y="2360"/>
                    </a:lnTo>
                    <a:lnTo>
                      <a:pt x="406" y="2360"/>
                    </a:lnTo>
                    <a:lnTo>
                      <a:pt x="411" y="2361"/>
                    </a:lnTo>
                    <a:lnTo>
                      <a:pt x="412" y="2367"/>
                    </a:lnTo>
                    <a:lnTo>
                      <a:pt x="414" y="2371"/>
                    </a:lnTo>
                    <a:lnTo>
                      <a:pt x="417" y="2375"/>
                    </a:lnTo>
                    <a:lnTo>
                      <a:pt x="423" y="2376"/>
                    </a:lnTo>
                    <a:lnTo>
                      <a:pt x="427" y="2378"/>
                    </a:lnTo>
                    <a:lnTo>
                      <a:pt x="431" y="2381"/>
                    </a:lnTo>
                    <a:lnTo>
                      <a:pt x="434" y="2386"/>
                    </a:lnTo>
                    <a:lnTo>
                      <a:pt x="435" y="2392"/>
                    </a:lnTo>
                    <a:lnTo>
                      <a:pt x="439" y="2404"/>
                    </a:lnTo>
                    <a:lnTo>
                      <a:pt x="440" y="2414"/>
                    </a:lnTo>
                    <a:lnTo>
                      <a:pt x="440" y="2417"/>
                    </a:lnTo>
                    <a:lnTo>
                      <a:pt x="440" y="2418"/>
                    </a:lnTo>
                    <a:lnTo>
                      <a:pt x="445" y="2418"/>
                    </a:lnTo>
                    <a:lnTo>
                      <a:pt x="450" y="2416"/>
                    </a:lnTo>
                    <a:lnTo>
                      <a:pt x="453" y="2414"/>
                    </a:lnTo>
                    <a:lnTo>
                      <a:pt x="456" y="2411"/>
                    </a:lnTo>
                    <a:lnTo>
                      <a:pt x="459" y="2404"/>
                    </a:lnTo>
                    <a:lnTo>
                      <a:pt x="463" y="2396"/>
                    </a:lnTo>
                    <a:lnTo>
                      <a:pt x="466" y="2389"/>
                    </a:lnTo>
                    <a:lnTo>
                      <a:pt x="471" y="2384"/>
                    </a:lnTo>
                    <a:lnTo>
                      <a:pt x="473" y="2381"/>
                    </a:lnTo>
                    <a:lnTo>
                      <a:pt x="477" y="2380"/>
                    </a:lnTo>
                    <a:lnTo>
                      <a:pt x="482" y="2380"/>
                    </a:lnTo>
                    <a:lnTo>
                      <a:pt x="489" y="2381"/>
                    </a:lnTo>
                    <a:lnTo>
                      <a:pt x="490" y="2384"/>
                    </a:lnTo>
                    <a:lnTo>
                      <a:pt x="490" y="2387"/>
                    </a:lnTo>
                    <a:lnTo>
                      <a:pt x="509" y="2385"/>
                    </a:lnTo>
                    <a:lnTo>
                      <a:pt x="532" y="2383"/>
                    </a:lnTo>
                    <a:lnTo>
                      <a:pt x="543" y="2381"/>
                    </a:lnTo>
                    <a:lnTo>
                      <a:pt x="554" y="2383"/>
                    </a:lnTo>
                    <a:lnTo>
                      <a:pt x="558" y="2384"/>
                    </a:lnTo>
                    <a:lnTo>
                      <a:pt x="563" y="2386"/>
                    </a:lnTo>
                    <a:lnTo>
                      <a:pt x="566" y="2389"/>
                    </a:lnTo>
                    <a:lnTo>
                      <a:pt x="570" y="2393"/>
                    </a:lnTo>
                    <a:lnTo>
                      <a:pt x="575" y="2399"/>
                    </a:lnTo>
                    <a:lnTo>
                      <a:pt x="581" y="2403"/>
                    </a:lnTo>
                    <a:lnTo>
                      <a:pt x="587" y="2405"/>
                    </a:lnTo>
                    <a:lnTo>
                      <a:pt x="591" y="2406"/>
                    </a:lnTo>
                    <a:lnTo>
                      <a:pt x="604" y="2405"/>
                    </a:lnTo>
                    <a:lnTo>
                      <a:pt x="619" y="2405"/>
                    </a:lnTo>
                    <a:lnTo>
                      <a:pt x="620" y="2413"/>
                    </a:lnTo>
                    <a:lnTo>
                      <a:pt x="619" y="2420"/>
                    </a:lnTo>
                    <a:lnTo>
                      <a:pt x="616" y="2427"/>
                    </a:lnTo>
                    <a:lnTo>
                      <a:pt x="613" y="2434"/>
                    </a:lnTo>
                    <a:lnTo>
                      <a:pt x="609" y="2440"/>
                    </a:lnTo>
                    <a:lnTo>
                      <a:pt x="606" y="2446"/>
                    </a:lnTo>
                    <a:lnTo>
                      <a:pt x="603" y="2454"/>
                    </a:lnTo>
                    <a:lnTo>
                      <a:pt x="601" y="2461"/>
                    </a:lnTo>
                    <a:lnTo>
                      <a:pt x="614" y="2459"/>
                    </a:lnTo>
                    <a:lnTo>
                      <a:pt x="627" y="2458"/>
                    </a:lnTo>
                    <a:lnTo>
                      <a:pt x="627" y="2460"/>
                    </a:lnTo>
                    <a:lnTo>
                      <a:pt x="628" y="2463"/>
                    </a:lnTo>
                    <a:lnTo>
                      <a:pt x="628" y="2465"/>
                    </a:lnTo>
                    <a:lnTo>
                      <a:pt x="628" y="2467"/>
                    </a:lnTo>
                    <a:lnTo>
                      <a:pt x="630" y="2463"/>
                    </a:lnTo>
                    <a:lnTo>
                      <a:pt x="632" y="2461"/>
                    </a:lnTo>
                    <a:lnTo>
                      <a:pt x="635" y="2459"/>
                    </a:lnTo>
                    <a:lnTo>
                      <a:pt x="638" y="2458"/>
                    </a:lnTo>
                    <a:lnTo>
                      <a:pt x="639" y="2467"/>
                    </a:lnTo>
                    <a:lnTo>
                      <a:pt x="639" y="2478"/>
                    </a:lnTo>
                    <a:lnTo>
                      <a:pt x="639" y="2487"/>
                    </a:lnTo>
                    <a:lnTo>
                      <a:pt x="640" y="2496"/>
                    </a:lnTo>
                    <a:lnTo>
                      <a:pt x="641" y="2506"/>
                    </a:lnTo>
                    <a:lnTo>
                      <a:pt x="644" y="2514"/>
                    </a:lnTo>
                    <a:lnTo>
                      <a:pt x="645" y="2517"/>
                    </a:lnTo>
                    <a:lnTo>
                      <a:pt x="647" y="2520"/>
                    </a:lnTo>
                    <a:lnTo>
                      <a:pt x="649" y="2521"/>
                    </a:lnTo>
                    <a:lnTo>
                      <a:pt x="653" y="2524"/>
                    </a:lnTo>
                    <a:lnTo>
                      <a:pt x="656" y="2525"/>
                    </a:lnTo>
                    <a:lnTo>
                      <a:pt x="660" y="2525"/>
                    </a:lnTo>
                    <a:lnTo>
                      <a:pt x="664" y="2524"/>
                    </a:lnTo>
                    <a:lnTo>
                      <a:pt x="669" y="2523"/>
                    </a:lnTo>
                    <a:lnTo>
                      <a:pt x="671" y="2515"/>
                    </a:lnTo>
                    <a:lnTo>
                      <a:pt x="673" y="2509"/>
                    </a:lnTo>
                    <a:lnTo>
                      <a:pt x="677" y="2504"/>
                    </a:lnTo>
                    <a:lnTo>
                      <a:pt x="680" y="2502"/>
                    </a:lnTo>
                    <a:lnTo>
                      <a:pt x="683" y="2500"/>
                    </a:lnTo>
                    <a:lnTo>
                      <a:pt x="688" y="2498"/>
                    </a:lnTo>
                    <a:lnTo>
                      <a:pt x="691" y="2495"/>
                    </a:lnTo>
                    <a:lnTo>
                      <a:pt x="694" y="2491"/>
                    </a:lnTo>
                    <a:lnTo>
                      <a:pt x="695" y="2485"/>
                    </a:lnTo>
                    <a:lnTo>
                      <a:pt x="694" y="2479"/>
                    </a:lnTo>
                    <a:lnTo>
                      <a:pt x="694" y="2474"/>
                    </a:lnTo>
                    <a:lnTo>
                      <a:pt x="691" y="2468"/>
                    </a:lnTo>
                    <a:lnTo>
                      <a:pt x="690" y="2462"/>
                    </a:lnTo>
                    <a:lnTo>
                      <a:pt x="689" y="2457"/>
                    </a:lnTo>
                    <a:lnTo>
                      <a:pt x="689" y="2451"/>
                    </a:lnTo>
                    <a:lnTo>
                      <a:pt x="690" y="2445"/>
                    </a:lnTo>
                    <a:lnTo>
                      <a:pt x="704" y="2430"/>
                    </a:lnTo>
                    <a:lnTo>
                      <a:pt x="719" y="2417"/>
                    </a:lnTo>
                    <a:lnTo>
                      <a:pt x="720" y="2412"/>
                    </a:lnTo>
                    <a:lnTo>
                      <a:pt x="720" y="2409"/>
                    </a:lnTo>
                    <a:lnTo>
                      <a:pt x="719" y="2404"/>
                    </a:lnTo>
                    <a:lnTo>
                      <a:pt x="719" y="2400"/>
                    </a:lnTo>
                    <a:lnTo>
                      <a:pt x="718" y="2394"/>
                    </a:lnTo>
                    <a:lnTo>
                      <a:pt x="718" y="2387"/>
                    </a:lnTo>
                    <a:lnTo>
                      <a:pt x="718" y="2385"/>
                    </a:lnTo>
                    <a:lnTo>
                      <a:pt x="719" y="2381"/>
                    </a:lnTo>
                    <a:lnTo>
                      <a:pt x="721" y="2379"/>
                    </a:lnTo>
                    <a:lnTo>
                      <a:pt x="724" y="2376"/>
                    </a:lnTo>
                    <a:lnTo>
                      <a:pt x="728" y="2373"/>
                    </a:lnTo>
                    <a:lnTo>
                      <a:pt x="734" y="2372"/>
                    </a:lnTo>
                    <a:lnTo>
                      <a:pt x="739" y="2371"/>
                    </a:lnTo>
                    <a:lnTo>
                      <a:pt x="746" y="2370"/>
                    </a:lnTo>
                    <a:lnTo>
                      <a:pt x="760" y="2370"/>
                    </a:lnTo>
                    <a:lnTo>
                      <a:pt x="770" y="2367"/>
                    </a:lnTo>
                    <a:lnTo>
                      <a:pt x="777" y="2361"/>
                    </a:lnTo>
                    <a:lnTo>
                      <a:pt x="783" y="2356"/>
                    </a:lnTo>
                    <a:lnTo>
                      <a:pt x="785" y="2353"/>
                    </a:lnTo>
                    <a:lnTo>
                      <a:pt x="788" y="2351"/>
                    </a:lnTo>
                    <a:lnTo>
                      <a:pt x="793" y="2348"/>
                    </a:lnTo>
                    <a:lnTo>
                      <a:pt x="800" y="2346"/>
                    </a:lnTo>
                    <a:lnTo>
                      <a:pt x="811" y="2344"/>
                    </a:lnTo>
                    <a:lnTo>
                      <a:pt x="821" y="2340"/>
                    </a:lnTo>
                    <a:lnTo>
                      <a:pt x="830" y="2337"/>
                    </a:lnTo>
                    <a:lnTo>
                      <a:pt x="838" y="2332"/>
                    </a:lnTo>
                    <a:lnTo>
                      <a:pt x="842" y="2330"/>
                    </a:lnTo>
                    <a:lnTo>
                      <a:pt x="845" y="2327"/>
                    </a:lnTo>
                    <a:lnTo>
                      <a:pt x="847" y="2323"/>
                    </a:lnTo>
                    <a:lnTo>
                      <a:pt x="849" y="2319"/>
                    </a:lnTo>
                    <a:lnTo>
                      <a:pt x="850" y="2314"/>
                    </a:lnTo>
                    <a:lnTo>
                      <a:pt x="850" y="2309"/>
                    </a:lnTo>
                    <a:lnTo>
                      <a:pt x="850" y="2302"/>
                    </a:lnTo>
                    <a:lnTo>
                      <a:pt x="849" y="2294"/>
                    </a:lnTo>
                    <a:lnTo>
                      <a:pt x="853" y="2293"/>
                    </a:lnTo>
                    <a:lnTo>
                      <a:pt x="858" y="2294"/>
                    </a:lnTo>
                    <a:lnTo>
                      <a:pt x="861" y="2296"/>
                    </a:lnTo>
                    <a:lnTo>
                      <a:pt x="865" y="2298"/>
                    </a:lnTo>
                    <a:lnTo>
                      <a:pt x="868" y="2302"/>
                    </a:lnTo>
                    <a:lnTo>
                      <a:pt x="873" y="2305"/>
                    </a:lnTo>
                    <a:lnTo>
                      <a:pt x="876" y="2309"/>
                    </a:lnTo>
                    <a:lnTo>
                      <a:pt x="880" y="2310"/>
                    </a:lnTo>
                    <a:lnTo>
                      <a:pt x="885" y="2310"/>
                    </a:lnTo>
                    <a:lnTo>
                      <a:pt x="891" y="2309"/>
                    </a:lnTo>
                    <a:lnTo>
                      <a:pt x="895" y="2306"/>
                    </a:lnTo>
                    <a:lnTo>
                      <a:pt x="900" y="2304"/>
                    </a:lnTo>
                    <a:lnTo>
                      <a:pt x="910" y="2299"/>
                    </a:lnTo>
                    <a:lnTo>
                      <a:pt x="919" y="2295"/>
                    </a:lnTo>
                    <a:lnTo>
                      <a:pt x="935" y="2287"/>
                    </a:lnTo>
                    <a:lnTo>
                      <a:pt x="950" y="2278"/>
                    </a:lnTo>
                    <a:lnTo>
                      <a:pt x="956" y="2271"/>
                    </a:lnTo>
                    <a:lnTo>
                      <a:pt x="960" y="2264"/>
                    </a:lnTo>
                    <a:lnTo>
                      <a:pt x="964" y="2262"/>
                    </a:lnTo>
                    <a:lnTo>
                      <a:pt x="967" y="2261"/>
                    </a:lnTo>
                    <a:lnTo>
                      <a:pt x="973" y="2260"/>
                    </a:lnTo>
                    <a:lnTo>
                      <a:pt x="981" y="2261"/>
                    </a:lnTo>
                    <a:lnTo>
                      <a:pt x="981" y="2264"/>
                    </a:lnTo>
                    <a:lnTo>
                      <a:pt x="982" y="2268"/>
                    </a:lnTo>
                    <a:lnTo>
                      <a:pt x="989" y="2266"/>
                    </a:lnTo>
                    <a:lnTo>
                      <a:pt x="995" y="2266"/>
                    </a:lnTo>
                    <a:lnTo>
                      <a:pt x="997" y="2260"/>
                    </a:lnTo>
                    <a:lnTo>
                      <a:pt x="999" y="2254"/>
                    </a:lnTo>
                    <a:lnTo>
                      <a:pt x="1002" y="2249"/>
                    </a:lnTo>
                    <a:lnTo>
                      <a:pt x="1007" y="2247"/>
                    </a:lnTo>
                    <a:lnTo>
                      <a:pt x="1013" y="2245"/>
                    </a:lnTo>
                    <a:lnTo>
                      <a:pt x="1019" y="2244"/>
                    </a:lnTo>
                    <a:lnTo>
                      <a:pt x="1027" y="2242"/>
                    </a:lnTo>
                    <a:lnTo>
                      <a:pt x="1035" y="2244"/>
                    </a:lnTo>
                    <a:lnTo>
                      <a:pt x="1051" y="2246"/>
                    </a:lnTo>
                    <a:lnTo>
                      <a:pt x="1067" y="2250"/>
                    </a:lnTo>
                    <a:lnTo>
                      <a:pt x="1081" y="2255"/>
                    </a:lnTo>
                    <a:lnTo>
                      <a:pt x="1090" y="2260"/>
                    </a:lnTo>
                    <a:lnTo>
                      <a:pt x="1097" y="2247"/>
                    </a:lnTo>
                    <a:lnTo>
                      <a:pt x="1106" y="2235"/>
                    </a:lnTo>
                    <a:lnTo>
                      <a:pt x="1117" y="2221"/>
                    </a:lnTo>
                    <a:lnTo>
                      <a:pt x="1130" y="2207"/>
                    </a:lnTo>
                    <a:lnTo>
                      <a:pt x="1142" y="2195"/>
                    </a:lnTo>
                    <a:lnTo>
                      <a:pt x="1156" y="2183"/>
                    </a:lnTo>
                    <a:lnTo>
                      <a:pt x="1169" y="2173"/>
                    </a:lnTo>
                    <a:lnTo>
                      <a:pt x="1180" y="2165"/>
                    </a:lnTo>
                    <a:lnTo>
                      <a:pt x="1189" y="2162"/>
                    </a:lnTo>
                    <a:lnTo>
                      <a:pt x="1198" y="2158"/>
                    </a:lnTo>
                    <a:lnTo>
                      <a:pt x="1208" y="2155"/>
                    </a:lnTo>
                    <a:lnTo>
                      <a:pt x="1218" y="2151"/>
                    </a:lnTo>
                    <a:lnTo>
                      <a:pt x="1229" y="2145"/>
                    </a:lnTo>
                    <a:lnTo>
                      <a:pt x="1243" y="2138"/>
                    </a:lnTo>
                    <a:lnTo>
                      <a:pt x="1259" y="2135"/>
                    </a:lnTo>
                    <a:lnTo>
                      <a:pt x="1276" y="2134"/>
                    </a:lnTo>
                    <a:lnTo>
                      <a:pt x="1293" y="2133"/>
                    </a:lnTo>
                    <a:lnTo>
                      <a:pt x="1309" y="2132"/>
                    </a:lnTo>
                    <a:lnTo>
                      <a:pt x="1309" y="2125"/>
                    </a:lnTo>
                    <a:lnTo>
                      <a:pt x="1307" y="2118"/>
                    </a:lnTo>
                    <a:lnTo>
                      <a:pt x="1307" y="2110"/>
                    </a:lnTo>
                    <a:lnTo>
                      <a:pt x="1309" y="2104"/>
                    </a:lnTo>
                    <a:lnTo>
                      <a:pt x="1311" y="2098"/>
                    </a:lnTo>
                    <a:lnTo>
                      <a:pt x="1315" y="2093"/>
                    </a:lnTo>
                    <a:lnTo>
                      <a:pt x="1318" y="2091"/>
                    </a:lnTo>
                    <a:lnTo>
                      <a:pt x="1321" y="2090"/>
                    </a:lnTo>
                    <a:lnTo>
                      <a:pt x="1325" y="2090"/>
                    </a:lnTo>
                    <a:lnTo>
                      <a:pt x="1328" y="2090"/>
                    </a:lnTo>
                    <a:lnTo>
                      <a:pt x="1333" y="2099"/>
                    </a:lnTo>
                    <a:lnTo>
                      <a:pt x="1337" y="2105"/>
                    </a:lnTo>
                    <a:lnTo>
                      <a:pt x="1341" y="2109"/>
                    </a:lnTo>
                    <a:lnTo>
                      <a:pt x="1345" y="2113"/>
                    </a:lnTo>
                    <a:lnTo>
                      <a:pt x="1348" y="2114"/>
                    </a:lnTo>
                    <a:lnTo>
                      <a:pt x="1353" y="2115"/>
                    </a:lnTo>
                    <a:lnTo>
                      <a:pt x="1356" y="2114"/>
                    </a:lnTo>
                    <a:lnTo>
                      <a:pt x="1361" y="2113"/>
                    </a:lnTo>
                    <a:lnTo>
                      <a:pt x="1380" y="2102"/>
                    </a:lnTo>
                    <a:lnTo>
                      <a:pt x="1404" y="2091"/>
                    </a:lnTo>
                    <a:lnTo>
                      <a:pt x="1429" y="2085"/>
                    </a:lnTo>
                    <a:lnTo>
                      <a:pt x="1453" y="2082"/>
                    </a:lnTo>
                    <a:lnTo>
                      <a:pt x="1477" y="2081"/>
                    </a:lnTo>
                    <a:lnTo>
                      <a:pt x="1501" y="2081"/>
                    </a:lnTo>
                    <a:lnTo>
                      <a:pt x="1504" y="2090"/>
                    </a:lnTo>
                    <a:lnTo>
                      <a:pt x="1511" y="2104"/>
                    </a:lnTo>
                    <a:lnTo>
                      <a:pt x="1515" y="2110"/>
                    </a:lnTo>
                    <a:lnTo>
                      <a:pt x="1518" y="2117"/>
                    </a:lnTo>
                    <a:lnTo>
                      <a:pt x="1522" y="2121"/>
                    </a:lnTo>
                    <a:lnTo>
                      <a:pt x="1525" y="2123"/>
                    </a:lnTo>
                    <a:lnTo>
                      <a:pt x="1528" y="2122"/>
                    </a:lnTo>
                    <a:lnTo>
                      <a:pt x="1532" y="2120"/>
                    </a:lnTo>
                    <a:lnTo>
                      <a:pt x="1535" y="2116"/>
                    </a:lnTo>
                    <a:lnTo>
                      <a:pt x="1536" y="2112"/>
                    </a:lnTo>
                    <a:lnTo>
                      <a:pt x="1540" y="2100"/>
                    </a:lnTo>
                    <a:lnTo>
                      <a:pt x="1543" y="2092"/>
                    </a:lnTo>
                    <a:lnTo>
                      <a:pt x="1549" y="2081"/>
                    </a:lnTo>
                    <a:lnTo>
                      <a:pt x="1553" y="2075"/>
                    </a:lnTo>
                    <a:lnTo>
                      <a:pt x="1559" y="2072"/>
                    </a:lnTo>
                    <a:lnTo>
                      <a:pt x="1572" y="2067"/>
                    </a:lnTo>
                    <a:lnTo>
                      <a:pt x="1584" y="2063"/>
                    </a:lnTo>
                    <a:lnTo>
                      <a:pt x="1596" y="2057"/>
                    </a:lnTo>
                    <a:lnTo>
                      <a:pt x="1607" y="2051"/>
                    </a:lnTo>
                    <a:lnTo>
                      <a:pt x="1618" y="2044"/>
                    </a:lnTo>
                    <a:lnTo>
                      <a:pt x="1630" y="2039"/>
                    </a:lnTo>
                    <a:lnTo>
                      <a:pt x="1640" y="2034"/>
                    </a:lnTo>
                    <a:lnTo>
                      <a:pt x="1651" y="2031"/>
                    </a:lnTo>
                    <a:lnTo>
                      <a:pt x="1667" y="2030"/>
                    </a:lnTo>
                    <a:lnTo>
                      <a:pt x="1680" y="2028"/>
                    </a:lnTo>
                    <a:lnTo>
                      <a:pt x="1694" y="2027"/>
                    </a:lnTo>
                    <a:lnTo>
                      <a:pt x="1706" y="2026"/>
                    </a:lnTo>
                    <a:lnTo>
                      <a:pt x="1720" y="2025"/>
                    </a:lnTo>
                    <a:lnTo>
                      <a:pt x="1732" y="2025"/>
                    </a:lnTo>
                    <a:lnTo>
                      <a:pt x="1745" y="2024"/>
                    </a:lnTo>
                    <a:lnTo>
                      <a:pt x="1750" y="2023"/>
                    </a:lnTo>
                    <a:lnTo>
                      <a:pt x="1756" y="2022"/>
                    </a:lnTo>
                    <a:lnTo>
                      <a:pt x="1763" y="2020"/>
                    </a:lnTo>
                    <a:lnTo>
                      <a:pt x="1768" y="2017"/>
                    </a:lnTo>
                    <a:lnTo>
                      <a:pt x="1773" y="2014"/>
                    </a:lnTo>
                    <a:lnTo>
                      <a:pt x="1777" y="2010"/>
                    </a:lnTo>
                    <a:lnTo>
                      <a:pt x="1779" y="2006"/>
                    </a:lnTo>
                    <a:lnTo>
                      <a:pt x="1781" y="2001"/>
                    </a:lnTo>
                    <a:lnTo>
                      <a:pt x="1785" y="1992"/>
                    </a:lnTo>
                    <a:lnTo>
                      <a:pt x="1790" y="1979"/>
                    </a:lnTo>
                    <a:lnTo>
                      <a:pt x="1795" y="1984"/>
                    </a:lnTo>
                    <a:lnTo>
                      <a:pt x="1799" y="1987"/>
                    </a:lnTo>
                    <a:lnTo>
                      <a:pt x="1804" y="1990"/>
                    </a:lnTo>
                    <a:lnTo>
                      <a:pt x="1810" y="1991"/>
                    </a:lnTo>
                    <a:lnTo>
                      <a:pt x="1815" y="1991"/>
                    </a:lnTo>
                    <a:lnTo>
                      <a:pt x="1822" y="1990"/>
                    </a:lnTo>
                    <a:lnTo>
                      <a:pt x="1828" y="1987"/>
                    </a:lnTo>
                    <a:lnTo>
                      <a:pt x="1835" y="1984"/>
                    </a:lnTo>
                    <a:lnTo>
                      <a:pt x="1860" y="1970"/>
                    </a:lnTo>
                    <a:lnTo>
                      <a:pt x="1884" y="1957"/>
                    </a:lnTo>
                    <a:lnTo>
                      <a:pt x="1913" y="1945"/>
                    </a:lnTo>
                    <a:lnTo>
                      <a:pt x="1943" y="1936"/>
                    </a:lnTo>
                    <a:lnTo>
                      <a:pt x="1958" y="1930"/>
                    </a:lnTo>
                    <a:lnTo>
                      <a:pt x="1973" y="1925"/>
                    </a:lnTo>
                    <a:lnTo>
                      <a:pt x="1987" y="1917"/>
                    </a:lnTo>
                    <a:lnTo>
                      <a:pt x="2001" y="1908"/>
                    </a:lnTo>
                    <a:lnTo>
                      <a:pt x="2006" y="1893"/>
                    </a:lnTo>
                    <a:lnTo>
                      <a:pt x="2009" y="1880"/>
                    </a:lnTo>
                    <a:lnTo>
                      <a:pt x="2012" y="1872"/>
                    </a:lnTo>
                    <a:lnTo>
                      <a:pt x="2016" y="1869"/>
                    </a:lnTo>
                    <a:close/>
                    <a:moveTo>
                      <a:pt x="1881" y="520"/>
                    </a:moveTo>
                    <a:lnTo>
                      <a:pt x="1881" y="518"/>
                    </a:lnTo>
                    <a:lnTo>
                      <a:pt x="1883" y="518"/>
                    </a:lnTo>
                    <a:lnTo>
                      <a:pt x="1881" y="518"/>
                    </a:lnTo>
                    <a:lnTo>
                      <a:pt x="1881" y="520"/>
                    </a:lnTo>
                    <a:close/>
                  </a:path>
                </a:pathLst>
              </a:custGeom>
              <a:grpFill/>
              <a:ln>
                <a:solidFill>
                  <a:srgbClr val="E7E6E6">
                    <a:lumMod val="50000"/>
                  </a:srgbClr>
                </a:solidFill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5" name="Freeform 274">
                <a:extLst>
                  <a:ext uri="{FF2B5EF4-FFF2-40B4-BE49-F238E27FC236}">
                    <a16:creationId xmlns="" xmlns:a16="http://schemas.microsoft.com/office/drawing/2014/main" id="{22BE9E5B-0B4F-4B8E-800D-501B63EF7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144" y="3120652"/>
                <a:ext cx="0" cy="0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4763">
                <a:solidFill>
                  <a:srgbClr val="E7E6E6">
                    <a:lumMod val="50000"/>
                  </a:srgb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80200" rIns="80200"/>
              <a:lstStyle/>
              <a:p>
                <a:pPr defTabSz="802024">
                  <a:defRPr/>
                </a:pPr>
                <a:endParaRPr lang="en-IN" sz="1579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03" name="TextBox 302">
              <a:extLst>
                <a:ext uri="{FF2B5EF4-FFF2-40B4-BE49-F238E27FC236}">
                  <a16:creationId xmlns="" xmlns:a16="http://schemas.microsoft.com/office/drawing/2014/main" id="{3AC7909B-6C5C-4107-851D-87FD5F147222}"/>
                </a:ext>
              </a:extLst>
            </p:cNvPr>
            <p:cNvSpPr txBox="1"/>
            <p:nvPr/>
          </p:nvSpPr>
          <p:spPr>
            <a:xfrm>
              <a:off x="399235" y="3736379"/>
              <a:ext cx="1690865" cy="51605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787568">
                <a:defRPr/>
              </a:pPr>
              <a:r>
                <a:rPr lang="en-US" sz="1053" b="1" kern="0" dirty="0" err="1">
                  <a:solidFill>
                    <a:prstClr val="white"/>
                  </a:solidFill>
                  <a:latin typeface="Calibri Light" panose="020F0302020204030204"/>
                  <a:cs typeface="Arial"/>
                  <a:sym typeface="Arial"/>
                </a:rPr>
                <a:t>Khargaon</a:t>
              </a:r>
              <a:r>
                <a:rPr lang="en-US" sz="1053" b="1" kern="0" dirty="0">
                  <a:solidFill>
                    <a:prstClr val="white"/>
                  </a:solidFill>
                  <a:latin typeface="Calibri Light" panose="020F0302020204030204"/>
                  <a:cs typeface="Arial"/>
                  <a:sym typeface="Arial"/>
                </a:rPr>
                <a:t>, Madhya Pradesh</a:t>
              </a:r>
            </a:p>
          </p:txBody>
        </p:sp>
        <p:sp>
          <p:nvSpPr>
            <p:cNvPr id="304" name="Oval 303">
              <a:extLst>
                <a:ext uri="{FF2B5EF4-FFF2-40B4-BE49-F238E27FC236}">
                  <a16:creationId xmlns="" xmlns:a16="http://schemas.microsoft.com/office/drawing/2014/main" id="{6A9E02D2-C8C3-417A-9AD2-3DB9631326A7}"/>
                </a:ext>
              </a:extLst>
            </p:cNvPr>
            <p:cNvSpPr/>
            <p:nvPr/>
          </p:nvSpPr>
          <p:spPr>
            <a:xfrm>
              <a:off x="1655665" y="2331736"/>
              <a:ext cx="127987" cy="122519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802024">
                <a:defRPr/>
              </a:pPr>
              <a:endParaRPr lang="en-IN" sz="1579" kern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="" xmlns:a16="http://schemas.microsoft.com/office/drawing/2014/main" id="{271CDE7A-459C-4008-9DA6-18BEE17E1175}"/>
                </a:ext>
              </a:extLst>
            </p:cNvPr>
            <p:cNvSpPr txBox="1"/>
            <p:nvPr/>
          </p:nvSpPr>
          <p:spPr>
            <a:xfrm>
              <a:off x="303694" y="1855469"/>
              <a:ext cx="1099603" cy="51605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787568">
                <a:defRPr/>
              </a:pPr>
              <a:r>
                <a:rPr lang="en-US" sz="1053" b="1" kern="0" dirty="0" err="1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Fazlika</a:t>
              </a:r>
              <a:r>
                <a:rPr lang="en-US" sz="1053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, Punjab</a:t>
              </a:r>
            </a:p>
          </p:txBody>
        </p:sp>
        <p:sp>
          <p:nvSpPr>
            <p:cNvPr id="306" name="Oval 305">
              <a:extLst>
                <a:ext uri="{FF2B5EF4-FFF2-40B4-BE49-F238E27FC236}">
                  <a16:creationId xmlns="" xmlns:a16="http://schemas.microsoft.com/office/drawing/2014/main" id="{C51D60D1-D155-4AEF-A34D-31768A1803BC}"/>
                </a:ext>
              </a:extLst>
            </p:cNvPr>
            <p:cNvSpPr/>
            <p:nvPr/>
          </p:nvSpPr>
          <p:spPr>
            <a:xfrm>
              <a:off x="2364098" y="2547437"/>
              <a:ext cx="127986" cy="122517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802024">
                <a:defRPr/>
              </a:pPr>
              <a:endParaRPr lang="en-IN" sz="1579" kern="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="" xmlns:a16="http://schemas.microsoft.com/office/drawing/2014/main" id="{EA39C6F8-8E9E-44EE-992B-453DDBC2EBCE}"/>
                </a:ext>
              </a:extLst>
            </p:cNvPr>
            <p:cNvSpPr txBox="1"/>
            <p:nvPr/>
          </p:nvSpPr>
          <p:spPr>
            <a:xfrm>
              <a:off x="2609255" y="2214395"/>
              <a:ext cx="1535838" cy="51605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787568">
                <a:defRPr/>
              </a:pPr>
              <a:r>
                <a:rPr lang="en-US" sz="1053" b="1" i="1" kern="0" dirty="0" err="1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Haridwar</a:t>
              </a:r>
              <a:r>
                <a:rPr lang="en-US" sz="1053" b="1" i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, </a:t>
              </a:r>
              <a:r>
                <a:rPr lang="en-US" sz="1053" b="1" i="1" kern="0" dirty="0" err="1">
                  <a:solidFill>
                    <a:prstClr val="white"/>
                  </a:solidFill>
                  <a:latin typeface="Trebuchet MS" panose="020B0603020202020204" pitchFamily="34" charset="0"/>
                  <a:cs typeface="Arial"/>
                  <a:sym typeface="Arial"/>
                </a:rPr>
                <a:t>Uttarakhand</a:t>
              </a:r>
              <a:endParaRPr lang="en-US" sz="1053" b="1" i="1" kern="0" dirty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="" xmlns:a16="http://schemas.microsoft.com/office/drawing/2014/main" id="{DC4C3F1B-C898-449F-992A-393B5396B998}"/>
                </a:ext>
              </a:extLst>
            </p:cNvPr>
            <p:cNvSpPr/>
            <p:nvPr/>
          </p:nvSpPr>
          <p:spPr>
            <a:xfrm>
              <a:off x="2034216" y="4029732"/>
              <a:ext cx="129789" cy="120792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802024">
                <a:defRPr/>
              </a:pPr>
              <a:endParaRPr lang="en-IN" sz="1579" kern="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="" xmlns:a16="http://schemas.microsoft.com/office/drawing/2014/main" id="{A5274ACA-96B9-40AB-8169-44FDA172E8DD}"/>
                </a:ext>
              </a:extLst>
            </p:cNvPr>
            <p:cNvSpPr/>
            <p:nvPr/>
          </p:nvSpPr>
          <p:spPr>
            <a:xfrm>
              <a:off x="4894986" y="3132417"/>
              <a:ext cx="129789" cy="120792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802024">
                <a:defRPr/>
              </a:pPr>
              <a:endParaRPr lang="en-IN" sz="1579" kern="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="" xmlns:a16="http://schemas.microsoft.com/office/drawing/2014/main" id="{B30DB581-15D0-42B8-A041-7197D136C0E9}"/>
                </a:ext>
              </a:extLst>
            </p:cNvPr>
            <p:cNvSpPr txBox="1"/>
            <p:nvPr/>
          </p:nvSpPr>
          <p:spPr>
            <a:xfrm>
              <a:off x="4217198" y="2690662"/>
              <a:ext cx="1739535" cy="3152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787568">
                <a:defRPr/>
              </a:pPr>
              <a:r>
                <a:rPr lang="en-US" sz="1053" b="1" i="1" kern="0" dirty="0">
                  <a:solidFill>
                    <a:prstClr val="white"/>
                  </a:solidFill>
                  <a:latin typeface="Calibri Light" panose="020F0302020204030204"/>
                  <a:cs typeface="Arial"/>
                  <a:sym typeface="Arial"/>
                </a:rPr>
                <a:t>Nalbari, Assam</a:t>
              </a:r>
            </a:p>
          </p:txBody>
        </p:sp>
        <p:sp>
          <p:nvSpPr>
            <p:cNvPr id="311" name="Oval 310">
              <a:extLst>
                <a:ext uri="{FF2B5EF4-FFF2-40B4-BE49-F238E27FC236}">
                  <a16:creationId xmlns="" xmlns:a16="http://schemas.microsoft.com/office/drawing/2014/main" id="{67CED5B8-37EA-43B4-8F23-983B8BAA3126}"/>
                </a:ext>
              </a:extLst>
            </p:cNvPr>
            <p:cNvSpPr/>
            <p:nvPr/>
          </p:nvSpPr>
          <p:spPr>
            <a:xfrm>
              <a:off x="4112646" y="3532757"/>
              <a:ext cx="129789" cy="122519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802024">
                <a:defRPr/>
              </a:pPr>
              <a:endParaRPr lang="en-IN" sz="1579" kern="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2" name="TextBox 311">
              <a:extLst>
                <a:ext uri="{FF2B5EF4-FFF2-40B4-BE49-F238E27FC236}">
                  <a16:creationId xmlns="" xmlns:a16="http://schemas.microsoft.com/office/drawing/2014/main" id="{88073E6F-E2A4-4364-8B24-CD9B41F1343E}"/>
                </a:ext>
              </a:extLst>
            </p:cNvPr>
            <p:cNvSpPr txBox="1"/>
            <p:nvPr/>
          </p:nvSpPr>
          <p:spPr>
            <a:xfrm>
              <a:off x="4159514" y="4162604"/>
              <a:ext cx="1436694" cy="51605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787568">
                <a:defRPr/>
              </a:pPr>
              <a:r>
                <a:rPr lang="en-US" sz="1053" b="1" kern="0" dirty="0">
                  <a:solidFill>
                    <a:prstClr val="white"/>
                  </a:solidFill>
                  <a:latin typeface="Calibri Light" panose="020F0302020204030204"/>
                  <a:cs typeface="Arial"/>
                  <a:sym typeface="Arial"/>
                </a:rPr>
                <a:t>Jangipur, </a:t>
              </a:r>
              <a:br>
                <a:rPr lang="en-US" sz="1053" b="1" kern="0" dirty="0">
                  <a:solidFill>
                    <a:prstClr val="white"/>
                  </a:solidFill>
                  <a:latin typeface="Calibri Light" panose="020F0302020204030204"/>
                  <a:cs typeface="Arial"/>
                  <a:sym typeface="Arial"/>
                </a:rPr>
              </a:br>
              <a:r>
                <a:rPr lang="en-US" sz="1053" b="1" kern="0" dirty="0">
                  <a:solidFill>
                    <a:prstClr val="white"/>
                  </a:solidFill>
                  <a:latin typeface="Calibri Light" panose="020F0302020204030204"/>
                  <a:cs typeface="Arial"/>
                  <a:sym typeface="Arial"/>
                </a:rPr>
                <a:t>West Bengal</a:t>
              </a:r>
            </a:p>
          </p:txBody>
        </p:sp>
        <p:sp>
          <p:nvSpPr>
            <p:cNvPr id="313" name="Oval 312">
              <a:extLst>
                <a:ext uri="{FF2B5EF4-FFF2-40B4-BE49-F238E27FC236}">
                  <a16:creationId xmlns="" xmlns:a16="http://schemas.microsoft.com/office/drawing/2014/main" id="{F6B4A306-DE11-485B-B29B-914805E7914A}"/>
                </a:ext>
              </a:extLst>
            </p:cNvPr>
            <p:cNvSpPr/>
            <p:nvPr/>
          </p:nvSpPr>
          <p:spPr>
            <a:xfrm>
              <a:off x="3492542" y="3705318"/>
              <a:ext cx="127986" cy="122519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802024">
                <a:defRPr/>
              </a:pPr>
              <a:endParaRPr lang="en-IN" sz="1579" kern="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="" xmlns:a16="http://schemas.microsoft.com/office/drawing/2014/main" id="{04BC123D-05ED-45D2-B776-08EC2C608308}"/>
                </a:ext>
              </a:extLst>
            </p:cNvPr>
            <p:cNvSpPr/>
            <p:nvPr/>
          </p:nvSpPr>
          <p:spPr>
            <a:xfrm>
              <a:off x="2239716" y="5562069"/>
              <a:ext cx="129789" cy="122519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802024">
                <a:defRPr/>
              </a:pPr>
              <a:endParaRPr lang="en-IN" sz="1579" kern="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5" name="TextBox 314">
              <a:extLst>
                <a:ext uri="{FF2B5EF4-FFF2-40B4-BE49-F238E27FC236}">
                  <a16:creationId xmlns="" xmlns:a16="http://schemas.microsoft.com/office/drawing/2014/main" id="{DC6B549B-D85D-4472-BC49-FD5D364D3F8F}"/>
                </a:ext>
              </a:extLst>
            </p:cNvPr>
            <p:cNvSpPr txBox="1"/>
            <p:nvPr/>
          </p:nvSpPr>
          <p:spPr>
            <a:xfrm>
              <a:off x="2602045" y="5360174"/>
              <a:ext cx="1579101" cy="51605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787568">
                <a:defRPr/>
              </a:pPr>
              <a:r>
                <a:rPr lang="en-US" sz="1053" b="1" kern="0" dirty="0">
                  <a:solidFill>
                    <a:prstClr val="white"/>
                  </a:solidFill>
                  <a:latin typeface="Calibri Light" panose="020F0302020204030204"/>
                  <a:cs typeface="Arial"/>
                  <a:sym typeface="Arial"/>
                </a:rPr>
                <a:t>Chittoor, </a:t>
              </a:r>
              <a:br>
                <a:rPr lang="en-US" sz="1053" b="1" kern="0" dirty="0">
                  <a:solidFill>
                    <a:prstClr val="white"/>
                  </a:solidFill>
                  <a:latin typeface="Calibri Light" panose="020F0302020204030204"/>
                  <a:cs typeface="Arial"/>
                  <a:sym typeface="Arial"/>
                </a:rPr>
              </a:br>
              <a:r>
                <a:rPr lang="en-US" sz="1053" b="1" kern="0" dirty="0">
                  <a:solidFill>
                    <a:prstClr val="white"/>
                  </a:solidFill>
                  <a:latin typeface="Calibri Light" panose="020F0302020204030204"/>
                  <a:cs typeface="Arial"/>
                  <a:sym typeface="Arial"/>
                </a:rPr>
                <a:t>Andhra Pradesh</a:t>
              </a:r>
            </a:p>
          </p:txBody>
        </p:sp>
        <p:sp>
          <p:nvSpPr>
            <p:cNvPr id="316" name="Oval 315">
              <a:extLst>
                <a:ext uri="{FF2B5EF4-FFF2-40B4-BE49-F238E27FC236}">
                  <a16:creationId xmlns="" xmlns:a16="http://schemas.microsoft.com/office/drawing/2014/main" id="{0BB6CFF7-EAB5-4B72-B593-319CEAEC7AC7}"/>
                </a:ext>
              </a:extLst>
            </p:cNvPr>
            <p:cNvSpPr/>
            <p:nvPr/>
          </p:nvSpPr>
          <p:spPr>
            <a:xfrm>
              <a:off x="1839533" y="5762239"/>
              <a:ext cx="129789" cy="122519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802024">
                <a:defRPr/>
              </a:pPr>
              <a:endParaRPr lang="en-IN" sz="1579" kern="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="" xmlns:a16="http://schemas.microsoft.com/office/drawing/2014/main" id="{A76A8996-1173-45BC-AA73-8045418BA103}"/>
                </a:ext>
              </a:extLst>
            </p:cNvPr>
            <p:cNvSpPr txBox="1"/>
            <p:nvPr/>
          </p:nvSpPr>
          <p:spPr>
            <a:xfrm>
              <a:off x="282062" y="5503398"/>
              <a:ext cx="1323130" cy="51605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787568">
                <a:defRPr/>
              </a:pPr>
              <a:r>
                <a:rPr lang="en-US" sz="1053" b="1" kern="0" dirty="0">
                  <a:solidFill>
                    <a:prstClr val="white"/>
                  </a:solidFill>
                  <a:latin typeface="Calibri Light" panose="020F0302020204030204"/>
                  <a:cs typeface="Arial"/>
                  <a:sym typeface="Arial"/>
                </a:rPr>
                <a:t>Tumkur, Karnataka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="" xmlns:a16="http://schemas.microsoft.com/office/drawing/2014/main" id="{4A642A53-96EC-48C4-AF07-054024D676D0}"/>
                </a:ext>
              </a:extLst>
            </p:cNvPr>
            <p:cNvSpPr txBox="1"/>
            <p:nvPr/>
          </p:nvSpPr>
          <p:spPr>
            <a:xfrm>
              <a:off x="2324440" y="3374002"/>
              <a:ext cx="1323130" cy="51605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787568">
                <a:defRPr/>
              </a:pPr>
              <a:r>
                <a:rPr lang="en-US" sz="1053" b="1" i="1" kern="0" dirty="0">
                  <a:solidFill>
                    <a:prstClr val="white"/>
                  </a:solidFill>
                  <a:latin typeface="Calibri Light" panose="020F0302020204030204"/>
                  <a:cs typeface="Arial"/>
                  <a:sym typeface="Arial"/>
                </a:rPr>
                <a:t>Ranchi, Jharkhand</a:t>
              </a:r>
            </a:p>
          </p:txBody>
        </p:sp>
      </p:grpSp>
      <p:sp>
        <p:nvSpPr>
          <p:cNvPr id="376" name="TextBox 375">
            <a:extLst>
              <a:ext uri="{FF2B5EF4-FFF2-40B4-BE49-F238E27FC236}">
                <a16:creationId xmlns="" xmlns:a16="http://schemas.microsoft.com/office/drawing/2014/main" id="{BA8FAC27-EDDD-48D3-8063-EEEDD494F0F9}"/>
              </a:ext>
            </a:extLst>
          </p:cNvPr>
          <p:cNvSpPr txBox="1"/>
          <p:nvPr/>
        </p:nvSpPr>
        <p:spPr>
          <a:xfrm>
            <a:off x="6769683" y="6082983"/>
            <a:ext cx="1464754" cy="281295"/>
          </a:xfrm>
          <a:prstGeom prst="rect">
            <a:avLst/>
          </a:prstGeom>
          <a:solidFill>
            <a:srgbClr val="FCAC42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 defTabSz="787568">
              <a:defRPr/>
            </a:pPr>
            <a:r>
              <a:rPr lang="en-US" sz="1228" kern="0" dirty="0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Mega </a:t>
            </a:r>
            <a:r>
              <a:rPr lang="tr-TR" sz="1228" kern="0" dirty="0" smtClean="0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Gıda Parkları</a:t>
            </a:r>
            <a:endParaRPr lang="en-US" sz="1228" kern="0" dirty="0">
              <a:solidFill>
                <a:prstClr val="white"/>
              </a:solidFill>
              <a:latin typeface="Calibri Light" panose="020F0302020204030204"/>
              <a:cs typeface="Arial"/>
              <a:sym typeface="Arial"/>
            </a:endParaRPr>
          </a:p>
        </p:txBody>
      </p:sp>
      <p:sp>
        <p:nvSpPr>
          <p:cNvPr id="377" name="Oval 376">
            <a:extLst>
              <a:ext uri="{FF2B5EF4-FFF2-40B4-BE49-F238E27FC236}">
                <a16:creationId xmlns="" xmlns:a16="http://schemas.microsoft.com/office/drawing/2014/main" id="{5A19EC5E-CA50-44D1-AC74-7FCEA03ECDFF}"/>
              </a:ext>
            </a:extLst>
          </p:cNvPr>
          <p:cNvSpPr/>
          <p:nvPr/>
        </p:nvSpPr>
        <p:spPr>
          <a:xfrm>
            <a:off x="6546908" y="6188802"/>
            <a:ext cx="98858" cy="98857"/>
          </a:xfrm>
          <a:prstGeom prst="ellipse">
            <a:avLst/>
          </a:prstGeom>
          <a:solidFill>
            <a:srgbClr val="FCAC42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02024">
              <a:defRPr/>
            </a:pPr>
            <a:endParaRPr lang="en-IN" sz="1579" kern="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78" name="Oval 377">
            <a:extLst>
              <a:ext uri="{FF2B5EF4-FFF2-40B4-BE49-F238E27FC236}">
                <a16:creationId xmlns="" xmlns:a16="http://schemas.microsoft.com/office/drawing/2014/main" id="{A17A94B6-AF57-4471-B1BB-8ED1E931EFE4}"/>
              </a:ext>
            </a:extLst>
          </p:cNvPr>
          <p:cNvSpPr/>
          <p:nvPr/>
        </p:nvSpPr>
        <p:spPr>
          <a:xfrm>
            <a:off x="7114987" y="4392668"/>
            <a:ext cx="98858" cy="97465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02024">
              <a:defRPr/>
            </a:pPr>
            <a:endParaRPr lang="en-IN" sz="1579" kern="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79" name="TextBox 378">
            <a:extLst>
              <a:ext uri="{FF2B5EF4-FFF2-40B4-BE49-F238E27FC236}">
                <a16:creationId xmlns="" xmlns:a16="http://schemas.microsoft.com/office/drawing/2014/main" id="{12E0A240-8A75-47CF-9CF2-C316F84CC646}"/>
              </a:ext>
            </a:extLst>
          </p:cNvPr>
          <p:cNvSpPr txBox="1"/>
          <p:nvPr/>
        </p:nvSpPr>
        <p:spPr>
          <a:xfrm>
            <a:off x="7106633" y="4484564"/>
            <a:ext cx="1109705" cy="4163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787568">
              <a:defRPr/>
            </a:pPr>
            <a:r>
              <a:rPr lang="en-US" sz="1053" b="1" kern="0" dirty="0" err="1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Rayagada</a:t>
            </a:r>
            <a:r>
              <a:rPr lang="en-US" sz="1053" b="1" kern="0" dirty="0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, </a:t>
            </a:r>
            <a:br>
              <a:rPr lang="en-US" sz="1053" b="1" kern="0" dirty="0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</a:br>
            <a:r>
              <a:rPr lang="en-US" sz="1053" b="1" kern="0" dirty="0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Odisha</a:t>
            </a:r>
          </a:p>
        </p:txBody>
      </p:sp>
      <p:sp>
        <p:nvSpPr>
          <p:cNvPr id="380" name="Oval 379">
            <a:extLst>
              <a:ext uri="{FF2B5EF4-FFF2-40B4-BE49-F238E27FC236}">
                <a16:creationId xmlns="" xmlns:a16="http://schemas.microsoft.com/office/drawing/2014/main" id="{310C336E-C90F-4AC0-8815-7C6B31CC7802}"/>
              </a:ext>
            </a:extLst>
          </p:cNvPr>
          <p:cNvSpPr/>
          <p:nvPr/>
        </p:nvSpPr>
        <p:spPr>
          <a:xfrm>
            <a:off x="5494289" y="4591774"/>
            <a:ext cx="98858" cy="97465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02024">
              <a:defRPr/>
            </a:pPr>
            <a:endParaRPr lang="en-IN" sz="1579" kern="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="" xmlns:a16="http://schemas.microsoft.com/office/drawing/2014/main" id="{173B80F9-C9A0-441E-A881-297785B8F53A}"/>
              </a:ext>
            </a:extLst>
          </p:cNvPr>
          <p:cNvSpPr txBox="1"/>
          <p:nvPr/>
        </p:nvSpPr>
        <p:spPr>
          <a:xfrm>
            <a:off x="4420788" y="4380138"/>
            <a:ext cx="1116666" cy="4163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787568">
              <a:defRPr/>
            </a:pPr>
            <a:r>
              <a:rPr lang="en-US" sz="1053" b="1" kern="0" dirty="0" err="1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Satara</a:t>
            </a:r>
            <a:r>
              <a:rPr lang="en-US" sz="1053" b="1" kern="0" dirty="0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,</a:t>
            </a:r>
          </a:p>
          <a:p>
            <a:pPr algn="ctr" defTabSz="787568">
              <a:defRPr/>
            </a:pPr>
            <a:r>
              <a:rPr lang="en-US" sz="1053" b="1" kern="0" dirty="0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Maharashtra</a:t>
            </a:r>
          </a:p>
        </p:txBody>
      </p:sp>
      <p:sp>
        <p:nvSpPr>
          <p:cNvPr id="382" name="Oval 381">
            <a:extLst>
              <a:ext uri="{FF2B5EF4-FFF2-40B4-BE49-F238E27FC236}">
                <a16:creationId xmlns="" xmlns:a16="http://schemas.microsoft.com/office/drawing/2014/main" id="{DCF6D0C0-A94C-4133-A7FF-1E9FCA006D6C}"/>
              </a:ext>
            </a:extLst>
          </p:cNvPr>
          <p:cNvSpPr/>
          <p:nvPr/>
        </p:nvSpPr>
        <p:spPr>
          <a:xfrm>
            <a:off x="5889717" y="3172968"/>
            <a:ext cx="100249" cy="98857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02024">
              <a:defRPr/>
            </a:pPr>
            <a:endParaRPr lang="en-IN" sz="1579" kern="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83" name="TextBox 382">
            <a:extLst>
              <a:ext uri="{FF2B5EF4-FFF2-40B4-BE49-F238E27FC236}">
                <a16:creationId xmlns="" xmlns:a16="http://schemas.microsoft.com/office/drawing/2014/main" id="{69BB6CF1-1928-4DB5-910C-E91E59854576}"/>
              </a:ext>
            </a:extLst>
          </p:cNvPr>
          <p:cNvSpPr txBox="1"/>
          <p:nvPr/>
        </p:nvSpPr>
        <p:spPr>
          <a:xfrm>
            <a:off x="4922034" y="3060188"/>
            <a:ext cx="1116666" cy="4163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787568">
              <a:defRPr/>
            </a:pPr>
            <a:r>
              <a:rPr lang="en-US" sz="1053" b="1" i="1" kern="0" dirty="0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Ajmer,</a:t>
            </a:r>
          </a:p>
          <a:p>
            <a:pPr algn="ctr" defTabSz="787568">
              <a:defRPr/>
            </a:pPr>
            <a:r>
              <a:rPr lang="en-US" sz="1053" b="1" i="1" kern="0" dirty="0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Rajasthan</a:t>
            </a:r>
          </a:p>
        </p:txBody>
      </p:sp>
      <p:sp>
        <p:nvSpPr>
          <p:cNvPr id="384" name="Oval 383">
            <a:extLst>
              <a:ext uri="{FF2B5EF4-FFF2-40B4-BE49-F238E27FC236}">
                <a16:creationId xmlns="" xmlns:a16="http://schemas.microsoft.com/office/drawing/2014/main" id="{3EF255E3-DB14-4EBA-A10F-0C3CDA99A8CC}"/>
              </a:ext>
            </a:extLst>
          </p:cNvPr>
          <p:cNvSpPr/>
          <p:nvPr/>
        </p:nvSpPr>
        <p:spPr>
          <a:xfrm>
            <a:off x="6287930" y="2678683"/>
            <a:ext cx="98858" cy="98858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02024">
              <a:defRPr/>
            </a:pPr>
            <a:endParaRPr lang="en-IN" sz="1579" kern="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85" name="TextBox 384">
            <a:extLst>
              <a:ext uri="{FF2B5EF4-FFF2-40B4-BE49-F238E27FC236}">
                <a16:creationId xmlns="" xmlns:a16="http://schemas.microsoft.com/office/drawing/2014/main" id="{CA175C31-E2B7-42C5-A518-C4103289195B}"/>
              </a:ext>
            </a:extLst>
          </p:cNvPr>
          <p:cNvSpPr txBox="1"/>
          <p:nvPr/>
        </p:nvSpPr>
        <p:spPr>
          <a:xfrm>
            <a:off x="6335270" y="1997824"/>
            <a:ext cx="1186283" cy="4163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787568">
              <a:defRPr/>
            </a:pPr>
            <a:r>
              <a:rPr lang="en-US" sz="1053" b="1" i="1" kern="0" dirty="0" err="1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Kashipur</a:t>
            </a:r>
            <a:r>
              <a:rPr lang="en-US" sz="1053" b="1" i="1" kern="0" dirty="0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, </a:t>
            </a:r>
            <a:r>
              <a:rPr lang="en-US" sz="1053" b="1" kern="0" dirty="0">
                <a:solidFill>
                  <a:prstClr val="white"/>
                </a:solidFill>
                <a:latin typeface="Trebuchet MS" panose="020B0603020202020204" pitchFamily="34" charset="0"/>
                <a:cs typeface="Arial"/>
                <a:sym typeface="Arial"/>
              </a:rPr>
              <a:t>Uttarakhand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AB8F739-F7F9-C14D-A01C-5B7BCE6760B8}"/>
              </a:ext>
            </a:extLst>
          </p:cNvPr>
          <p:cNvSpPr/>
          <p:nvPr/>
        </p:nvSpPr>
        <p:spPr>
          <a:xfrm>
            <a:off x="6363536" y="372820"/>
            <a:ext cx="4088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2020">
              <a:defRPr/>
            </a:pPr>
            <a:r>
              <a:rPr lang="tr-TR" sz="3600" b="1" dirty="0" smtClean="0">
                <a:solidFill>
                  <a:srgbClr val="FF334C"/>
                </a:solidFill>
              </a:rPr>
              <a:t>GIDA İŞLEME</a:t>
            </a:r>
            <a:endParaRPr lang="en-IN" sz="3600" dirty="0">
              <a:solidFill>
                <a:srgbClr val="FF334C"/>
              </a:solidFill>
            </a:endParaRPr>
          </a:p>
        </p:txBody>
      </p:sp>
      <p:pic>
        <p:nvPicPr>
          <p:cNvPr id="119" name="Picture 3" descr="D:\Desktop\logoEmbassy.jpg">
            <a:extLst>
              <a:ext uri="{FF2B5EF4-FFF2-40B4-BE49-F238E27FC236}">
                <a16:creationId xmlns="" xmlns:a16="http://schemas.microsoft.com/office/drawing/2014/main" id="{C11C6CFD-84D4-D449-8999-D8510CE3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" y="130151"/>
            <a:ext cx="45100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2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VEST INDI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2C4AD"/>
    </a:accent1>
    <a:accent2>
      <a:srgbClr val="F05024"/>
    </a:accent2>
    <a:accent3>
      <a:srgbClr val="EFA222"/>
    </a:accent3>
    <a:accent4>
      <a:srgbClr val="757070"/>
    </a:accent4>
    <a:accent5>
      <a:srgbClr val="405064"/>
    </a:accent5>
    <a:accent6>
      <a:srgbClr val="177D7F"/>
    </a:accent6>
    <a:hlink>
      <a:srgbClr val="954F72"/>
    </a:hlink>
    <a:folHlink>
      <a:srgbClr val="1E4E79"/>
    </a:folHlink>
  </a:clrScheme>
  <a:fontScheme name="Custom 2">
    <a:majorFont>
      <a:latin typeface="Lemon/Milk"/>
      <a:ea typeface=""/>
      <a:cs typeface=""/>
    </a:majorFont>
    <a:minorFont>
      <a:latin typeface="Ropa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3670</TotalTime>
  <Words>1212</Words>
  <Application>Microsoft Office PowerPoint</Application>
  <PresentationFormat>Özel</PresentationFormat>
  <Paragraphs>380</Paragraphs>
  <Slides>19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Theme</vt:lpstr>
      <vt:lpstr>PowerPoint Sunusu</vt:lpstr>
      <vt:lpstr>PowerPoint Sunusu</vt:lpstr>
      <vt:lpstr>Hindistan Stratejisi</vt:lpstr>
      <vt:lpstr>Hindistan Altyapısı</vt:lpstr>
      <vt:lpstr>Rekabetçi Hindistan</vt:lpstr>
      <vt:lpstr>PowerPoint Sunusu</vt:lpstr>
      <vt:lpstr>PowerPoint Sunusu</vt:lpstr>
      <vt:lpstr>Türk Şirketleri için Fırsatlar</vt:lpstr>
      <vt:lpstr>Genel Bakış</vt:lpstr>
      <vt:lpstr>FIRSATLAR</vt:lpstr>
      <vt:lpstr>GİRİŞİMŞER VE DESTEKLER</vt:lpstr>
      <vt:lpstr>PowerPoint Sunusu</vt:lpstr>
      <vt:lpstr>PowerPoint Sunusu</vt:lpstr>
      <vt:lpstr>PowerPoint Sunusu</vt:lpstr>
      <vt:lpstr>Why Invest in India</vt:lpstr>
      <vt:lpstr>Ticaret Hedefleri 2020’ye kadar 10 milyarlık ticaret hedefi!</vt:lpstr>
      <vt:lpstr>Stakeholders</vt:lpstr>
      <vt:lpstr>2020 Eylem Planı</vt:lpstr>
      <vt:lpstr>Hindistan Büyükelçiliği, Ankara  Cinnah Caddesi No:77/A 06690 Çankaya, Ankara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Horizon of the  Turkish Business Community</dc:title>
  <dc:creator>volkan</dc:creator>
  <cp:lastModifiedBy>Alper B.</cp:lastModifiedBy>
  <cp:revision>325</cp:revision>
  <cp:lastPrinted>2019-03-13T06:11:38Z</cp:lastPrinted>
  <dcterms:created xsi:type="dcterms:W3CDTF">2018-03-06T13:04:56Z</dcterms:created>
  <dcterms:modified xsi:type="dcterms:W3CDTF">2019-07-07T07:53:59Z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2017-09-20T00:00:00Z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2018-03-06T00:00:00Z</vt:filetime>
  </property>
</Properties>
</file>